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7.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8.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9.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10.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11.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12.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13.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4.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5.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6.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4916" r:id="rId1"/>
    <p:sldMasterId id="2147485375" r:id="rId2"/>
    <p:sldMasterId id="2147485367" r:id="rId3"/>
    <p:sldMasterId id="2147485602" r:id="rId4"/>
    <p:sldMasterId id="2147485370" r:id="rId5"/>
    <p:sldMasterId id="2147485496" r:id="rId6"/>
    <p:sldMasterId id="2147485371" r:id="rId7"/>
    <p:sldMasterId id="2147485372" r:id="rId8"/>
    <p:sldMasterId id="2147485434" r:id="rId9"/>
    <p:sldMasterId id="2147485373" r:id="rId10"/>
    <p:sldMasterId id="2147485374" r:id="rId11"/>
    <p:sldMasterId id="2147485475" r:id="rId12"/>
    <p:sldMasterId id="2147485480" r:id="rId13"/>
    <p:sldMasterId id="2147485397" r:id="rId14"/>
    <p:sldMasterId id="2147485487" r:id="rId15"/>
    <p:sldMasterId id="2147485422" r:id="rId16"/>
    <p:sldMasterId id="2147485636" r:id="rId17"/>
  </p:sldMasterIdLst>
  <p:notesMasterIdLst>
    <p:notesMasterId r:id="rId38"/>
  </p:notesMasterIdLst>
  <p:handoutMasterIdLst>
    <p:handoutMasterId r:id="rId39"/>
  </p:handoutMasterIdLst>
  <p:sldIdLst>
    <p:sldId id="363" r:id="rId18"/>
    <p:sldId id="364" r:id="rId19"/>
    <p:sldId id="396" r:id="rId20"/>
    <p:sldId id="284" r:id="rId21"/>
    <p:sldId id="366" r:id="rId22"/>
    <p:sldId id="367" r:id="rId23"/>
    <p:sldId id="372" r:id="rId24"/>
    <p:sldId id="373" r:id="rId25"/>
    <p:sldId id="383" r:id="rId26"/>
    <p:sldId id="398" r:id="rId27"/>
    <p:sldId id="401" r:id="rId28"/>
    <p:sldId id="402" r:id="rId29"/>
    <p:sldId id="397" r:id="rId30"/>
    <p:sldId id="403" r:id="rId31"/>
    <p:sldId id="384" r:id="rId32"/>
    <p:sldId id="385" r:id="rId33"/>
    <p:sldId id="386" r:id="rId34"/>
    <p:sldId id="391" r:id="rId35"/>
    <p:sldId id="399" r:id="rId36"/>
    <p:sldId id="266" r:id="rId37"/>
  </p:sldIdLst>
  <p:sldSz cx="12192000" cy="6858000"/>
  <p:notesSz cx="6858000" cy="9144000"/>
  <p:embeddedFontLst>
    <p:embeddedFont>
      <p:font typeface="Calibri" panose="020F0502020204030204" pitchFamily="34" charset="0"/>
      <p:regular r:id="rId40"/>
      <p:bold r:id="rId41"/>
      <p:italic r:id="rId42"/>
      <p:boldItalic r:id="rId43"/>
    </p:embeddedFont>
    <p:embeddedFont>
      <p:font typeface="Roboto" panose="02000000000000000000" pitchFamily="2" charset="0"/>
      <p:regular r:id="rId44"/>
      <p:bold r:id="rId45"/>
      <p:italic r:id="rId46"/>
      <p:boldItalic r:id="rId47"/>
    </p:embeddedFont>
    <p:embeddedFont>
      <p:font typeface="Roboto Light" panose="020F0502020204030204" pitchFamily="2" charset="0"/>
      <p:regular r:id="rId48"/>
      <p:italic r:id="rId49"/>
    </p:embeddedFont>
    <p:embeddedFont>
      <p:font typeface="Roboto Slab" panose="020F0502020204030204" pitchFamily="2" charset="0"/>
      <p:regular r:id="rId50"/>
      <p:bold r:id="rId51"/>
      <p:italic r:id="rId52"/>
      <p:boldItalic r:id="rId53"/>
    </p:embeddedFont>
    <p:embeddedFont>
      <p:font typeface="Roboto Thin" panose="02000000000000000000" pitchFamily="2" charset="0"/>
      <p:regular r:id="rId54"/>
      <p:italic r:id="rId55"/>
    </p:embeddedFont>
  </p:embeddedFontLst>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ominik Pietruszka" initials="DP" lastIdx="1" clrIdx="0">
    <p:extLst>
      <p:ext uri="{19B8F6BF-5375-455C-9EA6-DF929625EA0E}">
        <p15:presenceInfo xmlns:p15="http://schemas.microsoft.com/office/powerpoint/2012/main" userId="Dominik Pietruszka" providerId="None"/>
      </p:ext>
    </p:extLst>
  </p:cmAuthor>
  <p:cmAuthor id="2" name="Marek Jeleśniański" initials="MJ" lastIdx="1" clrIdx="1">
    <p:extLst>
      <p:ext uri="{19B8F6BF-5375-455C-9EA6-DF929625EA0E}">
        <p15:presenceInfo xmlns:p15="http://schemas.microsoft.com/office/powerpoint/2012/main" userId="7b34cc3e0d3be33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D3F3"/>
    <a:srgbClr val="DEE2F8"/>
    <a:srgbClr val="F2F2F2"/>
    <a:srgbClr val="9DD023"/>
    <a:srgbClr val="001C35"/>
    <a:srgbClr val="006BCD"/>
    <a:srgbClr val="F3F1F2"/>
    <a:srgbClr val="EEEFFC"/>
    <a:srgbClr val="E2FEF8"/>
    <a:srgbClr val="68686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yl pośredni 2 — Ak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Bez stylu, bez siatki">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EC20E35-A176-4012-BC5E-935CFFF8708E}" styleName="Styl pośredni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16DA210-FB5B-4158-B5E0-FEB733F419BA}" styleName="Styl jasny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697" autoAdjust="0"/>
    <p:restoredTop sz="97669" autoAdjust="0"/>
  </p:normalViewPr>
  <p:slideViewPr>
    <p:cSldViewPr snapToObjects="1">
      <p:cViewPr varScale="1">
        <p:scale>
          <a:sx n="103" d="100"/>
          <a:sy n="103" d="100"/>
        </p:scale>
        <p:origin x="1074" y="102"/>
      </p:cViewPr>
      <p:guideLst/>
    </p:cSldViewPr>
  </p:slideViewPr>
  <p:outlineViewPr>
    <p:cViewPr>
      <p:scale>
        <a:sx n="33" d="100"/>
        <a:sy n="33" d="100"/>
      </p:scale>
      <p:origin x="0" y="-288"/>
    </p:cViewPr>
  </p:outlineViewPr>
  <p:notesTextViewPr>
    <p:cViewPr>
      <p:scale>
        <a:sx n="3" d="2"/>
        <a:sy n="3" d="2"/>
      </p:scale>
      <p:origin x="0" y="0"/>
    </p:cViewPr>
  </p:notesTextViewPr>
  <p:sorterViewPr>
    <p:cViewPr>
      <p:scale>
        <a:sx n="66" d="100"/>
        <a:sy n="66" d="100"/>
      </p:scale>
      <p:origin x="0" y="-35634"/>
    </p:cViewPr>
  </p:sorterViewPr>
  <p:notesViewPr>
    <p:cSldViewPr snapToObjects="1" showGuides="1">
      <p:cViewPr varScale="1">
        <p:scale>
          <a:sx n="155" d="100"/>
          <a:sy n="155" d="100"/>
        </p:scale>
        <p:origin x="4984"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1.xml"/><Relationship Id="rId26" Type="http://schemas.openxmlformats.org/officeDocument/2006/relationships/slide" Target="slides/slide9.xml"/><Relationship Id="rId39" Type="http://schemas.openxmlformats.org/officeDocument/2006/relationships/handoutMaster" Target="handoutMasters/handoutMaster1.xml"/><Relationship Id="rId21" Type="http://schemas.openxmlformats.org/officeDocument/2006/relationships/slide" Target="slides/slide4.xml"/><Relationship Id="rId34" Type="http://schemas.openxmlformats.org/officeDocument/2006/relationships/slide" Target="slides/slide17.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font" Target="fonts/font16.fntdata"/><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notesMaster" Target="notesMasters/notesMaster1.xml"/><Relationship Id="rId46" Type="http://schemas.openxmlformats.org/officeDocument/2006/relationships/font" Target="fonts/font7.fntdata"/><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 Target="slides/slide3.xml"/><Relationship Id="rId29" Type="http://schemas.openxmlformats.org/officeDocument/2006/relationships/slide" Target="slides/slide12.xml"/><Relationship Id="rId41" Type="http://schemas.openxmlformats.org/officeDocument/2006/relationships/font" Target="fonts/font2.fntdata"/><Relationship Id="rId54"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font" Target="fonts/font10.fntdata"/><Relationship Id="rId57"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 Target="slides/slide2.xml"/><Relationship Id="rId31" Type="http://schemas.openxmlformats.org/officeDocument/2006/relationships/slide" Target="slides/slide14.xml"/><Relationship Id="rId44" Type="http://schemas.openxmlformats.org/officeDocument/2006/relationships/font" Target="fonts/font5.fntdata"/><Relationship Id="rId52" Type="http://schemas.openxmlformats.org/officeDocument/2006/relationships/font" Target="fonts/font13.fntdata"/><Relationship Id="rId60"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commentAuthors" Target="commentAuthors.xml"/><Relationship Id="rId8" Type="http://schemas.openxmlformats.org/officeDocument/2006/relationships/slideMaster" Target="slideMasters/slideMaster8.xml"/><Relationship Id="rId51" Type="http://schemas.openxmlformats.org/officeDocument/2006/relationships/font" Target="fonts/font12.fntdata"/><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a:extLst>
              <a:ext uri="{FF2B5EF4-FFF2-40B4-BE49-F238E27FC236}">
                <a16:creationId xmlns:a16="http://schemas.microsoft.com/office/drawing/2014/main" id="{D7807163-6C2D-4247-BD0F-FAC90D4FD83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dirty="0">
              <a:latin typeface="Roboto" panose="02000000000000000000" pitchFamily="2" charset="0"/>
            </a:endParaRPr>
          </a:p>
        </p:txBody>
      </p:sp>
      <p:sp>
        <p:nvSpPr>
          <p:cNvPr id="4" name="Symbol zastępczy stopki 3">
            <a:extLst>
              <a:ext uri="{FF2B5EF4-FFF2-40B4-BE49-F238E27FC236}">
                <a16:creationId xmlns:a16="http://schemas.microsoft.com/office/drawing/2014/main" id="{5EE0371F-BF61-4158-8B35-4A201348E37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dirty="0">
              <a:latin typeface="Roboto" panose="02000000000000000000" pitchFamily="2" charset="0"/>
            </a:endParaRPr>
          </a:p>
        </p:txBody>
      </p:sp>
      <p:sp>
        <p:nvSpPr>
          <p:cNvPr id="5" name="Symbol zastępczy numeru slajdu 4">
            <a:extLst>
              <a:ext uri="{FF2B5EF4-FFF2-40B4-BE49-F238E27FC236}">
                <a16:creationId xmlns:a16="http://schemas.microsoft.com/office/drawing/2014/main" id="{229108C8-7B44-434C-A6C3-C4953C2AD32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7B387CE-21AE-4C10-BE6B-50C9207B5792}" type="slidenum">
              <a:rPr lang="pl-PL" smtClean="0">
                <a:latin typeface="Roboto" panose="02000000000000000000" pitchFamily="2" charset="0"/>
              </a:rPr>
              <a:t>‹Nr.›</a:t>
            </a:fld>
            <a:endParaRPr lang="pl-PL" dirty="0">
              <a:latin typeface="Roboto" panose="02000000000000000000" pitchFamily="2" charset="0"/>
            </a:endParaRPr>
          </a:p>
        </p:txBody>
      </p:sp>
    </p:spTree>
    <p:extLst>
      <p:ext uri="{BB962C8B-B14F-4D97-AF65-F5344CB8AC3E}">
        <p14:creationId xmlns:p14="http://schemas.microsoft.com/office/powerpoint/2010/main" val="36348663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Roboto" panose="02000000000000000000" pitchFamily="2" charset="0"/>
              </a:defRPr>
            </a:lvl1pPr>
          </a:lstStyle>
          <a:p>
            <a:endParaRPr lang="pl-PL" dirty="0"/>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Roboto" panose="02000000000000000000" pitchFamily="2" charset="0"/>
              </a:defRPr>
            </a:lvl1pPr>
          </a:lstStyle>
          <a:p>
            <a:fld id="{A167D900-4973-DE45-A046-32A16BABB198}" type="datetimeFigureOut">
              <a:rPr lang="pl-PL" smtClean="0"/>
              <a:pPr/>
              <a:t>10.01.2024</a:t>
            </a:fld>
            <a:endParaRPr lang="pl-PL" dirty="0"/>
          </a:p>
        </p:txBody>
      </p:sp>
      <p:sp>
        <p:nvSpPr>
          <p:cNvPr id="4" name="Symbol zastępczy obrazu slajd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l-PL" dirty="0"/>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pl-PL" dirty="0"/>
              <a:t>Edytuj style wzorca tekstu
Drugi poziom
Trzeci poziom
Czwarty poziom
Piąty poziom</a:t>
            </a:r>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Roboto" panose="02000000000000000000" pitchFamily="2" charset="0"/>
              </a:defRPr>
            </a:lvl1pPr>
          </a:lstStyle>
          <a:p>
            <a:endParaRPr lang="pl-PL" dirty="0"/>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Roboto" panose="02000000000000000000" pitchFamily="2" charset="0"/>
              </a:defRPr>
            </a:lvl1pPr>
          </a:lstStyle>
          <a:p>
            <a:fld id="{A1716EBE-21E5-844E-BDEB-228A0F691529}" type="slidenum">
              <a:rPr lang="pl-PL" smtClean="0"/>
              <a:pPr/>
              <a:t>‹Nr.›</a:t>
            </a:fld>
            <a:endParaRPr lang="pl-PL" dirty="0"/>
          </a:p>
        </p:txBody>
      </p:sp>
    </p:spTree>
    <p:extLst>
      <p:ext uri="{BB962C8B-B14F-4D97-AF65-F5344CB8AC3E}">
        <p14:creationId xmlns:p14="http://schemas.microsoft.com/office/powerpoint/2010/main" val="15018255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Roboto" panose="02000000000000000000" pitchFamily="2" charset="0"/>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sz="1200" b="1" dirty="0">
                <a:latin typeface="Roboto" panose="02000000000000000000" pitchFamily="2" charset="0"/>
                <a:ea typeface="Roboto" panose="02000000000000000000" pitchFamily="2" charset="0"/>
              </a:rPr>
              <a:t>B2G since 2020 </a:t>
            </a:r>
            <a:r>
              <a:rPr lang="en-US" sz="1200" dirty="0">
                <a:latin typeface="Roboto" panose="02000000000000000000" pitchFamily="2" charset="0"/>
                <a:ea typeface="Roboto" panose="02000000000000000000" pitchFamily="2" charset="0"/>
              </a:rPr>
              <a:t>mandatory in different federal states</a:t>
            </a:r>
          </a:p>
          <a:p>
            <a:r>
              <a:rPr lang="en-US" sz="1200" b="1" dirty="0">
                <a:latin typeface="Roboto" panose="02000000000000000000" pitchFamily="2" charset="0"/>
                <a:ea typeface="Roboto" panose="02000000000000000000" pitchFamily="2" charset="0"/>
              </a:rPr>
              <a:t>B2B </a:t>
            </a:r>
            <a:r>
              <a:rPr lang="en-US" sz="1200" dirty="0">
                <a:latin typeface="Roboto" panose="02000000000000000000" pitchFamily="2" charset="0"/>
                <a:ea typeface="Roboto" panose="02000000000000000000" pitchFamily="2" charset="0"/>
              </a:rPr>
              <a:t>- CTC Model likely in </a:t>
            </a:r>
            <a:r>
              <a:rPr lang="en-US" sz="1200" b="1" dirty="0">
                <a:latin typeface="Roboto" panose="02000000000000000000" pitchFamily="2" charset="0"/>
                <a:ea typeface="Roboto" panose="02000000000000000000" pitchFamily="2" charset="0"/>
              </a:rPr>
              <a:t>2025</a:t>
            </a:r>
          </a:p>
          <a:p>
            <a:r>
              <a:rPr lang="en-US" dirty="0"/>
              <a:t>Comarch provides </a:t>
            </a:r>
            <a:r>
              <a:rPr lang="en-US" b="1" dirty="0"/>
              <a:t>full coverage </a:t>
            </a:r>
            <a:r>
              <a:rPr lang="en-US" dirty="0"/>
              <a:t>of the B2G mandates in Germany on Federal and Federal State level. This includes connectivity to OZG, ZRE, as well as state platforms as ZERIKA, etc. </a:t>
            </a:r>
            <a:endParaRPr lang="pl-PL" dirty="0"/>
          </a:p>
          <a:p>
            <a:r>
              <a:rPr lang="pl-PL" b="1" dirty="0" err="1"/>
              <a:t>Comarch</a:t>
            </a:r>
            <a:r>
              <a:rPr lang="pl-PL" b="1" dirty="0"/>
              <a:t> </a:t>
            </a:r>
            <a:r>
              <a:rPr lang="en-US" b="1" dirty="0"/>
              <a:t>actively participate </a:t>
            </a:r>
            <a:r>
              <a:rPr lang="en-US" dirty="0"/>
              <a:t>in meetings with the </a:t>
            </a:r>
            <a:r>
              <a:rPr lang="en-US" b="1" dirty="0"/>
              <a:t>German Ministry of Finance </a:t>
            </a:r>
            <a:r>
              <a:rPr lang="en-US" dirty="0"/>
              <a:t>to create a new e-invoicing and e-reporting system</a:t>
            </a:r>
          </a:p>
        </p:txBody>
      </p:sp>
      <p:sp>
        <p:nvSpPr>
          <p:cNvPr id="4" name="Symbol zastępczy numeru slajdu 3"/>
          <p:cNvSpPr>
            <a:spLocks noGrp="1"/>
          </p:cNvSpPr>
          <p:nvPr>
            <p:ph type="sldNum" sz="quarter" idx="5"/>
          </p:nvPr>
        </p:nvSpPr>
        <p:spPr/>
        <p:txBody>
          <a:bodyPr/>
          <a:lstStyle/>
          <a:p>
            <a:fld id="{A1716EBE-21E5-844E-BDEB-228A0F691529}" type="slidenum">
              <a:rPr lang="pl-PL" smtClean="0"/>
              <a:pPr/>
              <a:t>10</a:t>
            </a:fld>
            <a:endParaRPr lang="pl-PL" dirty="0"/>
          </a:p>
        </p:txBody>
      </p:sp>
    </p:spTree>
    <p:extLst>
      <p:ext uri="{BB962C8B-B14F-4D97-AF65-F5344CB8AC3E}">
        <p14:creationId xmlns:p14="http://schemas.microsoft.com/office/powerpoint/2010/main" val="30197363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sz="1200" b="1" dirty="0">
                <a:latin typeface="Roboto" panose="02000000000000000000" pitchFamily="2" charset="0"/>
                <a:ea typeface="Roboto" panose="02000000000000000000" pitchFamily="2" charset="0"/>
              </a:rPr>
              <a:t>B2G since 2020 </a:t>
            </a:r>
            <a:r>
              <a:rPr lang="en-US" sz="1200" dirty="0">
                <a:latin typeface="Roboto" panose="02000000000000000000" pitchFamily="2" charset="0"/>
                <a:ea typeface="Roboto" panose="02000000000000000000" pitchFamily="2" charset="0"/>
              </a:rPr>
              <a:t>mandatory in different federal states</a:t>
            </a:r>
          </a:p>
          <a:p>
            <a:r>
              <a:rPr lang="en-US" sz="1200" b="1" dirty="0">
                <a:latin typeface="Roboto" panose="02000000000000000000" pitchFamily="2" charset="0"/>
                <a:ea typeface="Roboto" panose="02000000000000000000" pitchFamily="2" charset="0"/>
              </a:rPr>
              <a:t>B2B </a:t>
            </a:r>
            <a:r>
              <a:rPr lang="en-US" sz="1200" dirty="0">
                <a:latin typeface="Roboto" panose="02000000000000000000" pitchFamily="2" charset="0"/>
                <a:ea typeface="Roboto" panose="02000000000000000000" pitchFamily="2" charset="0"/>
              </a:rPr>
              <a:t>- CTC Model likely in </a:t>
            </a:r>
            <a:r>
              <a:rPr lang="en-US" sz="1200" b="1" dirty="0">
                <a:latin typeface="Roboto" panose="02000000000000000000" pitchFamily="2" charset="0"/>
                <a:ea typeface="Roboto" panose="02000000000000000000" pitchFamily="2" charset="0"/>
              </a:rPr>
              <a:t>2025</a:t>
            </a:r>
          </a:p>
          <a:p>
            <a:r>
              <a:rPr lang="en-US" dirty="0"/>
              <a:t>Comarch provides </a:t>
            </a:r>
            <a:r>
              <a:rPr lang="en-US" b="1" dirty="0"/>
              <a:t>full coverage </a:t>
            </a:r>
            <a:r>
              <a:rPr lang="en-US" dirty="0"/>
              <a:t>of the B2G mandates in Germany on Federal and Federal State level. This includes connectivity to OZG, ZRE, as well as state platforms as ZERIKA, etc. </a:t>
            </a:r>
            <a:endParaRPr lang="pl-PL" dirty="0"/>
          </a:p>
          <a:p>
            <a:r>
              <a:rPr lang="pl-PL" b="1" dirty="0" err="1"/>
              <a:t>Comarch</a:t>
            </a:r>
            <a:r>
              <a:rPr lang="pl-PL" b="1" dirty="0"/>
              <a:t> </a:t>
            </a:r>
            <a:r>
              <a:rPr lang="en-US" b="1" dirty="0"/>
              <a:t>actively participate </a:t>
            </a:r>
            <a:r>
              <a:rPr lang="en-US" dirty="0"/>
              <a:t>in meetings with the </a:t>
            </a:r>
            <a:r>
              <a:rPr lang="en-US" b="1" dirty="0"/>
              <a:t>German Ministry of Finance </a:t>
            </a:r>
            <a:r>
              <a:rPr lang="en-US" dirty="0"/>
              <a:t>to create a new e-invoicing and e-reporting system</a:t>
            </a:r>
          </a:p>
        </p:txBody>
      </p:sp>
      <p:sp>
        <p:nvSpPr>
          <p:cNvPr id="4" name="Symbol zastępczy numeru slajdu 3"/>
          <p:cNvSpPr>
            <a:spLocks noGrp="1"/>
          </p:cNvSpPr>
          <p:nvPr>
            <p:ph type="sldNum" sz="quarter" idx="5"/>
          </p:nvPr>
        </p:nvSpPr>
        <p:spPr/>
        <p:txBody>
          <a:bodyPr/>
          <a:lstStyle/>
          <a:p>
            <a:fld id="{A1716EBE-21E5-844E-BDEB-228A0F691529}" type="slidenum">
              <a:rPr lang="pl-PL" smtClean="0"/>
              <a:pPr/>
              <a:t>14</a:t>
            </a:fld>
            <a:endParaRPr lang="pl-PL" dirty="0"/>
          </a:p>
        </p:txBody>
      </p:sp>
    </p:spTree>
    <p:extLst>
      <p:ext uri="{BB962C8B-B14F-4D97-AF65-F5344CB8AC3E}">
        <p14:creationId xmlns:p14="http://schemas.microsoft.com/office/powerpoint/2010/main" val="21341947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sz="1200" b="1" dirty="0">
                <a:latin typeface="Roboto" panose="02000000000000000000" pitchFamily="2" charset="0"/>
                <a:ea typeface="Roboto" panose="02000000000000000000" pitchFamily="2" charset="0"/>
              </a:rPr>
              <a:t>B2G since 2020 </a:t>
            </a:r>
            <a:r>
              <a:rPr lang="en-US" sz="1200" dirty="0">
                <a:latin typeface="Roboto" panose="02000000000000000000" pitchFamily="2" charset="0"/>
                <a:ea typeface="Roboto" panose="02000000000000000000" pitchFamily="2" charset="0"/>
              </a:rPr>
              <a:t>mandatory in different federal states</a:t>
            </a:r>
          </a:p>
          <a:p>
            <a:r>
              <a:rPr lang="en-US" sz="1200" b="1" dirty="0">
                <a:latin typeface="Roboto" panose="02000000000000000000" pitchFamily="2" charset="0"/>
                <a:ea typeface="Roboto" panose="02000000000000000000" pitchFamily="2" charset="0"/>
              </a:rPr>
              <a:t>B2B </a:t>
            </a:r>
            <a:r>
              <a:rPr lang="en-US" sz="1200" dirty="0">
                <a:latin typeface="Roboto" panose="02000000000000000000" pitchFamily="2" charset="0"/>
                <a:ea typeface="Roboto" panose="02000000000000000000" pitchFamily="2" charset="0"/>
              </a:rPr>
              <a:t>- CTC Model likely in </a:t>
            </a:r>
            <a:r>
              <a:rPr lang="en-US" sz="1200" b="1" dirty="0">
                <a:latin typeface="Roboto" panose="02000000000000000000" pitchFamily="2" charset="0"/>
                <a:ea typeface="Roboto" panose="02000000000000000000" pitchFamily="2" charset="0"/>
              </a:rPr>
              <a:t>2025</a:t>
            </a:r>
          </a:p>
          <a:p>
            <a:r>
              <a:rPr lang="en-US" dirty="0"/>
              <a:t>Comarch provides </a:t>
            </a:r>
            <a:r>
              <a:rPr lang="en-US" b="1" dirty="0"/>
              <a:t>full coverage </a:t>
            </a:r>
            <a:r>
              <a:rPr lang="en-US" dirty="0"/>
              <a:t>of the B2G mandates in Germany on Federal and Federal State level. This includes connectivity to OZG, ZRE, as well as state platforms as ZERIKA, etc. </a:t>
            </a:r>
            <a:endParaRPr lang="pl-PL" dirty="0"/>
          </a:p>
          <a:p>
            <a:r>
              <a:rPr lang="pl-PL" b="1" dirty="0" err="1"/>
              <a:t>Comarch</a:t>
            </a:r>
            <a:r>
              <a:rPr lang="pl-PL" b="1" dirty="0"/>
              <a:t> </a:t>
            </a:r>
            <a:r>
              <a:rPr lang="en-US" b="1" dirty="0"/>
              <a:t>actively participate </a:t>
            </a:r>
            <a:r>
              <a:rPr lang="en-US" dirty="0"/>
              <a:t>in meetings with the </a:t>
            </a:r>
            <a:r>
              <a:rPr lang="en-US" b="1" dirty="0"/>
              <a:t>German Ministry of Finance </a:t>
            </a:r>
            <a:r>
              <a:rPr lang="en-US" dirty="0"/>
              <a:t>to create a new e-invoicing and e-reporting system</a:t>
            </a:r>
          </a:p>
        </p:txBody>
      </p:sp>
      <p:sp>
        <p:nvSpPr>
          <p:cNvPr id="4" name="Symbol zastępczy numeru slajdu 3"/>
          <p:cNvSpPr>
            <a:spLocks noGrp="1"/>
          </p:cNvSpPr>
          <p:nvPr>
            <p:ph type="sldNum" sz="quarter" idx="5"/>
          </p:nvPr>
        </p:nvSpPr>
        <p:spPr/>
        <p:txBody>
          <a:bodyPr/>
          <a:lstStyle/>
          <a:p>
            <a:fld id="{A1716EBE-21E5-844E-BDEB-228A0F691529}" type="slidenum">
              <a:rPr lang="pl-PL" smtClean="0"/>
              <a:pPr/>
              <a:t>15</a:t>
            </a:fld>
            <a:endParaRPr lang="pl-PL" dirty="0"/>
          </a:p>
        </p:txBody>
      </p:sp>
    </p:spTree>
    <p:extLst>
      <p:ext uri="{BB962C8B-B14F-4D97-AF65-F5344CB8AC3E}">
        <p14:creationId xmlns:p14="http://schemas.microsoft.com/office/powerpoint/2010/main" val="5273978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4.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4.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4.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6.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6.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6.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6.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6.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6.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Photo">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1038" y="1355735"/>
            <a:ext cx="5991225" cy="2129907"/>
          </a:xfrm>
        </p:spPr>
        <p:txBody>
          <a:bodyPr lIns="0" anchor="b">
            <a:normAutofit/>
          </a:bodyPr>
          <a:lstStyle>
            <a:lvl1pPr algn="l">
              <a:lnSpc>
                <a:spcPct val="100000"/>
              </a:lnSpc>
              <a:defRPr sz="3600" spc="0">
                <a:solidFill>
                  <a:schemeClr val="tx1"/>
                </a:solidFill>
                <a:latin typeface="Roboto" panose="02000000000000000000" pitchFamily="2" charset="0"/>
                <a:ea typeface="Roboto" panose="02000000000000000000" pitchFamily="2" charset="0"/>
              </a:defRPr>
            </a:lvl1pPr>
          </a:lstStyle>
          <a:p>
            <a:r>
              <a:rPr lang="pl-PL" dirty="0"/>
              <a:t>Insert the </a:t>
            </a:r>
            <a:r>
              <a:rPr lang="pl-PL" dirty="0" err="1"/>
              <a:t>title</a:t>
            </a:r>
            <a:r>
              <a:rPr lang="pl-PL" dirty="0"/>
              <a:t> </a:t>
            </a:r>
            <a:br>
              <a:rPr lang="pl-PL" dirty="0"/>
            </a:br>
            <a:r>
              <a:rPr lang="pl-PL" dirty="0"/>
              <a:t>of </a:t>
            </a:r>
            <a:r>
              <a:rPr lang="pl-PL" dirty="0" err="1"/>
              <a:t>your</a:t>
            </a:r>
            <a:r>
              <a:rPr lang="pl-PL" dirty="0"/>
              <a:t> </a:t>
            </a:r>
            <a:r>
              <a:rPr lang="pl-PL" dirty="0" err="1"/>
              <a:t>presentation</a:t>
            </a:r>
            <a:endParaRPr lang="en-US" dirty="0"/>
          </a:p>
        </p:txBody>
      </p:sp>
      <p:sp>
        <p:nvSpPr>
          <p:cNvPr id="3" name="Subtitle 2"/>
          <p:cNvSpPr>
            <a:spLocks noGrp="1"/>
          </p:cNvSpPr>
          <p:nvPr>
            <p:ph type="subTitle" idx="1" hasCustomPrompt="1"/>
          </p:nvPr>
        </p:nvSpPr>
        <p:spPr>
          <a:xfrm>
            <a:off x="681037" y="3641896"/>
            <a:ext cx="5991226" cy="1578262"/>
          </a:xfrm>
        </p:spPr>
        <p:txBody>
          <a:bodyPr lIns="0">
            <a:normAutofit/>
          </a:bodyPr>
          <a:lstStyle>
            <a:lvl1pPr marL="0" indent="0" algn="l">
              <a:lnSpc>
                <a:spcPct val="120000"/>
              </a:lnSpc>
              <a:buNone/>
              <a:defRPr sz="2400">
                <a:solidFill>
                  <a:schemeClr val="tx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dirty="0"/>
              <a:t>Insert a </a:t>
            </a:r>
            <a:r>
              <a:rPr lang="pl-PL" dirty="0" err="1"/>
              <a:t>subtitle</a:t>
            </a:r>
            <a:r>
              <a:rPr lang="pl-PL" dirty="0"/>
              <a:t> of the </a:t>
            </a:r>
            <a:r>
              <a:rPr lang="pl-PL" dirty="0" err="1"/>
              <a:t>presentation</a:t>
            </a:r>
            <a:endParaRPr lang="en-US" dirty="0"/>
          </a:p>
        </p:txBody>
      </p:sp>
      <p:sp>
        <p:nvSpPr>
          <p:cNvPr id="4" name="Date Placeholder 3"/>
          <p:cNvSpPr>
            <a:spLocks noGrp="1"/>
          </p:cNvSpPr>
          <p:nvPr>
            <p:ph type="dt" sz="half" idx="10"/>
          </p:nvPr>
        </p:nvSpPr>
        <p:spPr>
          <a:xfrm>
            <a:off x="4137025" y="6353634"/>
            <a:ext cx="2533651" cy="365125"/>
          </a:xfrm>
        </p:spPr>
        <p:txBody>
          <a:bodyPr lIns="0"/>
          <a:lstStyle>
            <a:lvl1pPr algn="just">
              <a:defRPr>
                <a:solidFill>
                  <a:schemeClr val="tx1"/>
                </a:solidFill>
                <a:latin typeface="Roboto" panose="02000000000000000000" pitchFamily="2" charset="0"/>
                <a:ea typeface="Roboto" panose="02000000000000000000" pitchFamily="2" charset="0"/>
              </a:defRPr>
            </a:lvl1pPr>
          </a:lstStyle>
          <a:p>
            <a:fld id="{2DF0A7F1-8DDE-AB40-ABD1-86832C9EAD8A}" type="datetimeFigureOut">
              <a:rPr lang="pl-PL" smtClean="0"/>
              <a:pPr/>
              <a:t>10.01.2024</a:t>
            </a:fld>
            <a:endParaRPr lang="pl-PL" dirty="0"/>
          </a:p>
        </p:txBody>
      </p:sp>
      <p:sp>
        <p:nvSpPr>
          <p:cNvPr id="5" name="Footer Placeholder 4"/>
          <p:cNvSpPr>
            <a:spLocks noGrp="1"/>
          </p:cNvSpPr>
          <p:nvPr>
            <p:ph type="ftr" sz="quarter" idx="11"/>
          </p:nvPr>
        </p:nvSpPr>
        <p:spPr>
          <a:xfrm>
            <a:off x="1257300" y="6356350"/>
            <a:ext cx="2649538" cy="365125"/>
          </a:xfrm>
        </p:spPr>
        <p:txBody>
          <a:bodyPr lIns="0"/>
          <a:lstStyle>
            <a:lvl1pPr algn="l">
              <a:defRPr>
                <a:solidFill>
                  <a:schemeClr val="tx1"/>
                </a:solidFill>
                <a:latin typeface="Roboto" panose="02000000000000000000" pitchFamily="2" charset="0"/>
                <a:ea typeface="Roboto" panose="02000000000000000000" pitchFamily="2" charset="0"/>
              </a:defRPr>
            </a:lvl1pPr>
          </a:lstStyle>
          <a:p>
            <a:endParaRPr lang="pl-PL" dirty="0"/>
          </a:p>
        </p:txBody>
      </p:sp>
      <p:sp>
        <p:nvSpPr>
          <p:cNvPr id="6" name="Slide Number Placeholder 5"/>
          <p:cNvSpPr>
            <a:spLocks noGrp="1"/>
          </p:cNvSpPr>
          <p:nvPr>
            <p:ph type="sldNum" sz="quarter" idx="12"/>
          </p:nvPr>
        </p:nvSpPr>
        <p:spPr>
          <a:xfrm>
            <a:off x="681038" y="6353634"/>
            <a:ext cx="460376" cy="365125"/>
          </a:xfrm>
        </p:spPr>
        <p:txBody>
          <a:bodyPr lIns="0" rIns="90000"/>
          <a:lstStyle>
            <a:lvl1pPr algn="l">
              <a:defRPr>
                <a:solidFill>
                  <a:schemeClr val="tx1"/>
                </a:solidFill>
                <a:latin typeface="Roboto" panose="02000000000000000000" pitchFamily="2" charset="0"/>
                <a:ea typeface="Roboto" panose="02000000000000000000" pitchFamily="2" charset="0"/>
              </a:defRPr>
            </a:lvl1pPr>
          </a:lstStyle>
          <a:p>
            <a:fld id="{82F84508-4418-4F44-8CB3-6C056C4313D3}" type="slidenum">
              <a:rPr lang="pl-PL" smtClean="0"/>
              <a:pPr/>
              <a:t>‹Nr.›</a:t>
            </a:fld>
            <a:endParaRPr lang="pl-PL" dirty="0"/>
          </a:p>
        </p:txBody>
      </p:sp>
      <p:sp>
        <p:nvSpPr>
          <p:cNvPr id="15" name="Symbol zastępczy tekstu 18">
            <a:extLst>
              <a:ext uri="{FF2B5EF4-FFF2-40B4-BE49-F238E27FC236}">
                <a16:creationId xmlns:a16="http://schemas.microsoft.com/office/drawing/2014/main" id="{E4C041C5-A23D-BF49-ACE2-591DB804D85F}"/>
              </a:ext>
            </a:extLst>
          </p:cNvPr>
          <p:cNvSpPr>
            <a:spLocks noGrp="1"/>
          </p:cNvSpPr>
          <p:nvPr>
            <p:ph type="body" sz="quarter" idx="16" hasCustomPrompt="1"/>
          </p:nvPr>
        </p:nvSpPr>
        <p:spPr>
          <a:xfrm>
            <a:off x="681037" y="5733020"/>
            <a:ext cx="5991226" cy="461665"/>
          </a:xfrm>
          <a:noFill/>
        </p:spPr>
        <p:txBody>
          <a:bodyPr vert="horz" wrap="square" lIns="0" tIns="45720" rIns="0" bIns="45720" rtlCol="0">
            <a:normAutofit/>
          </a:bodyPr>
          <a:lstStyle>
            <a:lvl1pPr marL="0" indent="0">
              <a:buNone/>
              <a:defRPr lang="pl-PL" sz="1800" dirty="0">
                <a:latin typeface="Roboto" panose="02000000000000000000" pitchFamily="2" charset="0"/>
                <a:ea typeface="Roboto" panose="02000000000000000000" pitchFamily="2" charset="0"/>
              </a:defRPr>
            </a:lvl1pPr>
          </a:lstStyle>
          <a:p>
            <a:pPr marL="228600" lvl="0" indent="-228600"/>
            <a:r>
              <a:rPr lang="pl-PL" dirty="0"/>
              <a:t>Insert </a:t>
            </a:r>
            <a:r>
              <a:rPr lang="pl-PL" dirty="0" err="1"/>
              <a:t>Your</a:t>
            </a:r>
            <a:r>
              <a:rPr lang="pl-PL" dirty="0"/>
              <a:t> </a:t>
            </a:r>
            <a:r>
              <a:rPr lang="pl-PL" dirty="0" err="1"/>
              <a:t>Position</a:t>
            </a:r>
            <a:endParaRPr lang="pl-PL" dirty="0"/>
          </a:p>
        </p:txBody>
      </p:sp>
      <p:sp>
        <p:nvSpPr>
          <p:cNvPr id="16" name="Symbol zastępczy tekstu 18">
            <a:extLst>
              <a:ext uri="{FF2B5EF4-FFF2-40B4-BE49-F238E27FC236}">
                <a16:creationId xmlns:a16="http://schemas.microsoft.com/office/drawing/2014/main" id="{F115A403-52C8-D640-869D-1F02E3166C2B}"/>
              </a:ext>
            </a:extLst>
          </p:cNvPr>
          <p:cNvSpPr>
            <a:spLocks noGrp="1"/>
          </p:cNvSpPr>
          <p:nvPr>
            <p:ph type="body" sz="quarter" idx="14" hasCustomPrompt="1"/>
          </p:nvPr>
        </p:nvSpPr>
        <p:spPr>
          <a:xfrm>
            <a:off x="678213" y="5271355"/>
            <a:ext cx="5994049" cy="461665"/>
          </a:xfrm>
        </p:spPr>
        <p:txBody>
          <a:bodyPr lIns="0">
            <a:normAutofit/>
          </a:bodyPr>
          <a:lstStyle>
            <a:lvl1pPr marL="0" indent="0">
              <a:buNone/>
              <a:defRPr lang="pl-PL" sz="1800" b="1" kern="1200" dirty="0" smtClean="0">
                <a:solidFill>
                  <a:schemeClr val="tx1"/>
                </a:solidFill>
                <a:latin typeface="Roboto" panose="02000000000000000000" pitchFamily="2" charset="0"/>
                <a:ea typeface="Roboto" panose="02000000000000000000" pitchFamily="2" charset="0"/>
                <a:cs typeface="+mn-cs"/>
              </a:defRPr>
            </a:lvl1pPr>
          </a:lstStyle>
          <a:p>
            <a:r>
              <a:rPr lang="pl-PL" dirty="0"/>
              <a:t>Insert </a:t>
            </a:r>
            <a:r>
              <a:rPr lang="pl-PL" dirty="0" err="1"/>
              <a:t>Your</a:t>
            </a:r>
            <a:r>
              <a:rPr lang="pl-PL" dirty="0"/>
              <a:t> </a:t>
            </a:r>
            <a:r>
              <a:rPr lang="pl-PL" dirty="0" err="1"/>
              <a:t>Name</a:t>
            </a:r>
            <a:endParaRPr lang="pl-PL" dirty="0"/>
          </a:p>
        </p:txBody>
      </p:sp>
      <p:sp>
        <p:nvSpPr>
          <p:cNvPr id="11" name="Symbol zastępczy obrazu 13">
            <a:extLst>
              <a:ext uri="{FF2B5EF4-FFF2-40B4-BE49-F238E27FC236}">
                <a16:creationId xmlns:a16="http://schemas.microsoft.com/office/drawing/2014/main" id="{182E2556-A302-8245-AB8C-8C3274F3B5E4}"/>
              </a:ext>
            </a:extLst>
          </p:cNvPr>
          <p:cNvSpPr>
            <a:spLocks noGrp="1"/>
          </p:cNvSpPr>
          <p:nvPr>
            <p:ph type="pic" sz="quarter" idx="13" hasCustomPrompt="1"/>
          </p:nvPr>
        </p:nvSpPr>
        <p:spPr>
          <a:xfrm>
            <a:off x="7593013" y="0"/>
            <a:ext cx="4598988" cy="6858000"/>
          </a:xfrm>
          <a:custGeom>
            <a:avLst/>
            <a:gdLst>
              <a:gd name="connsiteX0" fmla="*/ 902623 w 4598988"/>
              <a:gd name="connsiteY0" fmla="*/ 0 h 6858000"/>
              <a:gd name="connsiteX1" fmla="*/ 4598988 w 4598988"/>
              <a:gd name="connsiteY1" fmla="*/ 0 h 6858000"/>
              <a:gd name="connsiteX2" fmla="*/ 4598988 w 4598988"/>
              <a:gd name="connsiteY2" fmla="*/ 6858000 h 6858000"/>
              <a:gd name="connsiteX3" fmla="*/ 0 w 4598988"/>
              <a:gd name="connsiteY3" fmla="*/ 6858000 h 6858000"/>
              <a:gd name="connsiteX4" fmla="*/ 0 w 4598988"/>
              <a:gd name="connsiteY4" fmla="*/ 902623 h 6858000"/>
              <a:gd name="connsiteX5" fmla="*/ 4659 w 4598988"/>
              <a:gd name="connsiteY5" fmla="*/ 810353 h 6858000"/>
              <a:gd name="connsiteX6" fmla="*/ 810353 w 4598988"/>
              <a:gd name="connsiteY6" fmla="*/ 465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98988" h="6858000">
                <a:moveTo>
                  <a:pt x="902623" y="0"/>
                </a:moveTo>
                <a:lnTo>
                  <a:pt x="4598988" y="0"/>
                </a:lnTo>
                <a:lnTo>
                  <a:pt x="4598988" y="6858000"/>
                </a:lnTo>
                <a:lnTo>
                  <a:pt x="0" y="6858000"/>
                </a:lnTo>
                <a:lnTo>
                  <a:pt x="0" y="902623"/>
                </a:lnTo>
                <a:lnTo>
                  <a:pt x="4659" y="810353"/>
                </a:lnTo>
                <a:cubicBezTo>
                  <a:pt x="47802" y="385533"/>
                  <a:pt x="385533" y="47802"/>
                  <a:pt x="810353" y="4659"/>
                </a:cubicBezTo>
                <a:close/>
              </a:path>
            </a:pathLst>
          </a:custGeom>
          <a:solidFill>
            <a:schemeClr val="tx2">
              <a:lumMod val="20000"/>
              <a:lumOff val="80000"/>
            </a:schemeClr>
          </a:solidFill>
          <a:ln>
            <a:noFill/>
          </a:ln>
        </p:spPr>
        <p:txBody>
          <a:bodyPr wrap="square" anchor="ctr">
            <a:noAutofit/>
          </a:bodyPr>
          <a:lstStyle>
            <a:lvl1pPr marL="0" indent="0" algn="ctr">
              <a:lnSpc>
                <a:spcPct val="100000"/>
              </a:lnSpc>
              <a:buNone/>
              <a:defRPr sz="2600">
                <a:solidFill>
                  <a:schemeClr val="accent2"/>
                </a:solidFill>
                <a:latin typeface="Roboto" panose="02000000000000000000" pitchFamily="2" charset="0"/>
                <a:ea typeface="Roboto" panose="02000000000000000000" pitchFamily="2" charset="0"/>
              </a:defRPr>
            </a:lvl1pPr>
          </a:lstStyle>
          <a:p>
            <a:r>
              <a:rPr lang="pl-PL" dirty="0" err="1"/>
              <a:t>Click</a:t>
            </a:r>
            <a:r>
              <a:rPr lang="pl-PL" dirty="0"/>
              <a:t> </a:t>
            </a:r>
            <a:r>
              <a:rPr lang="pl-PL" dirty="0" err="1"/>
              <a:t>this</a:t>
            </a:r>
            <a:r>
              <a:rPr lang="pl-PL" dirty="0"/>
              <a:t> </a:t>
            </a:r>
            <a:r>
              <a:rPr lang="pl-PL" dirty="0" err="1"/>
              <a:t>icon</a:t>
            </a:r>
            <a:r>
              <a:rPr lang="pl-PL" dirty="0"/>
              <a:t> to</a:t>
            </a:r>
          </a:p>
          <a:p>
            <a:r>
              <a:rPr lang="pl-PL" dirty="0" err="1"/>
              <a:t>add</a:t>
            </a:r>
            <a:r>
              <a:rPr lang="pl-PL" dirty="0"/>
              <a:t> a </a:t>
            </a:r>
            <a:r>
              <a:rPr lang="pl-PL" dirty="0" err="1"/>
              <a:t>picture</a:t>
            </a:r>
            <a:endParaRPr lang="pl-PL" dirty="0"/>
          </a:p>
        </p:txBody>
      </p:sp>
      <p:pic>
        <p:nvPicPr>
          <p:cNvPr id="7" name="Grafika 6">
            <a:extLst>
              <a:ext uri="{FF2B5EF4-FFF2-40B4-BE49-F238E27FC236}">
                <a16:creationId xmlns:a16="http://schemas.microsoft.com/office/drawing/2014/main" id="{9EB93438-2601-3F4C-F041-6BD6277104E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8213" y="790646"/>
            <a:ext cx="1359278" cy="206848"/>
          </a:xfrm>
          <a:prstGeom prst="rect">
            <a:avLst/>
          </a:prstGeom>
        </p:spPr>
      </p:pic>
    </p:spTree>
    <p:extLst>
      <p:ext uri="{BB962C8B-B14F-4D97-AF65-F5344CB8AC3E}">
        <p14:creationId xmlns:p14="http://schemas.microsoft.com/office/powerpoint/2010/main" val="12285629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Content - Blank ">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593012" y="6356350"/>
            <a:ext cx="2535237" cy="365125"/>
          </a:xfrm>
          <a:prstGeom prst="rect">
            <a:avLst/>
          </a:prstGeom>
        </p:spPr>
        <p:txBody>
          <a:bodyPr/>
          <a:lstStyle>
            <a:lvl1pPr>
              <a:defRPr>
                <a:latin typeface="Roboto" panose="02000000000000000000" pitchFamily="2" charset="0"/>
                <a:ea typeface="Roboto" panose="02000000000000000000" pitchFamily="2" charset="0"/>
              </a:defRPr>
            </a:lvl1pPr>
          </a:lstStyle>
          <a:p>
            <a:fld id="{2DF0A7F1-8DDE-AB40-ABD1-86832C9EAD8A}" type="datetimeFigureOut">
              <a:rPr lang="pl-PL" smtClean="0"/>
              <a:pPr/>
              <a:t>10.01.2024</a:t>
            </a:fld>
            <a:endParaRPr lang="pl-PL" dirty="0"/>
          </a:p>
        </p:txBody>
      </p:sp>
      <p:sp>
        <p:nvSpPr>
          <p:cNvPr id="3" name="Footer Placeholder 2"/>
          <p:cNvSpPr>
            <a:spLocks noGrp="1"/>
          </p:cNvSpPr>
          <p:nvPr>
            <p:ph type="ftr" sz="quarter" idx="11"/>
          </p:nvPr>
        </p:nvSpPr>
        <p:spPr>
          <a:xfrm>
            <a:off x="1373188" y="6356350"/>
            <a:ext cx="5989636" cy="365125"/>
          </a:xfrm>
          <a:prstGeom prst="rect">
            <a:avLst/>
          </a:prstGeom>
        </p:spPr>
        <p:txBody>
          <a:bodyPr/>
          <a:lstStyle>
            <a:lvl1pPr>
              <a:defRPr>
                <a:latin typeface="Roboto" panose="02000000000000000000" pitchFamily="2" charset="0"/>
                <a:ea typeface="Roboto" panose="02000000000000000000" pitchFamily="2" charset="0"/>
              </a:defRPr>
            </a:lvl1pPr>
          </a:lstStyle>
          <a:p>
            <a:endParaRPr lang="pl-PL" dirty="0"/>
          </a:p>
        </p:txBody>
      </p:sp>
      <p:sp>
        <p:nvSpPr>
          <p:cNvPr id="4" name="Slide Number Placeholder 3"/>
          <p:cNvSpPr>
            <a:spLocks noGrp="1"/>
          </p:cNvSpPr>
          <p:nvPr>
            <p:ph type="sldNum" sz="quarter" idx="12"/>
          </p:nvPr>
        </p:nvSpPr>
        <p:spPr>
          <a:xfrm>
            <a:off x="681039" y="6356350"/>
            <a:ext cx="576261" cy="365125"/>
          </a:xfrm>
          <a:prstGeom prst="rect">
            <a:avLst/>
          </a:prstGeom>
        </p:spPr>
        <p:txBody>
          <a:bodyPr/>
          <a:lstStyle>
            <a:lvl1pPr>
              <a:defRPr>
                <a:latin typeface="Roboto" panose="02000000000000000000" pitchFamily="2" charset="0"/>
                <a:ea typeface="Roboto" panose="02000000000000000000" pitchFamily="2" charset="0"/>
              </a:defRPr>
            </a:lvl1pPr>
          </a:lstStyle>
          <a:p>
            <a:fld id="{82F84508-4418-4F44-8CB3-6C056C4313D3}" type="slidenum">
              <a:rPr lang="pl-PL" smtClean="0"/>
              <a:pPr/>
              <a:t>‹Nr.›</a:t>
            </a:fld>
            <a:endParaRPr lang="pl-PL" dirty="0"/>
          </a:p>
        </p:txBody>
      </p:sp>
      <p:sp>
        <p:nvSpPr>
          <p:cNvPr id="5" name="Prostokąt 4">
            <a:extLst>
              <a:ext uri="{FF2B5EF4-FFF2-40B4-BE49-F238E27FC236}">
                <a16:creationId xmlns:a16="http://schemas.microsoft.com/office/drawing/2014/main" id="{17E321D3-4921-E1E1-F586-FADEA39B383F}"/>
              </a:ext>
            </a:extLst>
          </p:cNvPr>
          <p:cNvSpPr/>
          <p:nvPr userDrawn="1"/>
        </p:nvSpPr>
        <p:spPr>
          <a:xfrm>
            <a:off x="10358437" y="188640"/>
            <a:ext cx="1642220" cy="65328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6" name="Grafika 5">
            <a:extLst>
              <a:ext uri="{FF2B5EF4-FFF2-40B4-BE49-F238E27FC236}">
                <a16:creationId xmlns:a16="http://schemas.microsoft.com/office/drawing/2014/main" id="{3E62DAD4-DDD4-0ACA-6FE7-FC62F9CF687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575857" y="6464765"/>
            <a:ext cx="946286" cy="144000"/>
          </a:xfrm>
          <a:prstGeom prst="rect">
            <a:avLst/>
          </a:prstGeom>
        </p:spPr>
      </p:pic>
    </p:spTree>
    <p:extLst>
      <p:ext uri="{BB962C8B-B14F-4D97-AF65-F5344CB8AC3E}">
        <p14:creationId xmlns:p14="http://schemas.microsoft.com/office/powerpoint/2010/main" val="230776112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Screenshot [e]">
    <p:bg>
      <p:bgPr>
        <a:solidFill>
          <a:schemeClr val="tx2"/>
        </a:solidFill>
        <a:effectLst/>
      </p:bgPr>
    </p:bg>
    <p:spTree>
      <p:nvGrpSpPr>
        <p:cNvPr id="1" name=""/>
        <p:cNvGrpSpPr/>
        <p:nvPr/>
      </p:nvGrpSpPr>
      <p:grpSpPr>
        <a:xfrm>
          <a:off x="0" y="0"/>
          <a:ext cx="0" cy="0"/>
          <a:chOff x="0" y="0"/>
          <a:chExt cx="0" cy="0"/>
        </a:xfrm>
      </p:grpSpPr>
      <p:sp>
        <p:nvSpPr>
          <p:cNvPr id="8" name="Prostokąt 7">
            <a:extLst>
              <a:ext uri="{FF2B5EF4-FFF2-40B4-BE49-F238E27FC236}">
                <a16:creationId xmlns:a16="http://schemas.microsoft.com/office/drawing/2014/main" id="{13F8D2B0-C665-4D49-A6E1-3E8BC323565C}"/>
              </a:ext>
            </a:extLst>
          </p:cNvPr>
          <p:cNvSpPr/>
          <p:nvPr userDrawn="1"/>
        </p:nvSpPr>
        <p:spPr>
          <a:xfrm>
            <a:off x="0" y="2204864"/>
            <a:ext cx="12192000" cy="4653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latin typeface="Roboto" panose="02000000000000000000" pitchFamily="2" charset="0"/>
            </a:endParaRPr>
          </a:p>
        </p:txBody>
      </p:sp>
      <p:sp>
        <p:nvSpPr>
          <p:cNvPr id="2" name="Tytuł 1">
            <a:extLst>
              <a:ext uri="{FF2B5EF4-FFF2-40B4-BE49-F238E27FC236}">
                <a16:creationId xmlns:a16="http://schemas.microsoft.com/office/drawing/2014/main" id="{F331FD11-D4EB-F349-A244-1BC13AA5B98F}"/>
              </a:ext>
            </a:extLst>
          </p:cNvPr>
          <p:cNvSpPr>
            <a:spLocks noGrp="1"/>
          </p:cNvSpPr>
          <p:nvPr>
            <p:ph type="title" hasCustomPrompt="1"/>
          </p:nvPr>
        </p:nvSpPr>
        <p:spPr/>
        <p:txBody>
          <a:bodyPr lIns="0"/>
          <a:lstStyle>
            <a:lvl1pPr algn="ctr">
              <a:defRPr>
                <a:solidFill>
                  <a:schemeClr val="bg2"/>
                </a:solidFill>
                <a:latin typeface="Roboto" panose="02000000000000000000" pitchFamily="2" charset="0"/>
                <a:ea typeface="Roboto" panose="02000000000000000000" pitchFamily="2" charset="0"/>
              </a:defRPr>
            </a:lvl1pPr>
          </a:lstStyle>
          <a:p>
            <a:r>
              <a:rPr lang="pl-PL" dirty="0" err="1"/>
              <a:t>Click</a:t>
            </a:r>
            <a:r>
              <a:rPr lang="pl-PL" dirty="0"/>
              <a:t> to </a:t>
            </a:r>
            <a:r>
              <a:rPr lang="pl-PL" dirty="0" err="1"/>
              <a:t>edit</a:t>
            </a:r>
            <a:endParaRPr lang="pl-PL" dirty="0"/>
          </a:p>
        </p:txBody>
      </p:sp>
      <p:cxnSp>
        <p:nvCxnSpPr>
          <p:cNvPr id="9" name="Łącznik prosty 8">
            <a:extLst>
              <a:ext uri="{FF2B5EF4-FFF2-40B4-BE49-F238E27FC236}">
                <a16:creationId xmlns:a16="http://schemas.microsoft.com/office/drawing/2014/main" id="{763AC4CD-782C-C746-8248-820DD1B486F9}"/>
              </a:ext>
            </a:extLst>
          </p:cNvPr>
          <p:cNvCxnSpPr>
            <a:cxnSpLocks/>
          </p:cNvCxnSpPr>
          <p:nvPr userDrawn="1"/>
        </p:nvCxnSpPr>
        <p:spPr>
          <a:xfrm flipH="1">
            <a:off x="5121276" y="1282550"/>
            <a:ext cx="1949449" cy="0"/>
          </a:xfrm>
          <a:prstGeom prst="line">
            <a:avLst/>
          </a:prstGeom>
          <a:ln w="25400">
            <a:gradFill>
              <a:gsLst>
                <a:gs pos="0">
                  <a:schemeClr val="accent1"/>
                </a:gs>
                <a:gs pos="100000">
                  <a:schemeClr val="accent2"/>
                </a:gs>
              </a:gsLst>
              <a:lin ang="0" scaled="0"/>
            </a:gra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2954285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Mokcup">
    <p:spTree>
      <p:nvGrpSpPr>
        <p:cNvPr id="1" name=""/>
        <p:cNvGrpSpPr/>
        <p:nvPr/>
      </p:nvGrpSpPr>
      <p:grpSpPr>
        <a:xfrm>
          <a:off x="0" y="0"/>
          <a:ext cx="0" cy="0"/>
          <a:chOff x="0" y="0"/>
          <a:chExt cx="0" cy="0"/>
        </a:xfrm>
      </p:grpSpPr>
      <p:sp>
        <p:nvSpPr>
          <p:cNvPr id="18" name="Prostokąt 17">
            <a:extLst>
              <a:ext uri="{FF2B5EF4-FFF2-40B4-BE49-F238E27FC236}">
                <a16:creationId xmlns:a16="http://schemas.microsoft.com/office/drawing/2014/main" id="{FCA21E4B-539A-E246-A6C0-497C7C076079}"/>
              </a:ext>
            </a:extLst>
          </p:cNvPr>
          <p:cNvSpPr/>
          <p:nvPr userDrawn="1"/>
        </p:nvSpPr>
        <p:spPr>
          <a:xfrm flipH="1">
            <a:off x="7593011" y="0"/>
            <a:ext cx="4598987"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latin typeface="Roboto" panose="02000000000000000000" pitchFamily="2" charset="0"/>
            </a:endParaRPr>
          </a:p>
        </p:txBody>
      </p:sp>
      <p:sp>
        <p:nvSpPr>
          <p:cNvPr id="11" name="Tytuł 1">
            <a:extLst>
              <a:ext uri="{FF2B5EF4-FFF2-40B4-BE49-F238E27FC236}">
                <a16:creationId xmlns:a16="http://schemas.microsoft.com/office/drawing/2014/main" id="{2CFC75B4-16A8-E64E-8565-F359A10CC34B}"/>
              </a:ext>
            </a:extLst>
          </p:cNvPr>
          <p:cNvSpPr>
            <a:spLocks noGrp="1"/>
          </p:cNvSpPr>
          <p:nvPr>
            <p:ph type="title" hasCustomPrompt="1"/>
          </p:nvPr>
        </p:nvSpPr>
        <p:spPr>
          <a:xfrm>
            <a:off x="684982" y="332656"/>
            <a:ext cx="4604568" cy="1800437"/>
          </a:xfrm>
        </p:spPr>
        <p:txBody>
          <a:bodyPr lIns="0"/>
          <a:lstStyle>
            <a:lvl1pPr>
              <a:defRPr>
                <a:latin typeface="Roboto" panose="02000000000000000000" pitchFamily="2" charset="0"/>
                <a:ea typeface="Roboto" panose="02000000000000000000" pitchFamily="2" charset="0"/>
              </a:defRPr>
            </a:lvl1pPr>
          </a:lstStyle>
          <a:p>
            <a:r>
              <a:rPr lang="pl-PL" dirty="0" err="1"/>
              <a:t>Click</a:t>
            </a:r>
            <a:r>
              <a:rPr lang="pl-PL" dirty="0"/>
              <a:t> to </a:t>
            </a:r>
            <a:r>
              <a:rPr lang="pl-PL" dirty="0" err="1"/>
              <a:t>edit</a:t>
            </a:r>
            <a:endParaRPr lang="pl-PL" dirty="0"/>
          </a:p>
        </p:txBody>
      </p:sp>
      <p:cxnSp>
        <p:nvCxnSpPr>
          <p:cNvPr id="16" name="Łącznik prosty 15">
            <a:extLst>
              <a:ext uri="{FF2B5EF4-FFF2-40B4-BE49-F238E27FC236}">
                <a16:creationId xmlns:a16="http://schemas.microsoft.com/office/drawing/2014/main" id="{E529DA56-9F06-3F49-BAC8-D923B0B23B29}"/>
              </a:ext>
            </a:extLst>
          </p:cNvPr>
          <p:cNvCxnSpPr>
            <a:cxnSpLocks/>
          </p:cNvCxnSpPr>
          <p:nvPr userDrawn="1"/>
        </p:nvCxnSpPr>
        <p:spPr>
          <a:xfrm flipH="1">
            <a:off x="684982" y="2290662"/>
            <a:ext cx="1949449" cy="0"/>
          </a:xfrm>
          <a:prstGeom prst="line">
            <a:avLst/>
          </a:prstGeom>
          <a:ln w="25400">
            <a:gradFill>
              <a:gsLst>
                <a:gs pos="0">
                  <a:schemeClr val="accent1"/>
                </a:gs>
                <a:gs pos="100000">
                  <a:schemeClr val="accent2"/>
                </a:gs>
              </a:gsLst>
              <a:lin ang="0" scaled="0"/>
            </a:gradFill>
          </a:ln>
          <a:effectLst/>
        </p:spPr>
        <p:style>
          <a:lnRef idx="2">
            <a:schemeClr val="accent1"/>
          </a:lnRef>
          <a:fillRef idx="0">
            <a:schemeClr val="accent1"/>
          </a:fillRef>
          <a:effectRef idx="1">
            <a:schemeClr val="accent1"/>
          </a:effectRef>
          <a:fontRef idx="minor">
            <a:schemeClr val="tx1"/>
          </a:fontRef>
        </p:style>
      </p:cxnSp>
      <p:sp>
        <p:nvSpPr>
          <p:cNvPr id="9" name="Symbol zastępczy tekstu 24">
            <a:extLst>
              <a:ext uri="{FF2B5EF4-FFF2-40B4-BE49-F238E27FC236}">
                <a16:creationId xmlns:a16="http://schemas.microsoft.com/office/drawing/2014/main" id="{CF9C1F5F-1F23-AA4F-B6D7-4C4346DCB2C7}"/>
              </a:ext>
            </a:extLst>
          </p:cNvPr>
          <p:cNvSpPr>
            <a:spLocks noGrp="1"/>
          </p:cNvSpPr>
          <p:nvPr>
            <p:ph type="body" sz="quarter" idx="20" hasCustomPrompt="1"/>
          </p:nvPr>
        </p:nvSpPr>
        <p:spPr>
          <a:xfrm>
            <a:off x="681040" y="2492896"/>
            <a:ext cx="4608510" cy="3672408"/>
          </a:xfrm>
        </p:spPr>
        <p:txBody>
          <a:bodyPr/>
          <a:lstStyle>
            <a:lvl1pPr marL="0" indent="0">
              <a:buNone/>
              <a:defRPr>
                <a:solidFill>
                  <a:schemeClr val="tx1"/>
                </a:solidFill>
              </a:defRPr>
            </a:lvl1pPr>
          </a:lstStyle>
          <a:p>
            <a:r>
              <a:rPr lang="pl-PL" dirty="0" err="1"/>
              <a:t>Click</a:t>
            </a:r>
            <a:r>
              <a:rPr lang="pl-PL" dirty="0"/>
              <a:t> to </a:t>
            </a:r>
            <a:r>
              <a:rPr lang="pl-PL" dirty="0" err="1"/>
              <a:t>edit</a:t>
            </a:r>
            <a:endParaRPr lang="pl-PL" dirty="0"/>
          </a:p>
        </p:txBody>
      </p:sp>
    </p:spTree>
    <p:extLst>
      <p:ext uri="{BB962C8B-B14F-4D97-AF65-F5344CB8AC3E}">
        <p14:creationId xmlns:p14="http://schemas.microsoft.com/office/powerpoint/2010/main" val="403684767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Mockup Clean">
    <p:spTree>
      <p:nvGrpSpPr>
        <p:cNvPr id="1" name=""/>
        <p:cNvGrpSpPr/>
        <p:nvPr/>
      </p:nvGrpSpPr>
      <p:grpSpPr>
        <a:xfrm>
          <a:off x="0" y="0"/>
          <a:ext cx="0" cy="0"/>
          <a:chOff x="0" y="0"/>
          <a:chExt cx="0" cy="0"/>
        </a:xfrm>
      </p:grpSpPr>
      <p:sp>
        <p:nvSpPr>
          <p:cNvPr id="11" name="Tytuł 1">
            <a:extLst>
              <a:ext uri="{FF2B5EF4-FFF2-40B4-BE49-F238E27FC236}">
                <a16:creationId xmlns:a16="http://schemas.microsoft.com/office/drawing/2014/main" id="{2CFC75B4-16A8-E64E-8565-F359A10CC34B}"/>
              </a:ext>
            </a:extLst>
          </p:cNvPr>
          <p:cNvSpPr>
            <a:spLocks noGrp="1"/>
          </p:cNvSpPr>
          <p:nvPr>
            <p:ph type="title" hasCustomPrompt="1"/>
          </p:nvPr>
        </p:nvSpPr>
        <p:spPr>
          <a:xfrm>
            <a:off x="684982" y="332656"/>
            <a:ext cx="4604568" cy="1800437"/>
          </a:xfrm>
        </p:spPr>
        <p:txBody>
          <a:bodyPr lIns="0"/>
          <a:lstStyle>
            <a:lvl1pPr>
              <a:defRPr>
                <a:latin typeface="Roboto" panose="02000000000000000000" pitchFamily="2" charset="0"/>
                <a:ea typeface="Roboto" panose="02000000000000000000" pitchFamily="2" charset="0"/>
              </a:defRPr>
            </a:lvl1pPr>
          </a:lstStyle>
          <a:p>
            <a:r>
              <a:rPr lang="pl-PL" dirty="0" err="1"/>
              <a:t>Click</a:t>
            </a:r>
            <a:r>
              <a:rPr lang="pl-PL" dirty="0"/>
              <a:t> to </a:t>
            </a:r>
            <a:r>
              <a:rPr lang="pl-PL" dirty="0" err="1"/>
              <a:t>edit</a:t>
            </a:r>
            <a:endParaRPr lang="pl-PL" dirty="0"/>
          </a:p>
        </p:txBody>
      </p:sp>
      <p:cxnSp>
        <p:nvCxnSpPr>
          <p:cNvPr id="16" name="Łącznik prosty 15">
            <a:extLst>
              <a:ext uri="{FF2B5EF4-FFF2-40B4-BE49-F238E27FC236}">
                <a16:creationId xmlns:a16="http://schemas.microsoft.com/office/drawing/2014/main" id="{E529DA56-9F06-3F49-BAC8-D923B0B23B29}"/>
              </a:ext>
            </a:extLst>
          </p:cNvPr>
          <p:cNvCxnSpPr>
            <a:cxnSpLocks/>
          </p:cNvCxnSpPr>
          <p:nvPr userDrawn="1"/>
        </p:nvCxnSpPr>
        <p:spPr>
          <a:xfrm flipH="1">
            <a:off x="684982" y="2290662"/>
            <a:ext cx="1949449" cy="0"/>
          </a:xfrm>
          <a:prstGeom prst="line">
            <a:avLst/>
          </a:prstGeom>
          <a:ln w="25400">
            <a:gradFill>
              <a:gsLst>
                <a:gs pos="0">
                  <a:schemeClr val="accent1"/>
                </a:gs>
                <a:gs pos="100000">
                  <a:schemeClr val="accent2"/>
                </a:gs>
              </a:gsLst>
              <a:lin ang="0" scaled="0"/>
            </a:gradFill>
          </a:ln>
          <a:effectLst/>
        </p:spPr>
        <p:style>
          <a:lnRef idx="2">
            <a:schemeClr val="accent1"/>
          </a:lnRef>
          <a:fillRef idx="0">
            <a:schemeClr val="accent1"/>
          </a:fillRef>
          <a:effectRef idx="1">
            <a:schemeClr val="accent1"/>
          </a:effectRef>
          <a:fontRef idx="minor">
            <a:schemeClr val="tx1"/>
          </a:fontRef>
        </p:style>
      </p:cxnSp>
      <p:sp>
        <p:nvSpPr>
          <p:cNvPr id="9" name="Symbol zastępczy tekstu 24">
            <a:extLst>
              <a:ext uri="{FF2B5EF4-FFF2-40B4-BE49-F238E27FC236}">
                <a16:creationId xmlns:a16="http://schemas.microsoft.com/office/drawing/2014/main" id="{CF9C1F5F-1F23-AA4F-B6D7-4C4346DCB2C7}"/>
              </a:ext>
            </a:extLst>
          </p:cNvPr>
          <p:cNvSpPr>
            <a:spLocks noGrp="1"/>
          </p:cNvSpPr>
          <p:nvPr>
            <p:ph type="body" sz="quarter" idx="20" hasCustomPrompt="1"/>
          </p:nvPr>
        </p:nvSpPr>
        <p:spPr>
          <a:xfrm>
            <a:off x="681040" y="2492896"/>
            <a:ext cx="4608510" cy="3672408"/>
          </a:xfrm>
        </p:spPr>
        <p:txBody>
          <a:bodyPr/>
          <a:lstStyle>
            <a:lvl1pPr marL="0" indent="0">
              <a:buNone/>
              <a:defRPr>
                <a:solidFill>
                  <a:schemeClr val="tx1"/>
                </a:solidFill>
              </a:defRPr>
            </a:lvl1pPr>
          </a:lstStyle>
          <a:p>
            <a:r>
              <a:rPr lang="pl-PL" dirty="0" err="1"/>
              <a:t>Click</a:t>
            </a:r>
            <a:r>
              <a:rPr lang="pl-PL" dirty="0"/>
              <a:t> to </a:t>
            </a:r>
            <a:r>
              <a:rPr lang="pl-PL" dirty="0" err="1"/>
              <a:t>edit</a:t>
            </a:r>
            <a:endParaRPr lang="pl-PL" dirty="0"/>
          </a:p>
        </p:txBody>
      </p:sp>
    </p:spTree>
    <p:extLst>
      <p:ext uri="{BB962C8B-B14F-4D97-AF65-F5344CB8AC3E}">
        <p14:creationId xmlns:p14="http://schemas.microsoft.com/office/powerpoint/2010/main" val="408453568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Mokcup mobile">
    <p:spTree>
      <p:nvGrpSpPr>
        <p:cNvPr id="1" name=""/>
        <p:cNvGrpSpPr/>
        <p:nvPr/>
      </p:nvGrpSpPr>
      <p:grpSpPr>
        <a:xfrm>
          <a:off x="0" y="0"/>
          <a:ext cx="0" cy="0"/>
          <a:chOff x="0" y="0"/>
          <a:chExt cx="0" cy="0"/>
        </a:xfrm>
      </p:grpSpPr>
      <p:sp>
        <p:nvSpPr>
          <p:cNvPr id="18" name="Prostokąt 17">
            <a:extLst>
              <a:ext uri="{FF2B5EF4-FFF2-40B4-BE49-F238E27FC236}">
                <a16:creationId xmlns:a16="http://schemas.microsoft.com/office/drawing/2014/main" id="{FCA21E4B-539A-E246-A6C0-497C7C076079}"/>
              </a:ext>
            </a:extLst>
          </p:cNvPr>
          <p:cNvSpPr/>
          <p:nvPr userDrawn="1"/>
        </p:nvSpPr>
        <p:spPr>
          <a:xfrm flipH="1">
            <a:off x="8975724" y="0"/>
            <a:ext cx="321627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latin typeface="Roboto" panose="02000000000000000000" pitchFamily="2" charset="0"/>
            </a:endParaRPr>
          </a:p>
        </p:txBody>
      </p:sp>
      <p:sp>
        <p:nvSpPr>
          <p:cNvPr id="11" name="Tytuł 1">
            <a:extLst>
              <a:ext uri="{FF2B5EF4-FFF2-40B4-BE49-F238E27FC236}">
                <a16:creationId xmlns:a16="http://schemas.microsoft.com/office/drawing/2014/main" id="{2CFC75B4-16A8-E64E-8565-F359A10CC34B}"/>
              </a:ext>
            </a:extLst>
          </p:cNvPr>
          <p:cNvSpPr>
            <a:spLocks noGrp="1"/>
          </p:cNvSpPr>
          <p:nvPr>
            <p:ph type="title" hasCustomPrompt="1"/>
          </p:nvPr>
        </p:nvSpPr>
        <p:spPr>
          <a:xfrm>
            <a:off x="684981" y="332656"/>
            <a:ext cx="5987281" cy="1800437"/>
          </a:xfrm>
        </p:spPr>
        <p:txBody>
          <a:bodyPr lIns="0"/>
          <a:lstStyle>
            <a:lvl1pPr>
              <a:defRPr>
                <a:latin typeface="Roboto" panose="02000000000000000000" pitchFamily="2" charset="0"/>
                <a:ea typeface="Roboto" panose="02000000000000000000" pitchFamily="2" charset="0"/>
              </a:defRPr>
            </a:lvl1pPr>
          </a:lstStyle>
          <a:p>
            <a:r>
              <a:rPr lang="pl-PL" dirty="0" err="1"/>
              <a:t>Click</a:t>
            </a:r>
            <a:r>
              <a:rPr lang="pl-PL" dirty="0"/>
              <a:t> to </a:t>
            </a:r>
            <a:r>
              <a:rPr lang="pl-PL" dirty="0" err="1"/>
              <a:t>edit</a:t>
            </a:r>
            <a:endParaRPr lang="pl-PL" dirty="0"/>
          </a:p>
        </p:txBody>
      </p:sp>
      <p:sp>
        <p:nvSpPr>
          <p:cNvPr id="12" name="Symbol zastępczy obrazu 16">
            <a:extLst>
              <a:ext uri="{FF2B5EF4-FFF2-40B4-BE49-F238E27FC236}">
                <a16:creationId xmlns:a16="http://schemas.microsoft.com/office/drawing/2014/main" id="{9F131E1A-6CBB-A746-A3D8-629F0B9CE30E}"/>
              </a:ext>
            </a:extLst>
          </p:cNvPr>
          <p:cNvSpPr>
            <a:spLocks noGrp="1"/>
          </p:cNvSpPr>
          <p:nvPr>
            <p:ph type="pic" sz="quarter" idx="13" hasCustomPrompt="1"/>
          </p:nvPr>
        </p:nvSpPr>
        <p:spPr>
          <a:xfrm>
            <a:off x="7379969" y="584684"/>
            <a:ext cx="2772308" cy="5688632"/>
          </a:xfrm>
          <a:prstGeom prst="roundRect">
            <a:avLst>
              <a:gd name="adj" fmla="val 13142"/>
            </a:avLst>
          </a:prstGeom>
          <a:solidFill>
            <a:schemeClr val="tx2">
              <a:lumMod val="20000"/>
              <a:lumOff val="80000"/>
            </a:schemeClr>
          </a:solidFill>
          <a:ln w="88900">
            <a:solidFill>
              <a:srgbClr val="1E1E1F"/>
            </a:solidFill>
          </a:ln>
        </p:spPr>
        <p:txBody>
          <a:bodyPr rot="0" spcFirstLastPara="0" vertOverflow="overflow" horzOverflow="overflow" vert="horz" wrap="square" lIns="0" tIns="45720" rIns="0" bIns="45720" numCol="1" spcCol="0" rtlCol="0" fromWordArt="0" anchor="ctr" anchorCtr="0" forceAA="0" compatLnSpc="1">
            <a:prstTxWarp prst="textNoShape">
              <a:avLst/>
            </a:prstTxWarp>
            <a:normAutofit/>
          </a:bodyPr>
          <a:lstStyle>
            <a:lvl1pPr marL="0" indent="0" algn="ctr">
              <a:buNone/>
              <a:defRPr lang="pl-PL" sz="2600" dirty="0">
                <a:solidFill>
                  <a:schemeClr val="accent2"/>
                </a:solidFill>
                <a:latin typeface="Roboto" panose="02000000000000000000" pitchFamily="2" charset="0"/>
                <a:ea typeface="Roboto" panose="02000000000000000000" pitchFamily="2" charset="0"/>
              </a:defRPr>
            </a:lvl1pPr>
          </a:lstStyle>
          <a:p>
            <a:pPr marL="228600" lvl="0" indent="-228600" algn="ctr"/>
            <a:r>
              <a:rPr lang="pl-PL" dirty="0" err="1"/>
              <a:t>Click</a:t>
            </a:r>
            <a:r>
              <a:rPr lang="pl-PL" dirty="0"/>
              <a:t> </a:t>
            </a:r>
            <a:r>
              <a:rPr lang="pl-PL" dirty="0" err="1"/>
              <a:t>this</a:t>
            </a:r>
            <a:r>
              <a:rPr lang="pl-PL" dirty="0"/>
              <a:t> </a:t>
            </a:r>
            <a:r>
              <a:rPr lang="pl-PL" dirty="0" err="1"/>
              <a:t>icon</a:t>
            </a:r>
            <a:r>
              <a:rPr lang="pl-PL" dirty="0"/>
              <a:t> </a:t>
            </a:r>
            <a:br>
              <a:rPr lang="pl-PL" dirty="0"/>
            </a:br>
            <a:r>
              <a:rPr lang="pl-PL" dirty="0"/>
              <a:t>to </a:t>
            </a:r>
            <a:r>
              <a:rPr lang="pl-PL" dirty="0" err="1"/>
              <a:t>add</a:t>
            </a:r>
            <a:r>
              <a:rPr lang="pl-PL" dirty="0"/>
              <a:t> </a:t>
            </a:r>
            <a:br>
              <a:rPr lang="pl-PL" dirty="0"/>
            </a:br>
            <a:r>
              <a:rPr lang="pl-PL" dirty="0"/>
              <a:t>a </a:t>
            </a:r>
            <a:r>
              <a:rPr lang="pl-PL" dirty="0" err="1"/>
              <a:t>screenshot</a:t>
            </a:r>
            <a:endParaRPr lang="pl-PL" dirty="0"/>
          </a:p>
        </p:txBody>
      </p:sp>
      <p:cxnSp>
        <p:nvCxnSpPr>
          <p:cNvPr id="9" name="Łącznik prosty 8">
            <a:extLst>
              <a:ext uri="{FF2B5EF4-FFF2-40B4-BE49-F238E27FC236}">
                <a16:creationId xmlns:a16="http://schemas.microsoft.com/office/drawing/2014/main" id="{F93BE376-D344-A440-8529-CC7350687175}"/>
              </a:ext>
            </a:extLst>
          </p:cNvPr>
          <p:cNvCxnSpPr>
            <a:cxnSpLocks/>
          </p:cNvCxnSpPr>
          <p:nvPr userDrawn="1"/>
        </p:nvCxnSpPr>
        <p:spPr>
          <a:xfrm flipH="1">
            <a:off x="684982" y="2290662"/>
            <a:ext cx="1949449" cy="0"/>
          </a:xfrm>
          <a:prstGeom prst="line">
            <a:avLst/>
          </a:prstGeom>
          <a:ln w="25400">
            <a:gradFill>
              <a:gsLst>
                <a:gs pos="0">
                  <a:schemeClr val="accent1"/>
                </a:gs>
                <a:gs pos="100000">
                  <a:schemeClr val="accent2"/>
                </a:gs>
              </a:gsLst>
              <a:lin ang="0" scaled="0"/>
            </a:gradFill>
          </a:ln>
          <a:effectLst/>
        </p:spPr>
        <p:style>
          <a:lnRef idx="2">
            <a:schemeClr val="accent1"/>
          </a:lnRef>
          <a:fillRef idx="0">
            <a:schemeClr val="accent1"/>
          </a:fillRef>
          <a:effectRef idx="1">
            <a:schemeClr val="accent1"/>
          </a:effectRef>
          <a:fontRef idx="minor">
            <a:schemeClr val="tx1"/>
          </a:fontRef>
        </p:style>
      </p:cxnSp>
      <p:sp>
        <p:nvSpPr>
          <p:cNvPr id="7" name="Symbol zastępczy tekstu 24">
            <a:extLst>
              <a:ext uri="{FF2B5EF4-FFF2-40B4-BE49-F238E27FC236}">
                <a16:creationId xmlns:a16="http://schemas.microsoft.com/office/drawing/2014/main" id="{626145EF-6C92-B546-BFA6-B9A715EF9F8E}"/>
              </a:ext>
            </a:extLst>
          </p:cNvPr>
          <p:cNvSpPr>
            <a:spLocks noGrp="1"/>
          </p:cNvSpPr>
          <p:nvPr>
            <p:ph type="body" sz="quarter" idx="20" hasCustomPrompt="1"/>
          </p:nvPr>
        </p:nvSpPr>
        <p:spPr>
          <a:xfrm>
            <a:off x="681039" y="2492896"/>
            <a:ext cx="5992407" cy="3672408"/>
          </a:xfrm>
        </p:spPr>
        <p:txBody>
          <a:bodyPr/>
          <a:lstStyle>
            <a:lvl1pPr marL="0" indent="0">
              <a:buNone/>
              <a:defRPr>
                <a:solidFill>
                  <a:schemeClr val="tx1"/>
                </a:solidFill>
              </a:defRPr>
            </a:lvl1pPr>
          </a:lstStyle>
          <a:p>
            <a:r>
              <a:rPr lang="pl-PL" dirty="0" err="1"/>
              <a:t>Click</a:t>
            </a:r>
            <a:r>
              <a:rPr lang="pl-PL" dirty="0"/>
              <a:t> to </a:t>
            </a:r>
            <a:r>
              <a:rPr lang="pl-PL" dirty="0" err="1"/>
              <a:t>edit</a:t>
            </a:r>
            <a:endParaRPr lang="pl-PL" dirty="0"/>
          </a:p>
        </p:txBody>
      </p:sp>
    </p:spTree>
    <p:extLst>
      <p:ext uri="{BB962C8B-B14F-4D97-AF65-F5344CB8AC3E}">
        <p14:creationId xmlns:p14="http://schemas.microsoft.com/office/powerpoint/2010/main" val="212954496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Mokcup tablet">
    <p:spTree>
      <p:nvGrpSpPr>
        <p:cNvPr id="1" name=""/>
        <p:cNvGrpSpPr/>
        <p:nvPr/>
      </p:nvGrpSpPr>
      <p:grpSpPr>
        <a:xfrm>
          <a:off x="0" y="0"/>
          <a:ext cx="0" cy="0"/>
          <a:chOff x="0" y="0"/>
          <a:chExt cx="0" cy="0"/>
        </a:xfrm>
      </p:grpSpPr>
      <p:sp>
        <p:nvSpPr>
          <p:cNvPr id="18" name="Prostokąt 17">
            <a:extLst>
              <a:ext uri="{FF2B5EF4-FFF2-40B4-BE49-F238E27FC236}">
                <a16:creationId xmlns:a16="http://schemas.microsoft.com/office/drawing/2014/main" id="{FCA21E4B-539A-E246-A6C0-497C7C076079}"/>
              </a:ext>
            </a:extLst>
          </p:cNvPr>
          <p:cNvSpPr/>
          <p:nvPr userDrawn="1"/>
        </p:nvSpPr>
        <p:spPr>
          <a:xfrm flipH="1">
            <a:off x="7593011" y="0"/>
            <a:ext cx="4598987"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latin typeface="Roboto" panose="02000000000000000000" pitchFamily="2" charset="0"/>
            </a:endParaRPr>
          </a:p>
        </p:txBody>
      </p:sp>
      <p:sp>
        <p:nvSpPr>
          <p:cNvPr id="11" name="Tytuł 1">
            <a:extLst>
              <a:ext uri="{FF2B5EF4-FFF2-40B4-BE49-F238E27FC236}">
                <a16:creationId xmlns:a16="http://schemas.microsoft.com/office/drawing/2014/main" id="{2CFC75B4-16A8-E64E-8565-F359A10CC34B}"/>
              </a:ext>
            </a:extLst>
          </p:cNvPr>
          <p:cNvSpPr>
            <a:spLocks noGrp="1"/>
          </p:cNvSpPr>
          <p:nvPr>
            <p:ph type="title" hasCustomPrompt="1"/>
          </p:nvPr>
        </p:nvSpPr>
        <p:spPr>
          <a:xfrm>
            <a:off x="684982" y="332656"/>
            <a:ext cx="5292594" cy="1800437"/>
          </a:xfrm>
        </p:spPr>
        <p:txBody>
          <a:bodyPr lIns="0"/>
          <a:lstStyle>
            <a:lvl1pPr>
              <a:defRPr>
                <a:latin typeface="Roboto" panose="02000000000000000000" pitchFamily="2" charset="0"/>
                <a:ea typeface="Roboto" panose="02000000000000000000" pitchFamily="2" charset="0"/>
              </a:defRPr>
            </a:lvl1pPr>
          </a:lstStyle>
          <a:p>
            <a:r>
              <a:rPr lang="pl-PL" dirty="0" err="1"/>
              <a:t>Click</a:t>
            </a:r>
            <a:r>
              <a:rPr lang="pl-PL" dirty="0"/>
              <a:t> to </a:t>
            </a:r>
            <a:r>
              <a:rPr lang="pl-PL" dirty="0" err="1"/>
              <a:t>edit</a:t>
            </a:r>
            <a:endParaRPr lang="pl-PL" dirty="0"/>
          </a:p>
        </p:txBody>
      </p:sp>
      <p:cxnSp>
        <p:nvCxnSpPr>
          <p:cNvPr id="9" name="Łącznik prosty 8">
            <a:extLst>
              <a:ext uri="{FF2B5EF4-FFF2-40B4-BE49-F238E27FC236}">
                <a16:creationId xmlns:a16="http://schemas.microsoft.com/office/drawing/2014/main" id="{48B2AC91-D726-4A44-B02C-B33F2CF37914}"/>
              </a:ext>
            </a:extLst>
          </p:cNvPr>
          <p:cNvCxnSpPr>
            <a:cxnSpLocks/>
          </p:cNvCxnSpPr>
          <p:nvPr userDrawn="1"/>
        </p:nvCxnSpPr>
        <p:spPr>
          <a:xfrm flipH="1">
            <a:off x="684982" y="2290662"/>
            <a:ext cx="1949449" cy="0"/>
          </a:xfrm>
          <a:prstGeom prst="line">
            <a:avLst/>
          </a:prstGeom>
          <a:ln w="25400">
            <a:gradFill>
              <a:gsLst>
                <a:gs pos="0">
                  <a:schemeClr val="accent1"/>
                </a:gs>
                <a:gs pos="100000">
                  <a:schemeClr val="accent2"/>
                </a:gs>
              </a:gsLst>
              <a:lin ang="0" scaled="0"/>
            </a:gradFill>
          </a:ln>
          <a:effectLst/>
        </p:spPr>
        <p:style>
          <a:lnRef idx="2">
            <a:schemeClr val="accent1"/>
          </a:lnRef>
          <a:fillRef idx="0">
            <a:schemeClr val="accent1"/>
          </a:fillRef>
          <a:effectRef idx="1">
            <a:schemeClr val="accent1"/>
          </a:effectRef>
          <a:fontRef idx="minor">
            <a:schemeClr val="tx1"/>
          </a:fontRef>
        </p:style>
      </p:cxnSp>
      <p:sp>
        <p:nvSpPr>
          <p:cNvPr id="8" name="Symbol zastępczy tekstu 24">
            <a:extLst>
              <a:ext uri="{FF2B5EF4-FFF2-40B4-BE49-F238E27FC236}">
                <a16:creationId xmlns:a16="http://schemas.microsoft.com/office/drawing/2014/main" id="{C4F3B0B9-E873-F742-BEBE-F6F6CD5D767B}"/>
              </a:ext>
            </a:extLst>
          </p:cNvPr>
          <p:cNvSpPr>
            <a:spLocks noGrp="1"/>
          </p:cNvSpPr>
          <p:nvPr>
            <p:ph type="body" sz="quarter" idx="20" hasCustomPrompt="1"/>
          </p:nvPr>
        </p:nvSpPr>
        <p:spPr>
          <a:xfrm>
            <a:off x="681039" y="2492896"/>
            <a:ext cx="5299073" cy="3672408"/>
          </a:xfrm>
        </p:spPr>
        <p:txBody>
          <a:bodyPr/>
          <a:lstStyle>
            <a:lvl1pPr marL="0" indent="0">
              <a:buNone/>
              <a:defRPr>
                <a:solidFill>
                  <a:schemeClr val="tx1"/>
                </a:solidFill>
              </a:defRPr>
            </a:lvl1pPr>
          </a:lstStyle>
          <a:p>
            <a:r>
              <a:rPr lang="pl-PL" dirty="0" err="1"/>
              <a:t>Click</a:t>
            </a:r>
            <a:r>
              <a:rPr lang="pl-PL" dirty="0"/>
              <a:t> to </a:t>
            </a:r>
            <a:r>
              <a:rPr lang="pl-PL" dirty="0" err="1"/>
              <a:t>edit</a:t>
            </a:r>
            <a:endParaRPr lang="pl-PL" dirty="0"/>
          </a:p>
        </p:txBody>
      </p:sp>
      <p:sp>
        <p:nvSpPr>
          <p:cNvPr id="12" name="Zaokrąglony prostokąt 11">
            <a:extLst>
              <a:ext uri="{FF2B5EF4-FFF2-40B4-BE49-F238E27FC236}">
                <a16:creationId xmlns:a16="http://schemas.microsoft.com/office/drawing/2014/main" id="{81E6F7D0-86BA-7F4C-ADC8-4A084AFE3E61}"/>
              </a:ext>
            </a:extLst>
          </p:cNvPr>
          <p:cNvSpPr/>
          <p:nvPr userDrawn="1"/>
        </p:nvSpPr>
        <p:spPr>
          <a:xfrm>
            <a:off x="6296991" y="548680"/>
            <a:ext cx="4521822" cy="5760637"/>
          </a:xfrm>
          <a:prstGeom prst="roundRect">
            <a:avLst>
              <a:gd name="adj" fmla="val 3595"/>
            </a:avLst>
          </a:prstGeom>
          <a:solidFill>
            <a:srgbClr val="1E1E1F"/>
          </a:solidFill>
          <a:ln w="38100">
            <a:solidFill>
              <a:srgbClr val="1E1E1F"/>
            </a:solidFill>
          </a:ln>
        </p:spPr>
        <p:txBody>
          <a:bodyPr vert="horz" lIns="0" tIns="45720" rIns="0" bIns="45720" rtlCol="0" anchor="ctr">
            <a:normAutofit/>
          </a:bodyPr>
          <a:lstStyle/>
          <a:p>
            <a:pPr lvl="0" indent="0" algn="ctr">
              <a:lnSpc>
                <a:spcPct val="100000"/>
              </a:lnSpc>
              <a:spcBef>
                <a:spcPts val="1000"/>
              </a:spcBef>
              <a:buSzPct val="78000"/>
              <a:buFont typeface="Wingdings" pitchFamily="2" charset="2"/>
              <a:buNone/>
            </a:pPr>
            <a:endParaRPr lang="pl-PL" sz="2000" b="0" dirty="0">
              <a:solidFill>
                <a:schemeClr val="accent1"/>
              </a:solidFill>
              <a:latin typeface="Roboto" panose="02000000000000000000" pitchFamily="2" charset="0"/>
              <a:ea typeface="Roboto" panose="02000000000000000000" pitchFamily="2" charset="0"/>
            </a:endParaRPr>
          </a:p>
        </p:txBody>
      </p:sp>
      <p:sp>
        <p:nvSpPr>
          <p:cNvPr id="13" name="Symbol zastępczy obrazu 16">
            <a:extLst>
              <a:ext uri="{FF2B5EF4-FFF2-40B4-BE49-F238E27FC236}">
                <a16:creationId xmlns:a16="http://schemas.microsoft.com/office/drawing/2014/main" id="{5E173F22-136C-214D-9CE8-47E694FBA406}"/>
              </a:ext>
            </a:extLst>
          </p:cNvPr>
          <p:cNvSpPr>
            <a:spLocks noGrp="1"/>
          </p:cNvSpPr>
          <p:nvPr>
            <p:ph type="pic" sz="quarter" idx="13" hasCustomPrompt="1"/>
          </p:nvPr>
        </p:nvSpPr>
        <p:spPr>
          <a:xfrm>
            <a:off x="6431936" y="692696"/>
            <a:ext cx="4248472" cy="5463505"/>
          </a:xfrm>
          <a:prstGeom prst="roundRect">
            <a:avLst>
              <a:gd name="adj" fmla="val 452"/>
            </a:avLst>
          </a:prstGeom>
          <a:solidFill>
            <a:schemeClr val="tx2">
              <a:lumMod val="20000"/>
              <a:lumOff val="80000"/>
            </a:schemeClr>
          </a:solidFill>
          <a:ln w="38100">
            <a:noFill/>
          </a:ln>
        </p:spPr>
        <p:txBody>
          <a:bodyPr rot="0" spcFirstLastPara="0" vertOverflow="overflow" horzOverflow="overflow" vert="horz" wrap="square" lIns="0" tIns="45720" rIns="0" bIns="45720" numCol="1" spcCol="0" rtlCol="0" fromWordArt="0" anchor="ctr" anchorCtr="0" forceAA="0" compatLnSpc="1">
            <a:prstTxWarp prst="textNoShape">
              <a:avLst/>
            </a:prstTxWarp>
            <a:normAutofit/>
          </a:bodyPr>
          <a:lstStyle>
            <a:lvl1pPr marL="228600" indent="-228600" algn="ctr">
              <a:buNone/>
              <a:defRPr lang="pl-PL" sz="2600" dirty="0">
                <a:solidFill>
                  <a:schemeClr val="accent2"/>
                </a:solidFill>
                <a:latin typeface="Roboto" panose="02000000000000000000" pitchFamily="2" charset="0"/>
                <a:ea typeface="Roboto" panose="02000000000000000000" pitchFamily="2" charset="0"/>
              </a:defRPr>
            </a:lvl1pPr>
          </a:lstStyle>
          <a:p>
            <a:pPr marL="228600" lvl="0" indent="-228600" algn="ctr"/>
            <a:r>
              <a:rPr lang="pl-PL" dirty="0" err="1"/>
              <a:t>Click</a:t>
            </a:r>
            <a:r>
              <a:rPr lang="pl-PL" dirty="0"/>
              <a:t> </a:t>
            </a:r>
            <a:r>
              <a:rPr lang="pl-PL" dirty="0" err="1"/>
              <a:t>this</a:t>
            </a:r>
            <a:r>
              <a:rPr lang="pl-PL" dirty="0"/>
              <a:t> </a:t>
            </a:r>
            <a:r>
              <a:rPr lang="pl-PL" dirty="0" err="1"/>
              <a:t>icon</a:t>
            </a:r>
            <a:r>
              <a:rPr lang="pl-PL" dirty="0"/>
              <a:t> </a:t>
            </a:r>
            <a:br>
              <a:rPr lang="pl-PL" dirty="0"/>
            </a:br>
            <a:r>
              <a:rPr lang="pl-PL" dirty="0"/>
              <a:t>to </a:t>
            </a:r>
            <a:r>
              <a:rPr lang="pl-PL" dirty="0" err="1"/>
              <a:t>add</a:t>
            </a:r>
            <a:r>
              <a:rPr lang="pl-PL" dirty="0"/>
              <a:t> a </a:t>
            </a:r>
            <a:r>
              <a:rPr lang="pl-PL" dirty="0" err="1"/>
              <a:t>screenshot</a:t>
            </a:r>
            <a:endParaRPr lang="pl-PL" dirty="0"/>
          </a:p>
        </p:txBody>
      </p:sp>
    </p:spTree>
    <p:extLst>
      <p:ext uri="{BB962C8B-B14F-4D97-AF65-F5344CB8AC3E}">
        <p14:creationId xmlns:p14="http://schemas.microsoft.com/office/powerpoint/2010/main" val="132273219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Mokcup notebook">
    <p:spTree>
      <p:nvGrpSpPr>
        <p:cNvPr id="1" name=""/>
        <p:cNvGrpSpPr/>
        <p:nvPr/>
      </p:nvGrpSpPr>
      <p:grpSpPr>
        <a:xfrm>
          <a:off x="0" y="0"/>
          <a:ext cx="0" cy="0"/>
          <a:chOff x="0" y="0"/>
          <a:chExt cx="0" cy="0"/>
        </a:xfrm>
      </p:grpSpPr>
      <p:sp>
        <p:nvSpPr>
          <p:cNvPr id="18" name="Prostokąt 17">
            <a:extLst>
              <a:ext uri="{FF2B5EF4-FFF2-40B4-BE49-F238E27FC236}">
                <a16:creationId xmlns:a16="http://schemas.microsoft.com/office/drawing/2014/main" id="{FCA21E4B-539A-E246-A6C0-497C7C076079}"/>
              </a:ext>
            </a:extLst>
          </p:cNvPr>
          <p:cNvSpPr/>
          <p:nvPr userDrawn="1"/>
        </p:nvSpPr>
        <p:spPr>
          <a:xfrm flipH="1">
            <a:off x="7593011" y="0"/>
            <a:ext cx="4598987"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latin typeface="Roboto" panose="02000000000000000000" pitchFamily="2" charset="0"/>
            </a:endParaRPr>
          </a:p>
        </p:txBody>
      </p:sp>
      <p:sp>
        <p:nvSpPr>
          <p:cNvPr id="11" name="Tytuł 1">
            <a:extLst>
              <a:ext uri="{FF2B5EF4-FFF2-40B4-BE49-F238E27FC236}">
                <a16:creationId xmlns:a16="http://schemas.microsoft.com/office/drawing/2014/main" id="{2CFC75B4-16A8-E64E-8565-F359A10CC34B}"/>
              </a:ext>
            </a:extLst>
          </p:cNvPr>
          <p:cNvSpPr>
            <a:spLocks noGrp="1"/>
          </p:cNvSpPr>
          <p:nvPr>
            <p:ph type="title" hasCustomPrompt="1"/>
          </p:nvPr>
        </p:nvSpPr>
        <p:spPr>
          <a:xfrm>
            <a:off x="684982" y="332656"/>
            <a:ext cx="5294540" cy="1800437"/>
          </a:xfrm>
        </p:spPr>
        <p:txBody>
          <a:bodyPr lIns="0"/>
          <a:lstStyle>
            <a:lvl1pPr>
              <a:defRPr>
                <a:latin typeface="Roboto" panose="02000000000000000000" pitchFamily="2" charset="0"/>
                <a:ea typeface="Roboto" panose="02000000000000000000" pitchFamily="2" charset="0"/>
              </a:defRPr>
            </a:lvl1pPr>
          </a:lstStyle>
          <a:p>
            <a:r>
              <a:rPr lang="pl-PL" dirty="0" err="1"/>
              <a:t>Click</a:t>
            </a:r>
            <a:r>
              <a:rPr lang="pl-PL" dirty="0"/>
              <a:t> to </a:t>
            </a:r>
            <a:r>
              <a:rPr lang="pl-PL" dirty="0" err="1"/>
              <a:t>edit</a:t>
            </a:r>
            <a:endParaRPr lang="pl-PL" dirty="0"/>
          </a:p>
        </p:txBody>
      </p:sp>
      <p:sp>
        <p:nvSpPr>
          <p:cNvPr id="13" name="Zaokrąglony prostokąt 12">
            <a:extLst>
              <a:ext uri="{FF2B5EF4-FFF2-40B4-BE49-F238E27FC236}">
                <a16:creationId xmlns:a16="http://schemas.microsoft.com/office/drawing/2014/main" id="{6AA9B8ED-FAD5-E947-B246-CFD05C25D3A4}"/>
              </a:ext>
            </a:extLst>
          </p:cNvPr>
          <p:cNvSpPr/>
          <p:nvPr userDrawn="1"/>
        </p:nvSpPr>
        <p:spPr>
          <a:xfrm>
            <a:off x="6744072" y="1530678"/>
            <a:ext cx="6461354" cy="3723822"/>
          </a:xfrm>
          <a:prstGeom prst="roundRect">
            <a:avLst>
              <a:gd name="adj" fmla="val 3595"/>
            </a:avLst>
          </a:prstGeom>
          <a:solidFill>
            <a:srgbClr val="1E1E1F"/>
          </a:solidFill>
          <a:ln w="38100">
            <a:solidFill>
              <a:srgbClr val="1E1E1F"/>
            </a:solidFill>
          </a:ln>
        </p:spPr>
        <p:txBody>
          <a:bodyPr vert="horz" lIns="0" tIns="45720" rIns="0" bIns="45720" rtlCol="0" anchor="ctr">
            <a:normAutofit/>
          </a:bodyPr>
          <a:lstStyle/>
          <a:p>
            <a:pPr lvl="0" indent="0" algn="ctr">
              <a:lnSpc>
                <a:spcPct val="100000"/>
              </a:lnSpc>
              <a:spcBef>
                <a:spcPts val="1000"/>
              </a:spcBef>
              <a:buSzPct val="78000"/>
              <a:buFont typeface="Wingdings" pitchFamily="2" charset="2"/>
              <a:buNone/>
            </a:pPr>
            <a:endParaRPr lang="pl-PL" sz="2000" b="0" dirty="0">
              <a:solidFill>
                <a:schemeClr val="accent1"/>
              </a:solidFill>
              <a:latin typeface="Roboto" panose="02000000000000000000" pitchFamily="2" charset="0"/>
              <a:ea typeface="Roboto" panose="02000000000000000000" pitchFamily="2" charset="0"/>
            </a:endParaRPr>
          </a:p>
        </p:txBody>
      </p:sp>
      <p:sp>
        <p:nvSpPr>
          <p:cNvPr id="14" name="Symbol zastępczy obrazu 16">
            <a:extLst>
              <a:ext uri="{FF2B5EF4-FFF2-40B4-BE49-F238E27FC236}">
                <a16:creationId xmlns:a16="http://schemas.microsoft.com/office/drawing/2014/main" id="{CEADDEE2-D7D2-5248-B308-0E1D7359F65A}"/>
              </a:ext>
            </a:extLst>
          </p:cNvPr>
          <p:cNvSpPr>
            <a:spLocks noGrp="1"/>
          </p:cNvSpPr>
          <p:nvPr>
            <p:ph type="pic" sz="quarter" idx="13" hasCustomPrompt="1"/>
          </p:nvPr>
        </p:nvSpPr>
        <p:spPr>
          <a:xfrm>
            <a:off x="6840517" y="1628800"/>
            <a:ext cx="6268465" cy="3527577"/>
          </a:xfrm>
          <a:prstGeom prst="roundRect">
            <a:avLst>
              <a:gd name="adj" fmla="val 2234"/>
            </a:avLst>
          </a:prstGeom>
          <a:solidFill>
            <a:schemeClr val="tx2">
              <a:lumMod val="20000"/>
              <a:lumOff val="80000"/>
            </a:schemeClr>
          </a:solidFill>
          <a:ln w="38100">
            <a:noFill/>
          </a:ln>
        </p:spPr>
        <p:txBody>
          <a:bodyPr rot="0" spcFirstLastPara="0" vertOverflow="overflow" horzOverflow="overflow" vert="horz" wrap="square" lIns="0" tIns="45720" rIns="0" bIns="45720" numCol="1" spcCol="0" rtlCol="0" fromWordArt="0" anchor="ctr" anchorCtr="0" forceAA="0" compatLnSpc="1">
            <a:prstTxWarp prst="textNoShape">
              <a:avLst/>
            </a:prstTxWarp>
            <a:normAutofit/>
          </a:bodyPr>
          <a:lstStyle>
            <a:lvl1pPr marL="228600" indent="-228600" algn="ctr">
              <a:buNone/>
              <a:defRPr lang="pl-PL" sz="2600" dirty="0">
                <a:solidFill>
                  <a:schemeClr val="accent2"/>
                </a:solidFill>
                <a:latin typeface="Roboto" panose="02000000000000000000" pitchFamily="2" charset="0"/>
                <a:ea typeface="Roboto" panose="02000000000000000000" pitchFamily="2" charset="0"/>
              </a:defRPr>
            </a:lvl1pPr>
          </a:lstStyle>
          <a:p>
            <a:pPr marL="228600" lvl="0" indent="-228600" algn="ctr"/>
            <a:r>
              <a:rPr lang="pl-PL" dirty="0" err="1"/>
              <a:t>Click</a:t>
            </a:r>
            <a:r>
              <a:rPr lang="pl-PL" dirty="0"/>
              <a:t> </a:t>
            </a:r>
            <a:r>
              <a:rPr lang="pl-PL" dirty="0" err="1"/>
              <a:t>this</a:t>
            </a:r>
            <a:r>
              <a:rPr lang="pl-PL" dirty="0"/>
              <a:t> </a:t>
            </a:r>
            <a:r>
              <a:rPr lang="pl-PL" dirty="0" err="1"/>
              <a:t>icon</a:t>
            </a:r>
            <a:r>
              <a:rPr lang="pl-PL" dirty="0"/>
              <a:t> </a:t>
            </a:r>
            <a:br>
              <a:rPr lang="pl-PL" dirty="0"/>
            </a:br>
            <a:r>
              <a:rPr lang="pl-PL" dirty="0"/>
              <a:t>to </a:t>
            </a:r>
            <a:r>
              <a:rPr lang="pl-PL" dirty="0" err="1"/>
              <a:t>add</a:t>
            </a:r>
            <a:r>
              <a:rPr lang="pl-PL" dirty="0"/>
              <a:t> a </a:t>
            </a:r>
            <a:r>
              <a:rPr lang="pl-PL" dirty="0" err="1"/>
              <a:t>screenshot</a:t>
            </a:r>
            <a:r>
              <a:rPr lang="pl-PL" dirty="0"/>
              <a:t> 16:9</a:t>
            </a:r>
          </a:p>
        </p:txBody>
      </p:sp>
      <p:pic>
        <p:nvPicPr>
          <p:cNvPr id="15" name="Obraz 14">
            <a:extLst>
              <a:ext uri="{FF2B5EF4-FFF2-40B4-BE49-F238E27FC236}">
                <a16:creationId xmlns:a16="http://schemas.microsoft.com/office/drawing/2014/main" id="{9326D16B-20C4-6345-9C50-1F4735DC85A2}"/>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5150214" y="5254499"/>
            <a:ext cx="9984432" cy="744181"/>
          </a:xfrm>
          <a:prstGeom prst="rect">
            <a:avLst/>
          </a:prstGeom>
        </p:spPr>
      </p:pic>
      <p:cxnSp>
        <p:nvCxnSpPr>
          <p:cNvPr id="16" name="Łącznik prosty 15">
            <a:extLst>
              <a:ext uri="{FF2B5EF4-FFF2-40B4-BE49-F238E27FC236}">
                <a16:creationId xmlns:a16="http://schemas.microsoft.com/office/drawing/2014/main" id="{E529DA56-9F06-3F49-BAC8-D923B0B23B29}"/>
              </a:ext>
            </a:extLst>
          </p:cNvPr>
          <p:cNvCxnSpPr>
            <a:cxnSpLocks/>
          </p:cNvCxnSpPr>
          <p:nvPr userDrawn="1"/>
        </p:nvCxnSpPr>
        <p:spPr>
          <a:xfrm flipH="1">
            <a:off x="684982" y="2290662"/>
            <a:ext cx="1949449" cy="0"/>
          </a:xfrm>
          <a:prstGeom prst="line">
            <a:avLst/>
          </a:prstGeom>
          <a:ln w="25400">
            <a:gradFill>
              <a:gsLst>
                <a:gs pos="0">
                  <a:schemeClr val="accent1"/>
                </a:gs>
                <a:gs pos="100000">
                  <a:schemeClr val="accent2"/>
                </a:gs>
              </a:gsLst>
              <a:lin ang="0" scaled="0"/>
            </a:gradFill>
          </a:ln>
          <a:effectLst/>
        </p:spPr>
        <p:style>
          <a:lnRef idx="2">
            <a:schemeClr val="accent1"/>
          </a:lnRef>
          <a:fillRef idx="0">
            <a:schemeClr val="accent1"/>
          </a:fillRef>
          <a:effectRef idx="1">
            <a:schemeClr val="accent1"/>
          </a:effectRef>
          <a:fontRef idx="minor">
            <a:schemeClr val="tx1"/>
          </a:fontRef>
        </p:style>
      </p:cxnSp>
      <p:sp>
        <p:nvSpPr>
          <p:cNvPr id="9" name="Symbol zastępczy tekstu 24">
            <a:extLst>
              <a:ext uri="{FF2B5EF4-FFF2-40B4-BE49-F238E27FC236}">
                <a16:creationId xmlns:a16="http://schemas.microsoft.com/office/drawing/2014/main" id="{CF9C1F5F-1F23-AA4F-B6D7-4C4346DCB2C7}"/>
              </a:ext>
            </a:extLst>
          </p:cNvPr>
          <p:cNvSpPr>
            <a:spLocks noGrp="1"/>
          </p:cNvSpPr>
          <p:nvPr>
            <p:ph type="body" sz="quarter" idx="20" hasCustomPrompt="1"/>
          </p:nvPr>
        </p:nvSpPr>
        <p:spPr>
          <a:xfrm>
            <a:off x="681039" y="2492896"/>
            <a:ext cx="5299073" cy="3672408"/>
          </a:xfrm>
        </p:spPr>
        <p:txBody>
          <a:bodyPr/>
          <a:lstStyle>
            <a:lvl1pPr marL="0" indent="0">
              <a:buNone/>
              <a:defRPr>
                <a:solidFill>
                  <a:schemeClr val="tx1"/>
                </a:solidFill>
              </a:defRPr>
            </a:lvl1pPr>
          </a:lstStyle>
          <a:p>
            <a:r>
              <a:rPr lang="pl-PL" dirty="0" err="1"/>
              <a:t>Click</a:t>
            </a:r>
            <a:r>
              <a:rPr lang="pl-PL" dirty="0"/>
              <a:t> to </a:t>
            </a:r>
            <a:r>
              <a:rPr lang="pl-PL" dirty="0" err="1"/>
              <a:t>edit</a:t>
            </a:r>
            <a:endParaRPr lang="pl-PL" dirty="0"/>
          </a:p>
        </p:txBody>
      </p:sp>
    </p:spTree>
    <p:extLst>
      <p:ext uri="{BB962C8B-B14F-4D97-AF65-F5344CB8AC3E}">
        <p14:creationId xmlns:p14="http://schemas.microsoft.com/office/powerpoint/2010/main" val="2726193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Mokcup desktop">
    <p:spTree>
      <p:nvGrpSpPr>
        <p:cNvPr id="1" name=""/>
        <p:cNvGrpSpPr/>
        <p:nvPr/>
      </p:nvGrpSpPr>
      <p:grpSpPr>
        <a:xfrm>
          <a:off x="0" y="0"/>
          <a:ext cx="0" cy="0"/>
          <a:chOff x="0" y="0"/>
          <a:chExt cx="0" cy="0"/>
        </a:xfrm>
      </p:grpSpPr>
      <p:sp>
        <p:nvSpPr>
          <p:cNvPr id="18" name="Prostokąt 17">
            <a:extLst>
              <a:ext uri="{FF2B5EF4-FFF2-40B4-BE49-F238E27FC236}">
                <a16:creationId xmlns:a16="http://schemas.microsoft.com/office/drawing/2014/main" id="{FCA21E4B-539A-E246-A6C0-497C7C076079}"/>
              </a:ext>
            </a:extLst>
          </p:cNvPr>
          <p:cNvSpPr/>
          <p:nvPr userDrawn="1"/>
        </p:nvSpPr>
        <p:spPr>
          <a:xfrm flipH="1">
            <a:off x="7593011" y="0"/>
            <a:ext cx="4598987"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latin typeface="Roboto" panose="02000000000000000000" pitchFamily="2" charset="0"/>
            </a:endParaRPr>
          </a:p>
        </p:txBody>
      </p:sp>
      <p:sp>
        <p:nvSpPr>
          <p:cNvPr id="11" name="Tytuł 1">
            <a:extLst>
              <a:ext uri="{FF2B5EF4-FFF2-40B4-BE49-F238E27FC236}">
                <a16:creationId xmlns:a16="http://schemas.microsoft.com/office/drawing/2014/main" id="{2CFC75B4-16A8-E64E-8565-F359A10CC34B}"/>
              </a:ext>
            </a:extLst>
          </p:cNvPr>
          <p:cNvSpPr>
            <a:spLocks noGrp="1"/>
          </p:cNvSpPr>
          <p:nvPr>
            <p:ph type="title" hasCustomPrompt="1"/>
          </p:nvPr>
        </p:nvSpPr>
        <p:spPr>
          <a:xfrm>
            <a:off x="684983" y="332656"/>
            <a:ext cx="3913158" cy="1800437"/>
          </a:xfrm>
        </p:spPr>
        <p:txBody>
          <a:bodyPr lIns="0"/>
          <a:lstStyle>
            <a:lvl1pPr>
              <a:defRPr>
                <a:latin typeface="Roboto" panose="02000000000000000000" pitchFamily="2" charset="0"/>
                <a:ea typeface="Roboto" panose="02000000000000000000" pitchFamily="2" charset="0"/>
              </a:defRPr>
            </a:lvl1pPr>
          </a:lstStyle>
          <a:p>
            <a:r>
              <a:rPr lang="pl-PL" dirty="0" err="1"/>
              <a:t>Click</a:t>
            </a:r>
            <a:r>
              <a:rPr lang="pl-PL" dirty="0"/>
              <a:t> to </a:t>
            </a:r>
            <a:r>
              <a:rPr lang="pl-PL" dirty="0" err="1"/>
              <a:t>edit</a:t>
            </a:r>
            <a:endParaRPr lang="pl-PL" dirty="0"/>
          </a:p>
        </p:txBody>
      </p:sp>
      <p:pic>
        <p:nvPicPr>
          <p:cNvPr id="14" name="Obraz 13">
            <a:extLst>
              <a:ext uri="{FF2B5EF4-FFF2-40B4-BE49-F238E27FC236}">
                <a16:creationId xmlns:a16="http://schemas.microsoft.com/office/drawing/2014/main" id="{3B4170FA-6496-6545-AE52-2C4BC17EBA38}"/>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77300"/>
          <a:stretch/>
        </p:blipFill>
        <p:spPr>
          <a:xfrm>
            <a:off x="2280731" y="5143928"/>
            <a:ext cx="12192000" cy="1556792"/>
          </a:xfrm>
          <a:prstGeom prst="rect">
            <a:avLst/>
          </a:prstGeom>
        </p:spPr>
      </p:pic>
      <p:sp>
        <p:nvSpPr>
          <p:cNvPr id="15" name="Zaokrąglony prostokąt 14">
            <a:extLst>
              <a:ext uri="{FF2B5EF4-FFF2-40B4-BE49-F238E27FC236}">
                <a16:creationId xmlns:a16="http://schemas.microsoft.com/office/drawing/2014/main" id="{E172F493-36EF-294E-8BC5-4A0D14720603}"/>
              </a:ext>
            </a:extLst>
          </p:cNvPr>
          <p:cNvSpPr/>
          <p:nvPr userDrawn="1"/>
        </p:nvSpPr>
        <p:spPr>
          <a:xfrm>
            <a:off x="5146053" y="1484784"/>
            <a:ext cx="6461354" cy="3723822"/>
          </a:xfrm>
          <a:prstGeom prst="roundRect">
            <a:avLst>
              <a:gd name="adj" fmla="val 3595"/>
            </a:avLst>
          </a:prstGeom>
          <a:solidFill>
            <a:srgbClr val="1E1E1F"/>
          </a:solidFill>
          <a:ln w="38100">
            <a:solidFill>
              <a:srgbClr val="1E1E1F"/>
            </a:solidFill>
          </a:ln>
        </p:spPr>
        <p:txBody>
          <a:bodyPr vert="horz" lIns="0" tIns="45720" rIns="0" bIns="45720" rtlCol="0" anchor="ctr">
            <a:normAutofit/>
          </a:bodyPr>
          <a:lstStyle/>
          <a:p>
            <a:pPr lvl="0" indent="0" algn="ctr">
              <a:lnSpc>
                <a:spcPct val="100000"/>
              </a:lnSpc>
              <a:spcBef>
                <a:spcPts val="1000"/>
              </a:spcBef>
              <a:buSzPct val="78000"/>
              <a:buFont typeface="Wingdings" pitchFamily="2" charset="2"/>
              <a:buNone/>
            </a:pPr>
            <a:endParaRPr lang="pl-PL" sz="2000" b="0" dirty="0">
              <a:solidFill>
                <a:schemeClr val="accent1"/>
              </a:solidFill>
              <a:latin typeface="Roboto" panose="02000000000000000000" pitchFamily="2" charset="0"/>
              <a:ea typeface="Roboto" panose="02000000000000000000" pitchFamily="2" charset="0"/>
            </a:endParaRPr>
          </a:p>
        </p:txBody>
      </p:sp>
      <p:sp>
        <p:nvSpPr>
          <p:cNvPr id="16" name="Symbol zastępczy obrazu 16">
            <a:extLst>
              <a:ext uri="{FF2B5EF4-FFF2-40B4-BE49-F238E27FC236}">
                <a16:creationId xmlns:a16="http://schemas.microsoft.com/office/drawing/2014/main" id="{A7610A5A-7A6E-3C47-ACBF-F5B4812171E0}"/>
              </a:ext>
            </a:extLst>
          </p:cNvPr>
          <p:cNvSpPr>
            <a:spLocks noGrp="1"/>
          </p:cNvSpPr>
          <p:nvPr>
            <p:ph type="pic" sz="quarter" idx="13" hasCustomPrompt="1"/>
          </p:nvPr>
        </p:nvSpPr>
        <p:spPr>
          <a:xfrm>
            <a:off x="5242498" y="1582906"/>
            <a:ext cx="6268465" cy="3527577"/>
          </a:xfrm>
          <a:prstGeom prst="roundRect">
            <a:avLst>
              <a:gd name="adj" fmla="val 2234"/>
            </a:avLst>
          </a:prstGeom>
          <a:solidFill>
            <a:schemeClr val="tx2">
              <a:lumMod val="20000"/>
              <a:lumOff val="80000"/>
            </a:schemeClr>
          </a:solidFill>
          <a:ln w="38100">
            <a:noFill/>
          </a:ln>
        </p:spPr>
        <p:txBody>
          <a:bodyPr rot="0" spcFirstLastPara="0" vertOverflow="overflow" horzOverflow="overflow" vert="horz" wrap="square" lIns="0" tIns="45720" rIns="0" bIns="45720" numCol="1" spcCol="0" rtlCol="0" fromWordArt="0" anchor="ctr" anchorCtr="0" forceAA="0" compatLnSpc="1">
            <a:prstTxWarp prst="textNoShape">
              <a:avLst/>
            </a:prstTxWarp>
            <a:normAutofit/>
          </a:bodyPr>
          <a:lstStyle>
            <a:lvl1pPr marL="228600" indent="-228600" algn="ctr">
              <a:buNone/>
              <a:defRPr lang="pl-PL" sz="2600" dirty="0">
                <a:solidFill>
                  <a:schemeClr val="accent2"/>
                </a:solidFill>
                <a:latin typeface="Roboto" panose="02000000000000000000" pitchFamily="2" charset="0"/>
                <a:ea typeface="Roboto" panose="02000000000000000000" pitchFamily="2" charset="0"/>
              </a:defRPr>
            </a:lvl1pPr>
          </a:lstStyle>
          <a:p>
            <a:pPr marL="228600" lvl="0" indent="-228600" algn="ctr"/>
            <a:r>
              <a:rPr lang="pl-PL" dirty="0" err="1"/>
              <a:t>Click</a:t>
            </a:r>
            <a:r>
              <a:rPr lang="pl-PL" dirty="0"/>
              <a:t> </a:t>
            </a:r>
            <a:r>
              <a:rPr lang="pl-PL" dirty="0" err="1"/>
              <a:t>this</a:t>
            </a:r>
            <a:r>
              <a:rPr lang="pl-PL" dirty="0"/>
              <a:t> </a:t>
            </a:r>
            <a:r>
              <a:rPr lang="pl-PL" dirty="0" err="1"/>
              <a:t>icon</a:t>
            </a:r>
            <a:r>
              <a:rPr lang="pl-PL" dirty="0"/>
              <a:t> </a:t>
            </a:r>
            <a:br>
              <a:rPr lang="pl-PL" dirty="0"/>
            </a:br>
            <a:r>
              <a:rPr lang="pl-PL" dirty="0"/>
              <a:t>to </a:t>
            </a:r>
            <a:r>
              <a:rPr lang="pl-PL" dirty="0" err="1"/>
              <a:t>add</a:t>
            </a:r>
            <a:r>
              <a:rPr lang="pl-PL" dirty="0"/>
              <a:t> a </a:t>
            </a:r>
            <a:r>
              <a:rPr lang="pl-PL" dirty="0" err="1"/>
              <a:t>screenshot</a:t>
            </a:r>
            <a:r>
              <a:rPr lang="pl-PL" dirty="0"/>
              <a:t> 16:9</a:t>
            </a:r>
          </a:p>
        </p:txBody>
      </p:sp>
      <p:cxnSp>
        <p:nvCxnSpPr>
          <p:cNvPr id="12" name="Łącznik prosty 11">
            <a:extLst>
              <a:ext uri="{FF2B5EF4-FFF2-40B4-BE49-F238E27FC236}">
                <a16:creationId xmlns:a16="http://schemas.microsoft.com/office/drawing/2014/main" id="{CE123FF3-07C4-DA48-B5BE-489C65E4E887}"/>
              </a:ext>
            </a:extLst>
          </p:cNvPr>
          <p:cNvCxnSpPr>
            <a:cxnSpLocks/>
          </p:cNvCxnSpPr>
          <p:nvPr userDrawn="1"/>
        </p:nvCxnSpPr>
        <p:spPr>
          <a:xfrm flipH="1">
            <a:off x="684982" y="2290662"/>
            <a:ext cx="1949449" cy="0"/>
          </a:xfrm>
          <a:prstGeom prst="line">
            <a:avLst/>
          </a:prstGeom>
          <a:ln w="25400">
            <a:gradFill>
              <a:gsLst>
                <a:gs pos="0">
                  <a:schemeClr val="accent1"/>
                </a:gs>
                <a:gs pos="100000">
                  <a:schemeClr val="accent2"/>
                </a:gs>
              </a:gsLst>
              <a:lin ang="0" scaled="0"/>
            </a:gradFill>
          </a:ln>
          <a:effectLst/>
        </p:spPr>
        <p:style>
          <a:lnRef idx="2">
            <a:schemeClr val="accent1"/>
          </a:lnRef>
          <a:fillRef idx="0">
            <a:schemeClr val="accent1"/>
          </a:fillRef>
          <a:effectRef idx="1">
            <a:schemeClr val="accent1"/>
          </a:effectRef>
          <a:fontRef idx="minor">
            <a:schemeClr val="tx1"/>
          </a:fontRef>
        </p:style>
      </p:cxnSp>
      <p:sp>
        <p:nvSpPr>
          <p:cNvPr id="9" name="Symbol zastępczy tekstu 24">
            <a:extLst>
              <a:ext uri="{FF2B5EF4-FFF2-40B4-BE49-F238E27FC236}">
                <a16:creationId xmlns:a16="http://schemas.microsoft.com/office/drawing/2014/main" id="{31878F10-DA4E-2444-A9F9-AE69DD91F094}"/>
              </a:ext>
            </a:extLst>
          </p:cNvPr>
          <p:cNvSpPr>
            <a:spLocks noGrp="1"/>
          </p:cNvSpPr>
          <p:nvPr>
            <p:ph type="body" sz="quarter" idx="20" hasCustomPrompt="1"/>
          </p:nvPr>
        </p:nvSpPr>
        <p:spPr>
          <a:xfrm>
            <a:off x="681040" y="2492896"/>
            <a:ext cx="3917948" cy="3672408"/>
          </a:xfrm>
        </p:spPr>
        <p:txBody>
          <a:bodyPr/>
          <a:lstStyle>
            <a:lvl1pPr marL="0" indent="0">
              <a:buNone/>
              <a:defRPr>
                <a:solidFill>
                  <a:schemeClr val="tx1"/>
                </a:solidFill>
              </a:defRPr>
            </a:lvl1pPr>
          </a:lstStyle>
          <a:p>
            <a:r>
              <a:rPr lang="pl-PL" dirty="0" err="1"/>
              <a:t>Click</a:t>
            </a:r>
            <a:r>
              <a:rPr lang="pl-PL" dirty="0"/>
              <a:t> to </a:t>
            </a:r>
            <a:r>
              <a:rPr lang="pl-PL" dirty="0" err="1"/>
              <a:t>edit</a:t>
            </a:r>
            <a:endParaRPr lang="pl-PL" dirty="0"/>
          </a:p>
        </p:txBody>
      </p:sp>
    </p:spTree>
    <p:extLst>
      <p:ext uri="{BB962C8B-B14F-4D97-AF65-F5344CB8AC3E}">
        <p14:creationId xmlns:p14="http://schemas.microsoft.com/office/powerpoint/2010/main" val="382855084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Mokcup hand mobile horizontal">
    <p:spTree>
      <p:nvGrpSpPr>
        <p:cNvPr id="1" name=""/>
        <p:cNvGrpSpPr/>
        <p:nvPr/>
      </p:nvGrpSpPr>
      <p:grpSpPr>
        <a:xfrm>
          <a:off x="0" y="0"/>
          <a:ext cx="0" cy="0"/>
          <a:chOff x="0" y="0"/>
          <a:chExt cx="0" cy="0"/>
        </a:xfrm>
      </p:grpSpPr>
      <p:sp>
        <p:nvSpPr>
          <p:cNvPr id="18" name="Prostokąt 17">
            <a:extLst>
              <a:ext uri="{FF2B5EF4-FFF2-40B4-BE49-F238E27FC236}">
                <a16:creationId xmlns:a16="http://schemas.microsoft.com/office/drawing/2014/main" id="{FCA21E4B-539A-E246-A6C0-497C7C076079}"/>
              </a:ext>
            </a:extLst>
          </p:cNvPr>
          <p:cNvSpPr/>
          <p:nvPr userDrawn="1"/>
        </p:nvSpPr>
        <p:spPr>
          <a:xfrm flipH="1">
            <a:off x="7593012" y="0"/>
            <a:ext cx="4598987"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latin typeface="Roboto" panose="02000000000000000000" pitchFamily="2" charset="0"/>
            </a:endParaRPr>
          </a:p>
        </p:txBody>
      </p:sp>
      <p:cxnSp>
        <p:nvCxnSpPr>
          <p:cNvPr id="7" name="Łącznik prosty 6">
            <a:extLst>
              <a:ext uri="{FF2B5EF4-FFF2-40B4-BE49-F238E27FC236}">
                <a16:creationId xmlns:a16="http://schemas.microsoft.com/office/drawing/2014/main" id="{BAFCE026-4EF2-3844-BB84-6450150A56FE}"/>
              </a:ext>
            </a:extLst>
          </p:cNvPr>
          <p:cNvCxnSpPr>
            <a:cxnSpLocks/>
          </p:cNvCxnSpPr>
          <p:nvPr userDrawn="1"/>
        </p:nvCxnSpPr>
        <p:spPr>
          <a:xfrm flipH="1">
            <a:off x="684982" y="2290662"/>
            <a:ext cx="1949449" cy="0"/>
          </a:xfrm>
          <a:prstGeom prst="line">
            <a:avLst/>
          </a:prstGeom>
          <a:ln w="25400">
            <a:gradFill>
              <a:gsLst>
                <a:gs pos="0">
                  <a:schemeClr val="accent1"/>
                </a:gs>
                <a:gs pos="100000">
                  <a:schemeClr val="accent2"/>
                </a:gs>
              </a:gsLst>
              <a:lin ang="0" scaled="0"/>
            </a:gradFill>
          </a:ln>
          <a:effectLst/>
        </p:spPr>
        <p:style>
          <a:lnRef idx="2">
            <a:schemeClr val="accent1"/>
          </a:lnRef>
          <a:fillRef idx="0">
            <a:schemeClr val="accent1"/>
          </a:fillRef>
          <a:effectRef idx="1">
            <a:schemeClr val="accent1"/>
          </a:effectRef>
          <a:fontRef idx="minor">
            <a:schemeClr val="tx1"/>
          </a:fontRef>
        </p:style>
      </p:cxnSp>
      <p:sp>
        <p:nvSpPr>
          <p:cNvPr id="11" name="Tytuł 1">
            <a:extLst>
              <a:ext uri="{FF2B5EF4-FFF2-40B4-BE49-F238E27FC236}">
                <a16:creationId xmlns:a16="http://schemas.microsoft.com/office/drawing/2014/main" id="{2CFC75B4-16A8-E64E-8565-F359A10CC34B}"/>
              </a:ext>
            </a:extLst>
          </p:cNvPr>
          <p:cNvSpPr>
            <a:spLocks noGrp="1"/>
          </p:cNvSpPr>
          <p:nvPr>
            <p:ph type="title" hasCustomPrompt="1"/>
          </p:nvPr>
        </p:nvSpPr>
        <p:spPr>
          <a:xfrm>
            <a:off x="684983" y="332656"/>
            <a:ext cx="3221856" cy="1800437"/>
          </a:xfrm>
        </p:spPr>
        <p:txBody>
          <a:bodyPr lIns="0"/>
          <a:lstStyle>
            <a:lvl1pPr>
              <a:defRPr>
                <a:latin typeface="Roboto" panose="02000000000000000000" pitchFamily="2" charset="0"/>
                <a:ea typeface="Roboto" panose="02000000000000000000" pitchFamily="2" charset="0"/>
              </a:defRPr>
            </a:lvl1pPr>
          </a:lstStyle>
          <a:p>
            <a:r>
              <a:rPr lang="pl-PL" dirty="0" err="1"/>
              <a:t>Click</a:t>
            </a:r>
            <a:r>
              <a:rPr lang="pl-PL" dirty="0"/>
              <a:t> to </a:t>
            </a:r>
            <a:r>
              <a:rPr lang="pl-PL" dirty="0" err="1"/>
              <a:t>edit</a:t>
            </a:r>
            <a:endParaRPr lang="pl-PL" dirty="0"/>
          </a:p>
        </p:txBody>
      </p:sp>
      <p:pic>
        <p:nvPicPr>
          <p:cNvPr id="19" name="Obraz 18">
            <a:extLst>
              <a:ext uri="{FF2B5EF4-FFF2-40B4-BE49-F238E27FC236}">
                <a16:creationId xmlns:a16="http://schemas.microsoft.com/office/drawing/2014/main" id="{BF2B7C02-905F-8747-A163-ECC7E73C5B38}"/>
              </a:ext>
            </a:extLst>
          </p:cNvPr>
          <p:cNvPicPr>
            <a:picLocks noChangeAspect="1"/>
          </p:cNvPicPr>
          <p:nvPr userDrawn="1"/>
        </p:nvPicPr>
        <p:blipFill>
          <a:blip r:embed="rId2"/>
          <a:stretch>
            <a:fillRect/>
          </a:stretch>
        </p:blipFill>
        <p:spPr>
          <a:xfrm>
            <a:off x="7767144" y="2060848"/>
            <a:ext cx="4250722" cy="4797152"/>
          </a:xfrm>
          <a:prstGeom prst="rect">
            <a:avLst/>
          </a:prstGeom>
        </p:spPr>
      </p:pic>
      <p:sp>
        <p:nvSpPr>
          <p:cNvPr id="20" name="Symbol zastępczy obrazu 16">
            <a:extLst>
              <a:ext uri="{FF2B5EF4-FFF2-40B4-BE49-F238E27FC236}">
                <a16:creationId xmlns:a16="http://schemas.microsoft.com/office/drawing/2014/main" id="{6BDCFE69-3953-0942-8BCE-F97AEF02CF68}"/>
              </a:ext>
            </a:extLst>
          </p:cNvPr>
          <p:cNvSpPr>
            <a:spLocks noGrp="1"/>
          </p:cNvSpPr>
          <p:nvPr>
            <p:ph type="pic" sz="quarter" idx="13" hasCustomPrompt="1"/>
          </p:nvPr>
        </p:nvSpPr>
        <p:spPr>
          <a:xfrm>
            <a:off x="4518097" y="2492897"/>
            <a:ext cx="4457628" cy="2088232"/>
          </a:xfrm>
          <a:prstGeom prst="roundRect">
            <a:avLst>
              <a:gd name="adj" fmla="val 11913"/>
            </a:avLst>
          </a:prstGeom>
          <a:solidFill>
            <a:schemeClr val="tx2">
              <a:lumMod val="20000"/>
              <a:lumOff val="80000"/>
            </a:schemeClr>
          </a:solidFill>
          <a:ln w="88900">
            <a:solidFill>
              <a:srgbClr val="1E1E1F"/>
            </a:solidFill>
          </a:ln>
        </p:spPr>
        <p:txBody>
          <a:bodyPr rot="0" spcFirstLastPara="0" vertOverflow="overflow" horzOverflow="overflow" vert="horz" wrap="square" lIns="0" tIns="45720" rIns="0" bIns="45720" numCol="1" spcCol="0" rtlCol="0" fromWordArt="0" anchor="ctr" anchorCtr="0" forceAA="0" compatLnSpc="1">
            <a:prstTxWarp prst="textNoShape">
              <a:avLst/>
            </a:prstTxWarp>
            <a:normAutofit/>
          </a:bodyPr>
          <a:lstStyle>
            <a:lvl1pPr marL="228600" indent="-228600" algn="ctr">
              <a:buNone/>
              <a:defRPr lang="pl-PL" sz="2600" dirty="0">
                <a:solidFill>
                  <a:schemeClr val="accent2"/>
                </a:solidFill>
                <a:latin typeface="Roboto" panose="02000000000000000000" pitchFamily="2" charset="0"/>
                <a:ea typeface="Roboto" panose="02000000000000000000" pitchFamily="2" charset="0"/>
              </a:defRPr>
            </a:lvl1pPr>
          </a:lstStyle>
          <a:p>
            <a:pPr marL="228600" lvl="0" indent="-228600" algn="ctr"/>
            <a:r>
              <a:rPr lang="pl-PL" dirty="0" err="1"/>
              <a:t>Click</a:t>
            </a:r>
            <a:r>
              <a:rPr lang="pl-PL" dirty="0"/>
              <a:t> </a:t>
            </a:r>
            <a:r>
              <a:rPr lang="pl-PL" dirty="0" err="1"/>
              <a:t>this</a:t>
            </a:r>
            <a:r>
              <a:rPr lang="pl-PL" dirty="0"/>
              <a:t> </a:t>
            </a:r>
            <a:r>
              <a:rPr lang="pl-PL" dirty="0" err="1"/>
              <a:t>icon</a:t>
            </a:r>
            <a:r>
              <a:rPr lang="pl-PL" dirty="0"/>
              <a:t> </a:t>
            </a:r>
            <a:br>
              <a:rPr lang="pl-PL" dirty="0"/>
            </a:br>
            <a:r>
              <a:rPr lang="pl-PL" dirty="0"/>
              <a:t>to </a:t>
            </a:r>
            <a:r>
              <a:rPr lang="pl-PL" dirty="0" err="1"/>
              <a:t>add</a:t>
            </a:r>
            <a:r>
              <a:rPr lang="pl-PL" dirty="0"/>
              <a:t> a </a:t>
            </a:r>
            <a:r>
              <a:rPr lang="pl-PL" dirty="0" err="1"/>
              <a:t>screenshot</a:t>
            </a:r>
            <a:endParaRPr lang="pl-PL" dirty="0"/>
          </a:p>
        </p:txBody>
      </p:sp>
      <p:sp>
        <p:nvSpPr>
          <p:cNvPr id="8" name="Symbol zastępczy tekstu 24">
            <a:extLst>
              <a:ext uri="{FF2B5EF4-FFF2-40B4-BE49-F238E27FC236}">
                <a16:creationId xmlns:a16="http://schemas.microsoft.com/office/drawing/2014/main" id="{5263676B-9820-E240-990C-086932F128D7}"/>
              </a:ext>
            </a:extLst>
          </p:cNvPr>
          <p:cNvSpPr>
            <a:spLocks noGrp="1"/>
          </p:cNvSpPr>
          <p:nvPr>
            <p:ph type="body" sz="quarter" idx="20" hasCustomPrompt="1"/>
          </p:nvPr>
        </p:nvSpPr>
        <p:spPr>
          <a:xfrm>
            <a:off x="681040" y="2492896"/>
            <a:ext cx="3225800" cy="3672408"/>
          </a:xfrm>
        </p:spPr>
        <p:txBody>
          <a:bodyPr/>
          <a:lstStyle>
            <a:lvl1pPr marL="0" indent="0">
              <a:buNone/>
              <a:defRPr>
                <a:solidFill>
                  <a:schemeClr val="tx1"/>
                </a:solidFill>
              </a:defRPr>
            </a:lvl1pPr>
          </a:lstStyle>
          <a:p>
            <a:r>
              <a:rPr lang="pl-PL" dirty="0" err="1"/>
              <a:t>Click</a:t>
            </a:r>
            <a:r>
              <a:rPr lang="pl-PL" dirty="0"/>
              <a:t> to </a:t>
            </a:r>
            <a:r>
              <a:rPr lang="pl-PL" dirty="0" err="1"/>
              <a:t>edit</a:t>
            </a:r>
            <a:endParaRPr lang="pl-PL" dirty="0"/>
          </a:p>
        </p:txBody>
      </p:sp>
    </p:spTree>
    <p:extLst>
      <p:ext uri="{BB962C8B-B14F-4D97-AF65-F5344CB8AC3E}">
        <p14:creationId xmlns:p14="http://schemas.microsoft.com/office/powerpoint/2010/main" val="294862026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Mokcup hand tablet horizontal">
    <p:spTree>
      <p:nvGrpSpPr>
        <p:cNvPr id="1" name=""/>
        <p:cNvGrpSpPr/>
        <p:nvPr/>
      </p:nvGrpSpPr>
      <p:grpSpPr>
        <a:xfrm>
          <a:off x="0" y="0"/>
          <a:ext cx="0" cy="0"/>
          <a:chOff x="0" y="0"/>
          <a:chExt cx="0" cy="0"/>
        </a:xfrm>
      </p:grpSpPr>
      <p:sp>
        <p:nvSpPr>
          <p:cNvPr id="22" name="Prostokąt 21">
            <a:extLst>
              <a:ext uri="{FF2B5EF4-FFF2-40B4-BE49-F238E27FC236}">
                <a16:creationId xmlns:a16="http://schemas.microsoft.com/office/drawing/2014/main" id="{7DADA2D1-34D8-FF45-AD1D-47399EB65F8E}"/>
              </a:ext>
            </a:extLst>
          </p:cNvPr>
          <p:cNvSpPr/>
          <p:nvPr userDrawn="1"/>
        </p:nvSpPr>
        <p:spPr>
          <a:xfrm flipH="1">
            <a:off x="7593012" y="0"/>
            <a:ext cx="4598987"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latin typeface="Roboto" panose="02000000000000000000" pitchFamily="2" charset="0"/>
            </a:endParaRPr>
          </a:p>
        </p:txBody>
      </p:sp>
      <p:sp>
        <p:nvSpPr>
          <p:cNvPr id="11" name="Tytuł 1">
            <a:extLst>
              <a:ext uri="{FF2B5EF4-FFF2-40B4-BE49-F238E27FC236}">
                <a16:creationId xmlns:a16="http://schemas.microsoft.com/office/drawing/2014/main" id="{2CFC75B4-16A8-E64E-8565-F359A10CC34B}"/>
              </a:ext>
            </a:extLst>
          </p:cNvPr>
          <p:cNvSpPr>
            <a:spLocks noGrp="1"/>
          </p:cNvSpPr>
          <p:nvPr>
            <p:ph type="title" hasCustomPrompt="1"/>
          </p:nvPr>
        </p:nvSpPr>
        <p:spPr>
          <a:xfrm>
            <a:off x="684983" y="332656"/>
            <a:ext cx="3221856" cy="1800437"/>
          </a:xfrm>
        </p:spPr>
        <p:txBody>
          <a:bodyPr lIns="0"/>
          <a:lstStyle>
            <a:lvl1pPr>
              <a:defRPr>
                <a:latin typeface="Roboto" panose="02000000000000000000" pitchFamily="2" charset="0"/>
                <a:ea typeface="Roboto" panose="02000000000000000000" pitchFamily="2" charset="0"/>
              </a:defRPr>
            </a:lvl1pPr>
          </a:lstStyle>
          <a:p>
            <a:r>
              <a:rPr lang="pl-PL" dirty="0" err="1"/>
              <a:t>Click</a:t>
            </a:r>
            <a:r>
              <a:rPr lang="pl-PL" dirty="0"/>
              <a:t> to </a:t>
            </a:r>
            <a:r>
              <a:rPr lang="pl-PL" dirty="0" err="1"/>
              <a:t>edit</a:t>
            </a:r>
            <a:endParaRPr lang="pl-PL" dirty="0"/>
          </a:p>
        </p:txBody>
      </p:sp>
      <p:cxnSp>
        <p:nvCxnSpPr>
          <p:cNvPr id="9" name="Łącznik prosty 8">
            <a:extLst>
              <a:ext uri="{FF2B5EF4-FFF2-40B4-BE49-F238E27FC236}">
                <a16:creationId xmlns:a16="http://schemas.microsoft.com/office/drawing/2014/main" id="{48B2AC91-D726-4A44-B02C-B33F2CF37914}"/>
              </a:ext>
            </a:extLst>
          </p:cNvPr>
          <p:cNvCxnSpPr>
            <a:cxnSpLocks/>
          </p:cNvCxnSpPr>
          <p:nvPr userDrawn="1"/>
        </p:nvCxnSpPr>
        <p:spPr>
          <a:xfrm flipH="1">
            <a:off x="684982" y="2290662"/>
            <a:ext cx="1949449" cy="0"/>
          </a:xfrm>
          <a:prstGeom prst="line">
            <a:avLst/>
          </a:prstGeom>
          <a:ln w="25400">
            <a:gradFill>
              <a:gsLst>
                <a:gs pos="0">
                  <a:schemeClr val="accent1"/>
                </a:gs>
                <a:gs pos="100000">
                  <a:schemeClr val="accent2"/>
                </a:gs>
              </a:gsLst>
              <a:lin ang="0" scaled="0"/>
            </a:gradFill>
          </a:ln>
          <a:effectLst/>
        </p:spPr>
        <p:style>
          <a:lnRef idx="2">
            <a:schemeClr val="accent1"/>
          </a:lnRef>
          <a:fillRef idx="0">
            <a:schemeClr val="accent1"/>
          </a:fillRef>
          <a:effectRef idx="1">
            <a:schemeClr val="accent1"/>
          </a:effectRef>
          <a:fontRef idx="minor">
            <a:schemeClr val="tx1"/>
          </a:fontRef>
        </p:style>
      </p:cxnSp>
      <p:sp>
        <p:nvSpPr>
          <p:cNvPr id="8" name="Symbol zastępczy tekstu 24">
            <a:extLst>
              <a:ext uri="{FF2B5EF4-FFF2-40B4-BE49-F238E27FC236}">
                <a16:creationId xmlns:a16="http://schemas.microsoft.com/office/drawing/2014/main" id="{C4F3B0B9-E873-F742-BEBE-F6F6CD5D767B}"/>
              </a:ext>
            </a:extLst>
          </p:cNvPr>
          <p:cNvSpPr>
            <a:spLocks noGrp="1"/>
          </p:cNvSpPr>
          <p:nvPr>
            <p:ph type="body" sz="quarter" idx="20" hasCustomPrompt="1"/>
          </p:nvPr>
        </p:nvSpPr>
        <p:spPr>
          <a:xfrm>
            <a:off x="681040" y="2492896"/>
            <a:ext cx="3225800" cy="3672408"/>
          </a:xfrm>
        </p:spPr>
        <p:txBody>
          <a:bodyPr/>
          <a:lstStyle>
            <a:lvl1pPr marL="0" indent="0">
              <a:buNone/>
              <a:defRPr>
                <a:solidFill>
                  <a:schemeClr val="tx1"/>
                </a:solidFill>
              </a:defRPr>
            </a:lvl1pPr>
          </a:lstStyle>
          <a:p>
            <a:r>
              <a:rPr lang="pl-PL" dirty="0" err="1"/>
              <a:t>Click</a:t>
            </a:r>
            <a:r>
              <a:rPr lang="pl-PL" dirty="0"/>
              <a:t> to </a:t>
            </a:r>
            <a:r>
              <a:rPr lang="pl-PL" dirty="0" err="1"/>
              <a:t>edit</a:t>
            </a:r>
            <a:endParaRPr lang="pl-PL" dirty="0"/>
          </a:p>
        </p:txBody>
      </p:sp>
      <p:pic>
        <p:nvPicPr>
          <p:cNvPr id="31" name="Obraz 30">
            <a:extLst>
              <a:ext uri="{FF2B5EF4-FFF2-40B4-BE49-F238E27FC236}">
                <a16:creationId xmlns:a16="http://schemas.microsoft.com/office/drawing/2014/main" id="{C01362BE-6FAA-9D48-8B48-B7EE4B28F467}"/>
              </a:ext>
            </a:extLst>
          </p:cNvPr>
          <p:cNvPicPr>
            <a:picLocks noChangeAspect="1"/>
          </p:cNvPicPr>
          <p:nvPr userDrawn="1"/>
        </p:nvPicPr>
        <p:blipFill>
          <a:blip r:embed="rId2"/>
          <a:stretch>
            <a:fillRect/>
          </a:stretch>
        </p:blipFill>
        <p:spPr>
          <a:xfrm>
            <a:off x="4472927" y="791602"/>
            <a:ext cx="7772400" cy="6167230"/>
          </a:xfrm>
          <a:prstGeom prst="rect">
            <a:avLst/>
          </a:prstGeom>
        </p:spPr>
      </p:pic>
      <p:sp>
        <p:nvSpPr>
          <p:cNvPr id="32" name="Symbol zastępczy obrazu 16">
            <a:extLst>
              <a:ext uri="{FF2B5EF4-FFF2-40B4-BE49-F238E27FC236}">
                <a16:creationId xmlns:a16="http://schemas.microsoft.com/office/drawing/2014/main" id="{4B3CDCE8-364B-B24B-B7CD-6DAC6249A99D}"/>
              </a:ext>
            </a:extLst>
          </p:cNvPr>
          <p:cNvSpPr>
            <a:spLocks noGrp="1"/>
          </p:cNvSpPr>
          <p:nvPr>
            <p:ph type="pic" sz="quarter" idx="13" hasCustomPrompt="1"/>
          </p:nvPr>
        </p:nvSpPr>
        <p:spPr>
          <a:xfrm>
            <a:off x="4943872" y="1180992"/>
            <a:ext cx="5832648" cy="4380380"/>
          </a:xfrm>
          <a:prstGeom prst="roundRect">
            <a:avLst>
              <a:gd name="adj" fmla="val 774"/>
            </a:avLst>
          </a:prstGeom>
          <a:solidFill>
            <a:schemeClr val="tx2">
              <a:lumMod val="20000"/>
              <a:lumOff val="80000"/>
            </a:schemeClr>
          </a:solidFill>
          <a:ln w="301625">
            <a:noFill/>
          </a:ln>
        </p:spPr>
        <p:txBody>
          <a:bodyPr rot="0" spcFirstLastPara="0" vertOverflow="overflow" horzOverflow="overflow" vert="horz" wrap="square" lIns="0" tIns="45720" rIns="0" bIns="45720" numCol="1" spcCol="0" rtlCol="0" fromWordArt="0" anchor="ctr" anchorCtr="0" forceAA="0" compatLnSpc="1">
            <a:prstTxWarp prst="textNoShape">
              <a:avLst/>
            </a:prstTxWarp>
            <a:normAutofit/>
          </a:bodyPr>
          <a:lstStyle>
            <a:lvl1pPr marL="228600" indent="-228600" algn="ctr">
              <a:buNone/>
              <a:defRPr lang="pl-PL" sz="2600" dirty="0">
                <a:solidFill>
                  <a:schemeClr val="accent2"/>
                </a:solidFill>
                <a:latin typeface="Roboto" panose="02000000000000000000" pitchFamily="2" charset="0"/>
                <a:ea typeface="Roboto" panose="02000000000000000000" pitchFamily="2" charset="0"/>
              </a:defRPr>
            </a:lvl1pPr>
          </a:lstStyle>
          <a:p>
            <a:pPr marL="228600" lvl="0" indent="-228600" algn="ctr"/>
            <a:r>
              <a:rPr lang="pl-PL" dirty="0" err="1"/>
              <a:t>Click</a:t>
            </a:r>
            <a:r>
              <a:rPr lang="pl-PL" dirty="0"/>
              <a:t> </a:t>
            </a:r>
            <a:r>
              <a:rPr lang="pl-PL" dirty="0" err="1"/>
              <a:t>this</a:t>
            </a:r>
            <a:r>
              <a:rPr lang="pl-PL" dirty="0"/>
              <a:t> </a:t>
            </a:r>
            <a:r>
              <a:rPr lang="pl-PL" dirty="0" err="1"/>
              <a:t>icon</a:t>
            </a:r>
            <a:r>
              <a:rPr lang="pl-PL" dirty="0"/>
              <a:t> </a:t>
            </a:r>
            <a:br>
              <a:rPr lang="pl-PL" dirty="0"/>
            </a:br>
            <a:r>
              <a:rPr lang="pl-PL" dirty="0"/>
              <a:t>to </a:t>
            </a:r>
            <a:r>
              <a:rPr lang="pl-PL" dirty="0" err="1"/>
              <a:t>add</a:t>
            </a:r>
            <a:r>
              <a:rPr lang="pl-PL" dirty="0"/>
              <a:t> a </a:t>
            </a:r>
            <a:r>
              <a:rPr lang="pl-PL" dirty="0" err="1"/>
              <a:t>screenshot</a:t>
            </a:r>
            <a:endParaRPr lang="pl-PL" dirty="0"/>
          </a:p>
        </p:txBody>
      </p:sp>
    </p:spTree>
    <p:extLst>
      <p:ext uri="{BB962C8B-B14F-4D97-AF65-F5344CB8AC3E}">
        <p14:creationId xmlns:p14="http://schemas.microsoft.com/office/powerpoint/2010/main" val="338367085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Mokcup fullscreen">
    <p:spTree>
      <p:nvGrpSpPr>
        <p:cNvPr id="1" name=""/>
        <p:cNvGrpSpPr/>
        <p:nvPr/>
      </p:nvGrpSpPr>
      <p:grpSpPr>
        <a:xfrm>
          <a:off x="0" y="0"/>
          <a:ext cx="0" cy="0"/>
          <a:chOff x="0" y="0"/>
          <a:chExt cx="0" cy="0"/>
        </a:xfrm>
      </p:grpSpPr>
      <p:cxnSp>
        <p:nvCxnSpPr>
          <p:cNvPr id="7" name="Łącznik prosty 6">
            <a:extLst>
              <a:ext uri="{FF2B5EF4-FFF2-40B4-BE49-F238E27FC236}">
                <a16:creationId xmlns:a16="http://schemas.microsoft.com/office/drawing/2014/main" id="{BAFCE026-4EF2-3844-BB84-6450150A56FE}"/>
              </a:ext>
            </a:extLst>
          </p:cNvPr>
          <p:cNvCxnSpPr>
            <a:cxnSpLocks/>
          </p:cNvCxnSpPr>
          <p:nvPr userDrawn="1"/>
        </p:nvCxnSpPr>
        <p:spPr>
          <a:xfrm flipH="1">
            <a:off x="1" y="1282550"/>
            <a:ext cx="1949449" cy="0"/>
          </a:xfrm>
          <a:prstGeom prst="line">
            <a:avLst/>
          </a:prstGeom>
          <a:ln w="25400">
            <a:gradFill>
              <a:gsLst>
                <a:gs pos="0">
                  <a:schemeClr val="accent1"/>
                </a:gs>
                <a:gs pos="100000">
                  <a:schemeClr val="accent2"/>
                </a:gs>
              </a:gsLst>
              <a:lin ang="0" scaled="0"/>
            </a:gradFill>
          </a:ln>
          <a:effectLst/>
        </p:spPr>
        <p:style>
          <a:lnRef idx="2">
            <a:schemeClr val="accent1"/>
          </a:lnRef>
          <a:fillRef idx="0">
            <a:schemeClr val="accent1"/>
          </a:fillRef>
          <a:effectRef idx="1">
            <a:schemeClr val="accent1"/>
          </a:effectRef>
          <a:fontRef idx="minor">
            <a:schemeClr val="tx1"/>
          </a:fontRef>
        </p:style>
      </p:cxnSp>
      <p:sp>
        <p:nvSpPr>
          <p:cNvPr id="15" name="Zaokrąglony prostokąt 14">
            <a:extLst>
              <a:ext uri="{FF2B5EF4-FFF2-40B4-BE49-F238E27FC236}">
                <a16:creationId xmlns:a16="http://schemas.microsoft.com/office/drawing/2014/main" id="{D9553AAC-3EFE-5A4B-A01C-4D5CE4D2EBCC}"/>
              </a:ext>
            </a:extLst>
          </p:cNvPr>
          <p:cNvSpPr/>
          <p:nvPr userDrawn="1"/>
        </p:nvSpPr>
        <p:spPr>
          <a:xfrm>
            <a:off x="1949451" y="1674694"/>
            <a:ext cx="8293099" cy="4778642"/>
          </a:xfrm>
          <a:prstGeom prst="roundRect">
            <a:avLst>
              <a:gd name="adj" fmla="val 3595"/>
            </a:avLst>
          </a:prstGeom>
          <a:solidFill>
            <a:srgbClr val="1E1E1F"/>
          </a:solidFill>
          <a:ln w="38100">
            <a:solidFill>
              <a:srgbClr val="1E1E1F"/>
            </a:solidFill>
          </a:ln>
        </p:spPr>
        <p:txBody>
          <a:bodyPr vert="horz" lIns="0" tIns="45720" rIns="0" bIns="45720" rtlCol="0" anchor="ctr">
            <a:normAutofit/>
          </a:bodyPr>
          <a:lstStyle/>
          <a:p>
            <a:pPr lvl="0" indent="0" algn="ctr">
              <a:lnSpc>
                <a:spcPct val="100000"/>
              </a:lnSpc>
              <a:spcBef>
                <a:spcPts val="1000"/>
              </a:spcBef>
              <a:buSzPct val="78000"/>
              <a:buFont typeface="Wingdings" pitchFamily="2" charset="2"/>
              <a:buNone/>
            </a:pPr>
            <a:endParaRPr lang="pl-PL" sz="2000" b="0" dirty="0">
              <a:solidFill>
                <a:schemeClr val="accent1"/>
              </a:solidFill>
              <a:latin typeface="Roboto" panose="02000000000000000000" pitchFamily="2" charset="0"/>
              <a:ea typeface="Roboto" panose="02000000000000000000" pitchFamily="2" charset="0"/>
            </a:endParaRPr>
          </a:p>
        </p:txBody>
      </p:sp>
      <p:sp>
        <p:nvSpPr>
          <p:cNvPr id="16" name="Symbol zastępczy obrazu 16">
            <a:extLst>
              <a:ext uri="{FF2B5EF4-FFF2-40B4-BE49-F238E27FC236}">
                <a16:creationId xmlns:a16="http://schemas.microsoft.com/office/drawing/2014/main" id="{A8DE3F87-A363-174F-B017-708AE7220E25}"/>
              </a:ext>
            </a:extLst>
          </p:cNvPr>
          <p:cNvSpPr>
            <a:spLocks noGrp="1"/>
          </p:cNvSpPr>
          <p:nvPr>
            <p:ph type="pic" sz="quarter" idx="14" hasCustomPrompt="1"/>
          </p:nvPr>
        </p:nvSpPr>
        <p:spPr>
          <a:xfrm>
            <a:off x="2067387" y="1796914"/>
            <a:ext cx="8057227" cy="4534202"/>
          </a:xfrm>
          <a:prstGeom prst="roundRect">
            <a:avLst>
              <a:gd name="adj" fmla="val 2234"/>
            </a:avLst>
          </a:prstGeom>
          <a:solidFill>
            <a:schemeClr val="tx2">
              <a:lumMod val="20000"/>
              <a:lumOff val="80000"/>
            </a:schemeClr>
          </a:solidFill>
          <a:ln w="38100">
            <a:noFill/>
          </a:ln>
        </p:spPr>
        <p:txBody>
          <a:bodyPr rot="0" spcFirstLastPara="0" vertOverflow="overflow" horzOverflow="overflow" vert="horz" wrap="square" lIns="0" tIns="45720" rIns="0" bIns="45720" numCol="1" spcCol="0" rtlCol="0" fromWordArt="0" anchor="ctr" anchorCtr="0" forceAA="0" compatLnSpc="1">
            <a:prstTxWarp prst="textNoShape">
              <a:avLst/>
            </a:prstTxWarp>
            <a:normAutofit/>
          </a:bodyPr>
          <a:lstStyle>
            <a:lvl1pPr marL="228600" indent="-228600" algn="ctr">
              <a:buNone/>
              <a:defRPr lang="pl-PL" sz="2600" dirty="0">
                <a:solidFill>
                  <a:schemeClr val="accent2"/>
                </a:solidFill>
                <a:latin typeface="Roboto" panose="02000000000000000000" pitchFamily="2" charset="0"/>
                <a:ea typeface="Roboto" panose="02000000000000000000" pitchFamily="2" charset="0"/>
              </a:defRPr>
            </a:lvl1pPr>
          </a:lstStyle>
          <a:p>
            <a:pPr marL="228600" lvl="0" indent="-228600" algn="ctr"/>
            <a:r>
              <a:rPr lang="pl-PL" dirty="0" err="1"/>
              <a:t>Click</a:t>
            </a:r>
            <a:r>
              <a:rPr lang="pl-PL" dirty="0"/>
              <a:t> </a:t>
            </a:r>
            <a:r>
              <a:rPr lang="pl-PL" dirty="0" err="1"/>
              <a:t>this</a:t>
            </a:r>
            <a:r>
              <a:rPr lang="pl-PL" dirty="0"/>
              <a:t> </a:t>
            </a:r>
            <a:r>
              <a:rPr lang="pl-PL" dirty="0" err="1"/>
              <a:t>icon</a:t>
            </a:r>
            <a:r>
              <a:rPr lang="pl-PL" dirty="0"/>
              <a:t> </a:t>
            </a:r>
            <a:br>
              <a:rPr lang="pl-PL" dirty="0"/>
            </a:br>
            <a:r>
              <a:rPr lang="pl-PL" dirty="0"/>
              <a:t>to </a:t>
            </a:r>
            <a:r>
              <a:rPr lang="pl-PL" dirty="0" err="1"/>
              <a:t>add</a:t>
            </a:r>
            <a:r>
              <a:rPr lang="pl-PL" dirty="0"/>
              <a:t> a </a:t>
            </a:r>
            <a:r>
              <a:rPr lang="pl-PL" dirty="0" err="1"/>
              <a:t>screenshot</a:t>
            </a:r>
            <a:r>
              <a:rPr lang="pl-PL" dirty="0"/>
              <a:t> 16:9</a:t>
            </a:r>
          </a:p>
        </p:txBody>
      </p:sp>
      <p:sp>
        <p:nvSpPr>
          <p:cNvPr id="9" name="Title 1">
            <a:extLst>
              <a:ext uri="{FF2B5EF4-FFF2-40B4-BE49-F238E27FC236}">
                <a16:creationId xmlns:a16="http://schemas.microsoft.com/office/drawing/2014/main" id="{B1882303-C680-4F5D-B0A8-6AF8C6DA207C}"/>
              </a:ext>
            </a:extLst>
          </p:cNvPr>
          <p:cNvSpPr>
            <a:spLocks noGrp="1"/>
          </p:cNvSpPr>
          <p:nvPr>
            <p:ph type="title" hasCustomPrompt="1"/>
          </p:nvPr>
        </p:nvSpPr>
        <p:spPr>
          <a:xfrm>
            <a:off x="681039" y="1"/>
            <a:ext cx="10829924" cy="1124980"/>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a:solidFill>
                  <a:schemeClr val="tx1"/>
                </a:solidFill>
                <a:latin typeface="Roboto" panose="02000000000000000000" pitchFamily="2" charset="0"/>
                <a:ea typeface="Roboto" panose="02000000000000000000" pitchFamily="2" charset="0"/>
              </a:defRPr>
            </a:lvl1pPr>
          </a:lstStyle>
          <a:p>
            <a:r>
              <a:rPr lang="pl-PL" dirty="0" err="1"/>
              <a:t>Click</a:t>
            </a:r>
            <a:r>
              <a:rPr lang="pl-PL" dirty="0"/>
              <a:t> to </a:t>
            </a:r>
            <a:r>
              <a:rPr lang="pl-PL" dirty="0" err="1"/>
              <a:t>edit</a:t>
            </a:r>
            <a:endParaRPr lang="pl-PL" dirty="0"/>
          </a:p>
        </p:txBody>
      </p:sp>
    </p:spTree>
    <p:extLst>
      <p:ext uri="{BB962C8B-B14F-4D97-AF65-F5344CB8AC3E}">
        <p14:creationId xmlns:p14="http://schemas.microsoft.com/office/powerpoint/2010/main" val="32535543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 Two Columns">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331FD11-D4EB-F349-A244-1BC13AA5B98F}"/>
              </a:ext>
            </a:extLst>
          </p:cNvPr>
          <p:cNvSpPr>
            <a:spLocks noGrp="1"/>
          </p:cNvSpPr>
          <p:nvPr>
            <p:ph type="title" hasCustomPrompt="1"/>
          </p:nvPr>
        </p:nvSpPr>
        <p:spPr/>
        <p:txBody>
          <a:bodyPr lIns="0"/>
          <a:lstStyle>
            <a:lvl1pPr>
              <a:defRPr>
                <a:latin typeface="Roboto" panose="02000000000000000000" pitchFamily="2" charset="0"/>
                <a:ea typeface="Roboto" panose="02000000000000000000" pitchFamily="2" charset="0"/>
              </a:defRPr>
            </a:lvl1pPr>
          </a:lstStyle>
          <a:p>
            <a:r>
              <a:rPr lang="pl-PL" dirty="0" err="1"/>
              <a:t>Click</a:t>
            </a:r>
            <a:r>
              <a:rPr lang="pl-PL" dirty="0"/>
              <a:t> to </a:t>
            </a:r>
            <a:r>
              <a:rPr lang="pl-PL" dirty="0" err="1"/>
              <a:t>edit</a:t>
            </a:r>
            <a:endParaRPr lang="pl-PL" dirty="0"/>
          </a:p>
        </p:txBody>
      </p:sp>
      <p:sp>
        <p:nvSpPr>
          <p:cNvPr id="3" name="Symbol zastępczy daty 2">
            <a:extLst>
              <a:ext uri="{FF2B5EF4-FFF2-40B4-BE49-F238E27FC236}">
                <a16:creationId xmlns:a16="http://schemas.microsoft.com/office/drawing/2014/main" id="{D3E005BF-7244-1D4A-BB97-C85F270F8250}"/>
              </a:ext>
            </a:extLst>
          </p:cNvPr>
          <p:cNvSpPr>
            <a:spLocks noGrp="1"/>
          </p:cNvSpPr>
          <p:nvPr>
            <p:ph type="dt" sz="half" idx="10"/>
          </p:nvPr>
        </p:nvSpPr>
        <p:spPr>
          <a:xfrm>
            <a:off x="7593012" y="6356350"/>
            <a:ext cx="2535237" cy="365125"/>
          </a:xfrm>
          <a:prstGeom prst="rect">
            <a:avLst/>
          </a:prstGeom>
        </p:spPr>
        <p:txBody>
          <a:bodyPr/>
          <a:lstStyle>
            <a:lvl1pPr>
              <a:defRPr>
                <a:latin typeface="Roboto" panose="02000000000000000000" pitchFamily="2" charset="0"/>
                <a:ea typeface="Roboto" panose="02000000000000000000" pitchFamily="2" charset="0"/>
              </a:defRPr>
            </a:lvl1pPr>
          </a:lstStyle>
          <a:p>
            <a:fld id="{2DF0A7F1-8DDE-AB40-ABD1-86832C9EAD8A}" type="datetimeFigureOut">
              <a:rPr lang="pl-PL" smtClean="0"/>
              <a:pPr/>
              <a:t>10.01.2024</a:t>
            </a:fld>
            <a:endParaRPr lang="pl-PL" dirty="0"/>
          </a:p>
        </p:txBody>
      </p:sp>
      <p:sp>
        <p:nvSpPr>
          <p:cNvPr id="4" name="Symbol zastępczy stopki 3">
            <a:extLst>
              <a:ext uri="{FF2B5EF4-FFF2-40B4-BE49-F238E27FC236}">
                <a16:creationId xmlns:a16="http://schemas.microsoft.com/office/drawing/2014/main" id="{7CE38F39-D96F-364D-B193-56BBB633852A}"/>
              </a:ext>
            </a:extLst>
          </p:cNvPr>
          <p:cNvSpPr>
            <a:spLocks noGrp="1"/>
          </p:cNvSpPr>
          <p:nvPr>
            <p:ph type="ftr" sz="quarter" idx="11"/>
          </p:nvPr>
        </p:nvSpPr>
        <p:spPr>
          <a:xfrm>
            <a:off x="1373188" y="6356350"/>
            <a:ext cx="5989636" cy="365125"/>
          </a:xfrm>
          <a:prstGeom prst="rect">
            <a:avLst/>
          </a:prstGeom>
        </p:spPr>
        <p:txBody>
          <a:bodyPr/>
          <a:lstStyle>
            <a:lvl1pPr>
              <a:defRPr>
                <a:latin typeface="Roboto" panose="02000000000000000000" pitchFamily="2" charset="0"/>
                <a:ea typeface="Roboto" panose="02000000000000000000" pitchFamily="2" charset="0"/>
              </a:defRPr>
            </a:lvl1pPr>
          </a:lstStyle>
          <a:p>
            <a:endParaRPr lang="pl-PL" dirty="0"/>
          </a:p>
        </p:txBody>
      </p:sp>
      <p:sp>
        <p:nvSpPr>
          <p:cNvPr id="5" name="Symbol zastępczy numeru slajdu 4">
            <a:extLst>
              <a:ext uri="{FF2B5EF4-FFF2-40B4-BE49-F238E27FC236}">
                <a16:creationId xmlns:a16="http://schemas.microsoft.com/office/drawing/2014/main" id="{B1042CF3-E3B6-1349-9AA2-C55AC9D9AA98}"/>
              </a:ext>
            </a:extLst>
          </p:cNvPr>
          <p:cNvSpPr>
            <a:spLocks noGrp="1"/>
          </p:cNvSpPr>
          <p:nvPr>
            <p:ph type="sldNum" sz="quarter" idx="12"/>
          </p:nvPr>
        </p:nvSpPr>
        <p:spPr>
          <a:xfrm>
            <a:off x="681039" y="6356350"/>
            <a:ext cx="576261" cy="365125"/>
          </a:xfrm>
          <a:prstGeom prst="rect">
            <a:avLst/>
          </a:prstGeom>
        </p:spPr>
        <p:txBody>
          <a:bodyPr/>
          <a:lstStyle>
            <a:lvl1pPr>
              <a:defRPr>
                <a:latin typeface="Roboto" panose="02000000000000000000" pitchFamily="2" charset="0"/>
                <a:ea typeface="Roboto" panose="02000000000000000000" pitchFamily="2" charset="0"/>
              </a:defRPr>
            </a:lvl1pPr>
          </a:lstStyle>
          <a:p>
            <a:fld id="{82F84508-4418-4F44-8CB3-6C056C4313D3}" type="slidenum">
              <a:rPr lang="pl-PL" smtClean="0"/>
              <a:pPr/>
              <a:t>‹Nr.›</a:t>
            </a:fld>
            <a:endParaRPr lang="pl-PL" dirty="0"/>
          </a:p>
        </p:txBody>
      </p:sp>
      <p:sp>
        <p:nvSpPr>
          <p:cNvPr id="6" name="Content Placeholder 2">
            <a:extLst>
              <a:ext uri="{FF2B5EF4-FFF2-40B4-BE49-F238E27FC236}">
                <a16:creationId xmlns:a16="http://schemas.microsoft.com/office/drawing/2014/main" id="{960C15C8-E7C2-2947-964A-78AEBFC027D7}"/>
              </a:ext>
            </a:extLst>
          </p:cNvPr>
          <p:cNvSpPr>
            <a:spLocks noGrp="1"/>
          </p:cNvSpPr>
          <p:nvPr>
            <p:ph idx="1" hasCustomPrompt="1"/>
          </p:nvPr>
        </p:nvSpPr>
        <p:spPr>
          <a:xfrm>
            <a:off x="681039" y="1484784"/>
            <a:ext cx="5299074" cy="4608512"/>
          </a:xfrm>
        </p:spPr>
        <p:txBody>
          <a:bodyPr vert="horz" lIns="0" tIns="45720" rIns="0" bIns="45720" rtlCol="0">
            <a:normAutofit/>
          </a:bodyPr>
          <a:lstStyle>
            <a:lvl1pPr>
              <a:defRPr lang="pl-PL" dirty="0"/>
            </a:lvl1pPr>
          </a:lstStyle>
          <a:p>
            <a:pPr lvl="0"/>
            <a:r>
              <a:rPr lang="pl-PL" dirty="0" err="1"/>
              <a:t>Click</a:t>
            </a:r>
            <a:r>
              <a:rPr lang="pl-PL" dirty="0"/>
              <a:t> to </a:t>
            </a:r>
            <a:r>
              <a:rPr lang="pl-PL" dirty="0" err="1"/>
              <a:t>edit</a:t>
            </a:r>
            <a:endParaRPr lang="pl-PL" dirty="0"/>
          </a:p>
        </p:txBody>
      </p:sp>
      <p:cxnSp>
        <p:nvCxnSpPr>
          <p:cNvPr id="7" name="Łącznik prosty 6">
            <a:extLst>
              <a:ext uri="{FF2B5EF4-FFF2-40B4-BE49-F238E27FC236}">
                <a16:creationId xmlns:a16="http://schemas.microsoft.com/office/drawing/2014/main" id="{BAFCE026-4EF2-3844-BB84-6450150A56FE}"/>
              </a:ext>
            </a:extLst>
          </p:cNvPr>
          <p:cNvCxnSpPr>
            <a:cxnSpLocks/>
          </p:cNvCxnSpPr>
          <p:nvPr userDrawn="1"/>
        </p:nvCxnSpPr>
        <p:spPr>
          <a:xfrm flipH="1">
            <a:off x="1" y="1282550"/>
            <a:ext cx="1949449" cy="0"/>
          </a:xfrm>
          <a:prstGeom prst="line">
            <a:avLst/>
          </a:prstGeom>
          <a:ln w="25400">
            <a:gradFill>
              <a:gsLst>
                <a:gs pos="0">
                  <a:schemeClr val="accent1"/>
                </a:gs>
                <a:gs pos="100000">
                  <a:schemeClr val="accent2"/>
                </a:gs>
              </a:gsLst>
              <a:lin ang="0" scaled="0"/>
            </a:gradFill>
          </a:ln>
          <a:effectLst/>
        </p:spPr>
        <p:style>
          <a:lnRef idx="2">
            <a:schemeClr val="accent1"/>
          </a:lnRef>
          <a:fillRef idx="0">
            <a:schemeClr val="accent1"/>
          </a:fillRef>
          <a:effectRef idx="1">
            <a:schemeClr val="accent1"/>
          </a:effectRef>
          <a:fontRef idx="minor">
            <a:schemeClr val="tx1"/>
          </a:fontRef>
        </p:style>
      </p:cxnSp>
      <p:sp>
        <p:nvSpPr>
          <p:cNvPr id="8" name="Content Placeholder 2">
            <a:extLst>
              <a:ext uri="{FF2B5EF4-FFF2-40B4-BE49-F238E27FC236}">
                <a16:creationId xmlns:a16="http://schemas.microsoft.com/office/drawing/2014/main" id="{3738BB78-ECD9-493D-A3D0-C1B8F90CD26D}"/>
              </a:ext>
            </a:extLst>
          </p:cNvPr>
          <p:cNvSpPr>
            <a:spLocks noGrp="1"/>
          </p:cNvSpPr>
          <p:nvPr>
            <p:ph idx="13" hasCustomPrompt="1"/>
          </p:nvPr>
        </p:nvSpPr>
        <p:spPr>
          <a:xfrm>
            <a:off x="6211889" y="1491857"/>
            <a:ext cx="5299074" cy="4608512"/>
          </a:xfrm>
        </p:spPr>
        <p:txBody>
          <a:bodyPr vert="horz" lIns="0" tIns="45720" rIns="0" bIns="45720" rtlCol="0">
            <a:normAutofit/>
          </a:bodyPr>
          <a:lstStyle>
            <a:lvl1pPr>
              <a:defRPr lang="pl-PL" dirty="0"/>
            </a:lvl1pPr>
          </a:lstStyle>
          <a:p>
            <a:pPr lvl="0"/>
            <a:r>
              <a:rPr lang="pl-PL" dirty="0" err="1"/>
              <a:t>Click</a:t>
            </a:r>
            <a:r>
              <a:rPr lang="pl-PL" dirty="0"/>
              <a:t> to </a:t>
            </a:r>
            <a:r>
              <a:rPr lang="pl-PL" dirty="0" err="1"/>
              <a:t>edit</a:t>
            </a:r>
            <a:endParaRPr lang="pl-PL" dirty="0"/>
          </a:p>
        </p:txBody>
      </p:sp>
    </p:spTree>
    <p:extLst>
      <p:ext uri="{BB962C8B-B14F-4D97-AF65-F5344CB8AC3E}">
        <p14:creationId xmlns:p14="http://schemas.microsoft.com/office/powerpoint/2010/main" val="132681834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Pricing [2]">
    <p:spTree>
      <p:nvGrpSpPr>
        <p:cNvPr id="1" name=""/>
        <p:cNvGrpSpPr/>
        <p:nvPr/>
      </p:nvGrpSpPr>
      <p:grpSpPr>
        <a:xfrm>
          <a:off x="0" y="0"/>
          <a:ext cx="0" cy="0"/>
          <a:chOff x="0" y="0"/>
          <a:chExt cx="0" cy="0"/>
        </a:xfrm>
      </p:grpSpPr>
      <p:sp>
        <p:nvSpPr>
          <p:cNvPr id="65" name="Zaokrąglony prostokąt 64">
            <a:extLst>
              <a:ext uri="{FF2B5EF4-FFF2-40B4-BE49-F238E27FC236}">
                <a16:creationId xmlns:a16="http://schemas.microsoft.com/office/drawing/2014/main" id="{D597DD71-37DF-2444-B4C3-F4A5286D8060}"/>
              </a:ext>
            </a:extLst>
          </p:cNvPr>
          <p:cNvSpPr/>
          <p:nvPr userDrawn="1"/>
        </p:nvSpPr>
        <p:spPr>
          <a:xfrm>
            <a:off x="5511647" y="1652092"/>
            <a:ext cx="4608514" cy="4297188"/>
          </a:xfrm>
          <a:prstGeom prst="roundRect">
            <a:avLst>
              <a:gd name="adj" fmla="val 0"/>
            </a:avLst>
          </a:prstGeom>
          <a:gradFill flip="none" rotWithShape="1">
            <a:gsLst>
              <a:gs pos="0">
                <a:srgbClr val="EEEFFC"/>
              </a:gs>
              <a:gs pos="100000">
                <a:srgbClr val="DEE2F8"/>
              </a:gs>
            </a:gsLst>
            <a:lin ang="8100000" scaled="1"/>
            <a:tileRect/>
          </a:grad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pl-PL" dirty="0">
              <a:solidFill>
                <a:schemeClr val="tx2"/>
              </a:solidFill>
              <a:latin typeface="Roboto" panose="02000000000000000000" pitchFamily="2" charset="0"/>
            </a:endParaRPr>
          </a:p>
        </p:txBody>
      </p:sp>
      <p:sp>
        <p:nvSpPr>
          <p:cNvPr id="71" name="Dowolny kształt 70">
            <a:extLst>
              <a:ext uri="{FF2B5EF4-FFF2-40B4-BE49-F238E27FC236}">
                <a16:creationId xmlns:a16="http://schemas.microsoft.com/office/drawing/2014/main" id="{0E6F1874-1DF0-E545-B96F-3C91C07DA556}"/>
              </a:ext>
            </a:extLst>
          </p:cNvPr>
          <p:cNvSpPr/>
          <p:nvPr userDrawn="1"/>
        </p:nvSpPr>
        <p:spPr>
          <a:xfrm>
            <a:off x="5516706" y="1652092"/>
            <a:ext cx="4602563" cy="1045686"/>
          </a:xfrm>
          <a:custGeom>
            <a:avLst/>
            <a:gdLst>
              <a:gd name="connsiteX0" fmla="*/ 0 w 3912891"/>
              <a:gd name="connsiteY0" fmla="*/ 0 h 1045686"/>
              <a:gd name="connsiteX1" fmla="*/ 3912891 w 3912891"/>
              <a:gd name="connsiteY1" fmla="*/ 0 h 1045686"/>
              <a:gd name="connsiteX2" fmla="*/ 3912891 w 3912891"/>
              <a:gd name="connsiteY2" fmla="*/ 911289 h 1045686"/>
              <a:gd name="connsiteX3" fmla="*/ 2189816 w 3912891"/>
              <a:gd name="connsiteY3" fmla="*/ 911289 h 1045686"/>
              <a:gd name="connsiteX4" fmla="*/ 1953918 w 3912891"/>
              <a:gd name="connsiteY4" fmla="*/ 1045686 h 1045686"/>
              <a:gd name="connsiteX5" fmla="*/ 1718020 w 3912891"/>
              <a:gd name="connsiteY5" fmla="*/ 911289 h 1045686"/>
              <a:gd name="connsiteX6" fmla="*/ 0 w 3912891"/>
              <a:gd name="connsiteY6" fmla="*/ 911289 h 1045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12891" h="1045686">
                <a:moveTo>
                  <a:pt x="0" y="0"/>
                </a:moveTo>
                <a:lnTo>
                  <a:pt x="3912891" y="0"/>
                </a:lnTo>
                <a:lnTo>
                  <a:pt x="3912891" y="911289"/>
                </a:lnTo>
                <a:lnTo>
                  <a:pt x="2189816" y="911289"/>
                </a:lnTo>
                <a:lnTo>
                  <a:pt x="1953918" y="1045686"/>
                </a:lnTo>
                <a:lnTo>
                  <a:pt x="1718020" y="911289"/>
                </a:lnTo>
                <a:lnTo>
                  <a:pt x="0" y="911289"/>
                </a:lnTo>
                <a:close/>
              </a:path>
            </a:pathLst>
          </a:custGeom>
          <a:solidFill>
            <a:schemeClr val="tx2"/>
          </a:solid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pl-PL" dirty="0">
              <a:solidFill>
                <a:schemeClr val="tx2"/>
              </a:solidFill>
              <a:latin typeface="Roboto" panose="02000000000000000000" pitchFamily="2" charset="0"/>
            </a:endParaRPr>
          </a:p>
        </p:txBody>
      </p:sp>
      <p:sp>
        <p:nvSpPr>
          <p:cNvPr id="26" name="Zaokrąglony prostokąt 25">
            <a:extLst>
              <a:ext uri="{FF2B5EF4-FFF2-40B4-BE49-F238E27FC236}">
                <a16:creationId xmlns:a16="http://schemas.microsoft.com/office/drawing/2014/main" id="{C9EC1060-8413-F04B-AAB3-713BEA83EE01}"/>
              </a:ext>
            </a:extLst>
          </p:cNvPr>
          <p:cNvSpPr/>
          <p:nvPr userDrawn="1"/>
        </p:nvSpPr>
        <p:spPr>
          <a:xfrm>
            <a:off x="2064548" y="1905645"/>
            <a:ext cx="3235914" cy="3690124"/>
          </a:xfrm>
          <a:prstGeom prst="roundRect">
            <a:avLst>
              <a:gd name="adj" fmla="val 0"/>
            </a:avLst>
          </a:prstGeom>
          <a:solidFill>
            <a:schemeClr val="bg1"/>
          </a:solid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pl-PL" dirty="0">
              <a:solidFill>
                <a:schemeClr val="tx2"/>
              </a:solidFill>
              <a:latin typeface="Roboto" panose="02000000000000000000" pitchFamily="2" charset="0"/>
            </a:endParaRPr>
          </a:p>
        </p:txBody>
      </p:sp>
      <p:sp>
        <p:nvSpPr>
          <p:cNvPr id="38" name="Dowolny kształt 37">
            <a:extLst>
              <a:ext uri="{FF2B5EF4-FFF2-40B4-BE49-F238E27FC236}">
                <a16:creationId xmlns:a16="http://schemas.microsoft.com/office/drawing/2014/main" id="{A4C7896F-33D0-CD49-A0F3-C990E12B812C}"/>
              </a:ext>
            </a:extLst>
          </p:cNvPr>
          <p:cNvSpPr/>
          <p:nvPr userDrawn="1"/>
        </p:nvSpPr>
        <p:spPr>
          <a:xfrm rot="10800000">
            <a:off x="2069606" y="1905645"/>
            <a:ext cx="3225800" cy="1045685"/>
          </a:xfrm>
          <a:custGeom>
            <a:avLst/>
            <a:gdLst>
              <a:gd name="connsiteX0" fmla="*/ 3225800 w 3225800"/>
              <a:gd name="connsiteY0" fmla="*/ 1045685 h 1045685"/>
              <a:gd name="connsiteX1" fmla="*/ 0 w 3225800"/>
              <a:gd name="connsiteY1" fmla="*/ 1045685 h 1045685"/>
              <a:gd name="connsiteX2" fmla="*/ 0 w 3225800"/>
              <a:gd name="connsiteY2" fmla="*/ 170402 h 1045685"/>
              <a:gd name="connsiteX3" fmla="*/ 1313805 w 3225800"/>
              <a:gd name="connsiteY3" fmla="*/ 170402 h 1045685"/>
              <a:gd name="connsiteX4" fmla="*/ 1612900 w 3225800"/>
              <a:gd name="connsiteY4" fmla="*/ 0 h 1045685"/>
              <a:gd name="connsiteX5" fmla="*/ 1911995 w 3225800"/>
              <a:gd name="connsiteY5" fmla="*/ 170402 h 1045685"/>
              <a:gd name="connsiteX6" fmla="*/ 3225800 w 3225800"/>
              <a:gd name="connsiteY6" fmla="*/ 170402 h 1045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25800" h="1045685">
                <a:moveTo>
                  <a:pt x="3225800" y="1045685"/>
                </a:moveTo>
                <a:lnTo>
                  <a:pt x="0" y="1045685"/>
                </a:lnTo>
                <a:lnTo>
                  <a:pt x="0" y="170402"/>
                </a:lnTo>
                <a:lnTo>
                  <a:pt x="1313805" y="170402"/>
                </a:lnTo>
                <a:lnTo>
                  <a:pt x="1612900" y="0"/>
                </a:lnTo>
                <a:lnTo>
                  <a:pt x="1911995" y="170402"/>
                </a:lnTo>
                <a:lnTo>
                  <a:pt x="3225800" y="170402"/>
                </a:lnTo>
                <a:close/>
              </a:path>
            </a:pathLst>
          </a:custGeom>
          <a:solidFill>
            <a:schemeClr val="bg1"/>
          </a:solid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pl-PL" dirty="0">
              <a:solidFill>
                <a:schemeClr val="tx2"/>
              </a:solidFill>
              <a:latin typeface="Roboto" panose="02000000000000000000" pitchFamily="2" charset="0"/>
            </a:endParaRPr>
          </a:p>
        </p:txBody>
      </p:sp>
      <p:sp>
        <p:nvSpPr>
          <p:cNvPr id="2" name="Tytuł 1">
            <a:extLst>
              <a:ext uri="{FF2B5EF4-FFF2-40B4-BE49-F238E27FC236}">
                <a16:creationId xmlns:a16="http://schemas.microsoft.com/office/drawing/2014/main" id="{F331FD11-D4EB-F349-A244-1BC13AA5B98F}"/>
              </a:ext>
            </a:extLst>
          </p:cNvPr>
          <p:cNvSpPr>
            <a:spLocks noGrp="1"/>
          </p:cNvSpPr>
          <p:nvPr>
            <p:ph type="title" hasCustomPrompt="1"/>
          </p:nvPr>
        </p:nvSpPr>
        <p:spPr/>
        <p:txBody>
          <a:bodyPr lIns="0"/>
          <a:lstStyle>
            <a:lvl1pPr>
              <a:defRPr>
                <a:latin typeface="Roboto" panose="02000000000000000000" pitchFamily="2" charset="0"/>
                <a:ea typeface="Roboto" panose="02000000000000000000" pitchFamily="2" charset="0"/>
              </a:defRPr>
            </a:lvl1pPr>
          </a:lstStyle>
          <a:p>
            <a:r>
              <a:rPr lang="pl-PL" dirty="0" err="1"/>
              <a:t>Click</a:t>
            </a:r>
            <a:r>
              <a:rPr lang="pl-PL" dirty="0"/>
              <a:t> to </a:t>
            </a:r>
            <a:r>
              <a:rPr lang="pl-PL" dirty="0" err="1"/>
              <a:t>edit</a:t>
            </a:r>
            <a:endParaRPr lang="pl-PL" dirty="0"/>
          </a:p>
        </p:txBody>
      </p:sp>
      <p:sp>
        <p:nvSpPr>
          <p:cNvPr id="3" name="Symbol zastępczy daty 2">
            <a:extLst>
              <a:ext uri="{FF2B5EF4-FFF2-40B4-BE49-F238E27FC236}">
                <a16:creationId xmlns:a16="http://schemas.microsoft.com/office/drawing/2014/main" id="{D3E005BF-7244-1D4A-BB97-C85F270F8250}"/>
              </a:ext>
            </a:extLst>
          </p:cNvPr>
          <p:cNvSpPr>
            <a:spLocks noGrp="1"/>
          </p:cNvSpPr>
          <p:nvPr>
            <p:ph type="dt" sz="half" idx="10"/>
          </p:nvPr>
        </p:nvSpPr>
        <p:spPr/>
        <p:txBody>
          <a:bodyPr/>
          <a:lstStyle>
            <a:lvl1pPr>
              <a:defRPr>
                <a:latin typeface="Roboto" panose="02000000000000000000" pitchFamily="2" charset="0"/>
                <a:ea typeface="Roboto" panose="02000000000000000000" pitchFamily="2" charset="0"/>
              </a:defRPr>
            </a:lvl1pPr>
          </a:lstStyle>
          <a:p>
            <a:fld id="{2DF0A7F1-8DDE-AB40-ABD1-86832C9EAD8A}" type="datetimeFigureOut">
              <a:rPr lang="pl-PL" smtClean="0"/>
              <a:pPr/>
              <a:t>10.01.2024</a:t>
            </a:fld>
            <a:endParaRPr lang="pl-PL" dirty="0"/>
          </a:p>
        </p:txBody>
      </p:sp>
      <p:sp>
        <p:nvSpPr>
          <p:cNvPr id="4" name="Symbol zastępczy stopki 3">
            <a:extLst>
              <a:ext uri="{FF2B5EF4-FFF2-40B4-BE49-F238E27FC236}">
                <a16:creationId xmlns:a16="http://schemas.microsoft.com/office/drawing/2014/main" id="{7CE38F39-D96F-364D-B193-56BBB633852A}"/>
              </a:ext>
            </a:extLst>
          </p:cNvPr>
          <p:cNvSpPr>
            <a:spLocks noGrp="1"/>
          </p:cNvSpPr>
          <p:nvPr>
            <p:ph type="ftr" sz="quarter" idx="11"/>
          </p:nvPr>
        </p:nvSpPr>
        <p:spPr/>
        <p:txBody>
          <a:bodyPr/>
          <a:lstStyle>
            <a:lvl1pPr>
              <a:defRPr>
                <a:latin typeface="Roboto" panose="02000000000000000000" pitchFamily="2" charset="0"/>
                <a:ea typeface="Roboto" panose="02000000000000000000" pitchFamily="2" charset="0"/>
              </a:defRPr>
            </a:lvl1pPr>
          </a:lstStyle>
          <a:p>
            <a:endParaRPr lang="pl-PL" dirty="0"/>
          </a:p>
        </p:txBody>
      </p:sp>
      <p:sp>
        <p:nvSpPr>
          <p:cNvPr id="5" name="Symbol zastępczy numeru slajdu 4">
            <a:extLst>
              <a:ext uri="{FF2B5EF4-FFF2-40B4-BE49-F238E27FC236}">
                <a16:creationId xmlns:a16="http://schemas.microsoft.com/office/drawing/2014/main" id="{B1042CF3-E3B6-1349-9AA2-C55AC9D9AA98}"/>
              </a:ext>
            </a:extLst>
          </p:cNvPr>
          <p:cNvSpPr>
            <a:spLocks noGrp="1"/>
          </p:cNvSpPr>
          <p:nvPr>
            <p:ph type="sldNum" sz="quarter" idx="12"/>
          </p:nvPr>
        </p:nvSpPr>
        <p:spPr/>
        <p:txBody>
          <a:bodyPr/>
          <a:lstStyle>
            <a:lvl1pPr>
              <a:defRPr>
                <a:latin typeface="Roboto" panose="02000000000000000000" pitchFamily="2" charset="0"/>
                <a:ea typeface="Roboto" panose="02000000000000000000" pitchFamily="2" charset="0"/>
              </a:defRPr>
            </a:lvl1pPr>
          </a:lstStyle>
          <a:p>
            <a:fld id="{82F84508-4418-4F44-8CB3-6C056C4313D3}" type="slidenum">
              <a:rPr lang="pl-PL" smtClean="0"/>
              <a:pPr/>
              <a:t>‹Nr.›</a:t>
            </a:fld>
            <a:endParaRPr lang="pl-PL" dirty="0"/>
          </a:p>
        </p:txBody>
      </p:sp>
      <p:sp>
        <p:nvSpPr>
          <p:cNvPr id="27" name="Symbol zastępczy tekstu 27">
            <a:extLst>
              <a:ext uri="{FF2B5EF4-FFF2-40B4-BE49-F238E27FC236}">
                <a16:creationId xmlns:a16="http://schemas.microsoft.com/office/drawing/2014/main" id="{E7127F0F-8EE0-F947-8C57-62499D1777CD}"/>
              </a:ext>
            </a:extLst>
          </p:cNvPr>
          <p:cNvSpPr>
            <a:spLocks noGrp="1"/>
          </p:cNvSpPr>
          <p:nvPr>
            <p:ph type="body" sz="quarter" idx="16" hasCustomPrompt="1"/>
          </p:nvPr>
        </p:nvSpPr>
        <p:spPr>
          <a:xfrm>
            <a:off x="2261768" y="3731995"/>
            <a:ext cx="2841478" cy="1642744"/>
          </a:xfrm>
        </p:spPr>
        <p:txBody>
          <a:bodyPr anchor="t">
            <a:normAutofit/>
          </a:bodyPr>
          <a:lstStyle>
            <a:lvl1pPr marL="0" indent="0" algn="ctr">
              <a:lnSpc>
                <a:spcPct val="120000"/>
              </a:lnSpc>
              <a:buNone/>
              <a:defRPr sz="1800" b="0">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a:p>
            <a:pPr lvl="0"/>
            <a:endParaRPr lang="pl-PL" dirty="0"/>
          </a:p>
        </p:txBody>
      </p:sp>
      <p:sp>
        <p:nvSpPr>
          <p:cNvPr id="29" name="Symbol zastępczy tekstu 27">
            <a:extLst>
              <a:ext uri="{FF2B5EF4-FFF2-40B4-BE49-F238E27FC236}">
                <a16:creationId xmlns:a16="http://schemas.microsoft.com/office/drawing/2014/main" id="{11D5AB90-C5AB-7244-B6A8-F2B96AA91055}"/>
              </a:ext>
            </a:extLst>
          </p:cNvPr>
          <p:cNvSpPr>
            <a:spLocks noGrp="1"/>
          </p:cNvSpPr>
          <p:nvPr>
            <p:ph type="body" sz="quarter" idx="18" hasCustomPrompt="1"/>
          </p:nvPr>
        </p:nvSpPr>
        <p:spPr>
          <a:xfrm>
            <a:off x="2261767" y="2060849"/>
            <a:ext cx="2841478" cy="504056"/>
          </a:xfrm>
        </p:spPr>
        <p:txBody>
          <a:bodyPr anchor="ctr">
            <a:noAutofit/>
          </a:bodyPr>
          <a:lstStyle>
            <a:lvl1pPr marL="0" indent="0" algn="ctr">
              <a:lnSpc>
                <a:spcPct val="100000"/>
              </a:lnSpc>
              <a:buNone/>
              <a:defRPr sz="1800" b="0">
                <a:latin typeface="Roboto" panose="02000000000000000000" pitchFamily="2" charset="0"/>
                <a:ea typeface="Roboto" panose="02000000000000000000" pitchFamily="2" charset="0"/>
              </a:defRPr>
            </a:lvl1pPr>
          </a:lstStyle>
          <a:p>
            <a:pPr lvl="0"/>
            <a:r>
              <a:rPr lang="pl-PL" dirty="0"/>
              <a:t>Plan </a:t>
            </a:r>
            <a:r>
              <a:rPr lang="pl-PL" dirty="0" err="1"/>
              <a:t>name</a:t>
            </a:r>
            <a:endParaRPr lang="pl-PL" dirty="0"/>
          </a:p>
        </p:txBody>
      </p:sp>
      <p:sp>
        <p:nvSpPr>
          <p:cNvPr id="67" name="Symbol zastępczy tekstu 27">
            <a:extLst>
              <a:ext uri="{FF2B5EF4-FFF2-40B4-BE49-F238E27FC236}">
                <a16:creationId xmlns:a16="http://schemas.microsoft.com/office/drawing/2014/main" id="{8D98D8AE-A5A2-7543-80D7-A99A351E4433}"/>
              </a:ext>
            </a:extLst>
          </p:cNvPr>
          <p:cNvSpPr>
            <a:spLocks noGrp="1"/>
          </p:cNvSpPr>
          <p:nvPr>
            <p:ph type="body" sz="quarter" idx="22" hasCustomPrompt="1"/>
          </p:nvPr>
        </p:nvSpPr>
        <p:spPr>
          <a:xfrm>
            <a:off x="6049885" y="3711911"/>
            <a:ext cx="3342307" cy="2004461"/>
          </a:xfrm>
        </p:spPr>
        <p:txBody>
          <a:bodyPr vert="horz" lIns="0" tIns="45720" rIns="0" bIns="45720" rtlCol="0" anchor="t">
            <a:normAutofit/>
          </a:bodyPr>
          <a:lstStyle>
            <a:lvl1pPr marL="0" indent="0" algn="ctr">
              <a:lnSpc>
                <a:spcPct val="120000"/>
              </a:lnSpc>
              <a:buNone/>
              <a:defRPr lang="pl-PL" sz="1800" dirty="0">
                <a:latin typeface="Roboto" panose="02000000000000000000" pitchFamily="2" charset="0"/>
                <a:ea typeface="Roboto" panose="02000000000000000000" pitchFamily="2" charset="0"/>
              </a:defRPr>
            </a:lvl1pPr>
          </a:lstStyle>
          <a:p>
            <a:pPr marL="228600" lvl="0" indent="-228600" algn="ctr"/>
            <a:r>
              <a:rPr lang="pl-PL" dirty="0" err="1"/>
              <a:t>Click</a:t>
            </a:r>
            <a:r>
              <a:rPr lang="pl-PL" dirty="0"/>
              <a:t> to </a:t>
            </a:r>
            <a:r>
              <a:rPr lang="pl-PL" dirty="0" err="1"/>
              <a:t>edit</a:t>
            </a:r>
            <a:endParaRPr lang="pl-PL" dirty="0"/>
          </a:p>
          <a:p>
            <a:pPr marL="228600" lvl="0" indent="-228600" algn="ctr"/>
            <a:endParaRPr lang="pl-PL" dirty="0"/>
          </a:p>
        </p:txBody>
      </p:sp>
      <p:sp>
        <p:nvSpPr>
          <p:cNvPr id="69" name="Symbol zastępczy tekstu 27">
            <a:extLst>
              <a:ext uri="{FF2B5EF4-FFF2-40B4-BE49-F238E27FC236}">
                <a16:creationId xmlns:a16="http://schemas.microsoft.com/office/drawing/2014/main" id="{A08D3A45-C1A9-6D49-B782-B511AFBBAB73}"/>
              </a:ext>
            </a:extLst>
          </p:cNvPr>
          <p:cNvSpPr>
            <a:spLocks noGrp="1"/>
          </p:cNvSpPr>
          <p:nvPr>
            <p:ph type="body" sz="quarter" idx="24" hasCustomPrompt="1"/>
          </p:nvPr>
        </p:nvSpPr>
        <p:spPr>
          <a:xfrm>
            <a:off x="6049884" y="1807298"/>
            <a:ext cx="3342307" cy="504056"/>
          </a:xfrm>
        </p:spPr>
        <p:txBody>
          <a:bodyPr anchor="ctr">
            <a:noAutofit/>
          </a:bodyPr>
          <a:lstStyle>
            <a:lvl1pPr marL="0" indent="0" algn="ctr">
              <a:lnSpc>
                <a:spcPct val="100000"/>
              </a:lnSpc>
              <a:buNone/>
              <a:defRPr sz="1800" b="0">
                <a:solidFill>
                  <a:schemeClr val="bg2"/>
                </a:solidFill>
                <a:latin typeface="Roboto" panose="02000000000000000000" pitchFamily="2" charset="0"/>
                <a:ea typeface="Roboto" panose="02000000000000000000" pitchFamily="2" charset="0"/>
              </a:defRPr>
            </a:lvl1pPr>
          </a:lstStyle>
          <a:p>
            <a:pPr lvl="0"/>
            <a:r>
              <a:rPr lang="pl-PL" dirty="0"/>
              <a:t>Plan </a:t>
            </a:r>
            <a:r>
              <a:rPr lang="pl-PL" dirty="0" err="1"/>
              <a:t>name</a:t>
            </a:r>
            <a:endParaRPr lang="pl-PL" dirty="0"/>
          </a:p>
        </p:txBody>
      </p:sp>
      <p:sp>
        <p:nvSpPr>
          <p:cNvPr id="30" name="Symbol zastępczy tekstu 3">
            <a:extLst>
              <a:ext uri="{FF2B5EF4-FFF2-40B4-BE49-F238E27FC236}">
                <a16:creationId xmlns:a16="http://schemas.microsoft.com/office/drawing/2014/main" id="{71BCB501-2178-014B-BD73-3FFE18E2E4D8}"/>
              </a:ext>
            </a:extLst>
          </p:cNvPr>
          <p:cNvSpPr>
            <a:spLocks noGrp="1"/>
          </p:cNvSpPr>
          <p:nvPr>
            <p:ph type="body" sz="quarter" idx="28" hasCustomPrompt="1"/>
          </p:nvPr>
        </p:nvSpPr>
        <p:spPr>
          <a:xfrm>
            <a:off x="2261768" y="3126272"/>
            <a:ext cx="2841477" cy="498670"/>
          </a:xfrm>
        </p:spPr>
        <p:txBody>
          <a:bodyPr anchor="b">
            <a:noAutofit/>
          </a:bodyPr>
          <a:lstStyle>
            <a:lvl1pPr marL="0" indent="0" algn="ctr">
              <a:buNone/>
              <a:defRPr sz="3600" b="1"/>
            </a:lvl1pPr>
          </a:lstStyle>
          <a:p>
            <a:r>
              <a:rPr lang="pl-PL" dirty="0"/>
              <a:t>$#</a:t>
            </a:r>
          </a:p>
        </p:txBody>
      </p:sp>
      <p:sp>
        <p:nvSpPr>
          <p:cNvPr id="41" name="Symbol zastępczy tekstu 3">
            <a:extLst>
              <a:ext uri="{FF2B5EF4-FFF2-40B4-BE49-F238E27FC236}">
                <a16:creationId xmlns:a16="http://schemas.microsoft.com/office/drawing/2014/main" id="{899D2BE6-A67D-D348-A587-48EB016C92D8}"/>
              </a:ext>
            </a:extLst>
          </p:cNvPr>
          <p:cNvSpPr>
            <a:spLocks noGrp="1"/>
          </p:cNvSpPr>
          <p:nvPr>
            <p:ph type="body" sz="quarter" idx="33" hasCustomPrompt="1"/>
          </p:nvPr>
        </p:nvSpPr>
        <p:spPr>
          <a:xfrm>
            <a:off x="6044827" y="3128844"/>
            <a:ext cx="3342306" cy="498670"/>
          </a:xfrm>
        </p:spPr>
        <p:txBody>
          <a:bodyPr anchor="b">
            <a:noAutofit/>
          </a:bodyPr>
          <a:lstStyle>
            <a:lvl1pPr marL="0" indent="0" algn="ctr">
              <a:buNone/>
              <a:defRPr sz="3600" b="1"/>
            </a:lvl1pPr>
          </a:lstStyle>
          <a:p>
            <a:r>
              <a:rPr lang="pl-PL" dirty="0"/>
              <a:t>$#</a:t>
            </a:r>
          </a:p>
        </p:txBody>
      </p:sp>
    </p:spTree>
    <p:extLst>
      <p:ext uri="{BB962C8B-B14F-4D97-AF65-F5344CB8AC3E}">
        <p14:creationId xmlns:p14="http://schemas.microsoft.com/office/powerpoint/2010/main" val="192652060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Pricing [3]">
    <p:spTree>
      <p:nvGrpSpPr>
        <p:cNvPr id="1" name=""/>
        <p:cNvGrpSpPr/>
        <p:nvPr/>
      </p:nvGrpSpPr>
      <p:grpSpPr>
        <a:xfrm>
          <a:off x="0" y="0"/>
          <a:ext cx="0" cy="0"/>
          <a:chOff x="0" y="0"/>
          <a:chExt cx="0" cy="0"/>
        </a:xfrm>
      </p:grpSpPr>
      <p:sp>
        <p:nvSpPr>
          <p:cNvPr id="65" name="Zaokrąglony prostokąt 64">
            <a:extLst>
              <a:ext uri="{FF2B5EF4-FFF2-40B4-BE49-F238E27FC236}">
                <a16:creationId xmlns:a16="http://schemas.microsoft.com/office/drawing/2014/main" id="{D597DD71-37DF-2444-B4C3-F4A5286D8060}"/>
              </a:ext>
            </a:extLst>
          </p:cNvPr>
          <p:cNvSpPr/>
          <p:nvPr userDrawn="1"/>
        </p:nvSpPr>
        <p:spPr>
          <a:xfrm>
            <a:off x="4137024" y="1652092"/>
            <a:ext cx="3917950" cy="4297188"/>
          </a:xfrm>
          <a:prstGeom prst="roundRect">
            <a:avLst>
              <a:gd name="adj" fmla="val 0"/>
            </a:avLst>
          </a:prstGeom>
          <a:gradFill flip="none" rotWithShape="1">
            <a:gsLst>
              <a:gs pos="0">
                <a:srgbClr val="EEEFFC"/>
              </a:gs>
              <a:gs pos="100000">
                <a:srgbClr val="DEE2F8"/>
              </a:gs>
            </a:gsLst>
            <a:lin ang="8100000" scaled="1"/>
            <a:tileRect/>
          </a:grad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pl-PL" dirty="0">
              <a:solidFill>
                <a:schemeClr val="tx2"/>
              </a:solidFill>
              <a:latin typeface="Roboto" panose="02000000000000000000" pitchFamily="2" charset="0"/>
            </a:endParaRPr>
          </a:p>
        </p:txBody>
      </p:sp>
      <p:sp>
        <p:nvSpPr>
          <p:cNvPr id="71" name="Dowolny kształt 70">
            <a:extLst>
              <a:ext uri="{FF2B5EF4-FFF2-40B4-BE49-F238E27FC236}">
                <a16:creationId xmlns:a16="http://schemas.microsoft.com/office/drawing/2014/main" id="{0E6F1874-1DF0-E545-B96F-3C91C07DA556}"/>
              </a:ext>
            </a:extLst>
          </p:cNvPr>
          <p:cNvSpPr/>
          <p:nvPr userDrawn="1"/>
        </p:nvSpPr>
        <p:spPr>
          <a:xfrm>
            <a:off x="4142083" y="1652092"/>
            <a:ext cx="3912891" cy="1045686"/>
          </a:xfrm>
          <a:custGeom>
            <a:avLst/>
            <a:gdLst>
              <a:gd name="connsiteX0" fmla="*/ 0 w 3912891"/>
              <a:gd name="connsiteY0" fmla="*/ 0 h 1045686"/>
              <a:gd name="connsiteX1" fmla="*/ 3912891 w 3912891"/>
              <a:gd name="connsiteY1" fmla="*/ 0 h 1045686"/>
              <a:gd name="connsiteX2" fmla="*/ 3912891 w 3912891"/>
              <a:gd name="connsiteY2" fmla="*/ 911289 h 1045686"/>
              <a:gd name="connsiteX3" fmla="*/ 2189816 w 3912891"/>
              <a:gd name="connsiteY3" fmla="*/ 911289 h 1045686"/>
              <a:gd name="connsiteX4" fmla="*/ 1953918 w 3912891"/>
              <a:gd name="connsiteY4" fmla="*/ 1045686 h 1045686"/>
              <a:gd name="connsiteX5" fmla="*/ 1718020 w 3912891"/>
              <a:gd name="connsiteY5" fmla="*/ 911289 h 1045686"/>
              <a:gd name="connsiteX6" fmla="*/ 0 w 3912891"/>
              <a:gd name="connsiteY6" fmla="*/ 911289 h 1045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12891" h="1045686">
                <a:moveTo>
                  <a:pt x="0" y="0"/>
                </a:moveTo>
                <a:lnTo>
                  <a:pt x="3912891" y="0"/>
                </a:lnTo>
                <a:lnTo>
                  <a:pt x="3912891" y="911289"/>
                </a:lnTo>
                <a:lnTo>
                  <a:pt x="2189816" y="911289"/>
                </a:lnTo>
                <a:lnTo>
                  <a:pt x="1953918" y="1045686"/>
                </a:lnTo>
                <a:lnTo>
                  <a:pt x="1718020" y="911289"/>
                </a:lnTo>
                <a:lnTo>
                  <a:pt x="0" y="911289"/>
                </a:lnTo>
                <a:close/>
              </a:path>
            </a:pathLst>
          </a:custGeom>
          <a:solidFill>
            <a:schemeClr val="tx2"/>
          </a:solid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pl-PL" dirty="0">
              <a:solidFill>
                <a:schemeClr val="tx2"/>
              </a:solidFill>
              <a:latin typeface="Roboto" panose="02000000000000000000" pitchFamily="2" charset="0"/>
            </a:endParaRPr>
          </a:p>
        </p:txBody>
      </p:sp>
      <p:sp>
        <p:nvSpPr>
          <p:cNvPr id="26" name="Zaokrąglony prostokąt 25">
            <a:extLst>
              <a:ext uri="{FF2B5EF4-FFF2-40B4-BE49-F238E27FC236}">
                <a16:creationId xmlns:a16="http://schemas.microsoft.com/office/drawing/2014/main" id="{C9EC1060-8413-F04B-AAB3-713BEA83EE01}"/>
              </a:ext>
            </a:extLst>
          </p:cNvPr>
          <p:cNvSpPr/>
          <p:nvPr userDrawn="1"/>
        </p:nvSpPr>
        <p:spPr>
          <a:xfrm>
            <a:off x="681038" y="1905645"/>
            <a:ext cx="3235914" cy="3690124"/>
          </a:xfrm>
          <a:prstGeom prst="roundRect">
            <a:avLst>
              <a:gd name="adj" fmla="val 0"/>
            </a:avLst>
          </a:prstGeom>
          <a:solidFill>
            <a:schemeClr val="bg1"/>
          </a:solid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pl-PL" dirty="0">
              <a:solidFill>
                <a:schemeClr val="tx2"/>
              </a:solidFill>
              <a:latin typeface="Roboto" panose="02000000000000000000" pitchFamily="2" charset="0"/>
            </a:endParaRPr>
          </a:p>
        </p:txBody>
      </p:sp>
      <p:sp>
        <p:nvSpPr>
          <p:cNvPr id="38" name="Dowolny kształt 37">
            <a:extLst>
              <a:ext uri="{FF2B5EF4-FFF2-40B4-BE49-F238E27FC236}">
                <a16:creationId xmlns:a16="http://schemas.microsoft.com/office/drawing/2014/main" id="{A4C7896F-33D0-CD49-A0F3-C990E12B812C}"/>
              </a:ext>
            </a:extLst>
          </p:cNvPr>
          <p:cNvSpPr/>
          <p:nvPr userDrawn="1"/>
        </p:nvSpPr>
        <p:spPr>
          <a:xfrm rot="10800000">
            <a:off x="686096" y="1905645"/>
            <a:ext cx="3225800" cy="1045685"/>
          </a:xfrm>
          <a:custGeom>
            <a:avLst/>
            <a:gdLst>
              <a:gd name="connsiteX0" fmla="*/ 3225800 w 3225800"/>
              <a:gd name="connsiteY0" fmla="*/ 1045685 h 1045685"/>
              <a:gd name="connsiteX1" fmla="*/ 0 w 3225800"/>
              <a:gd name="connsiteY1" fmla="*/ 1045685 h 1045685"/>
              <a:gd name="connsiteX2" fmla="*/ 0 w 3225800"/>
              <a:gd name="connsiteY2" fmla="*/ 170402 h 1045685"/>
              <a:gd name="connsiteX3" fmla="*/ 1313805 w 3225800"/>
              <a:gd name="connsiteY3" fmla="*/ 170402 h 1045685"/>
              <a:gd name="connsiteX4" fmla="*/ 1612900 w 3225800"/>
              <a:gd name="connsiteY4" fmla="*/ 0 h 1045685"/>
              <a:gd name="connsiteX5" fmla="*/ 1911995 w 3225800"/>
              <a:gd name="connsiteY5" fmla="*/ 170402 h 1045685"/>
              <a:gd name="connsiteX6" fmla="*/ 3225800 w 3225800"/>
              <a:gd name="connsiteY6" fmla="*/ 170402 h 1045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25800" h="1045685">
                <a:moveTo>
                  <a:pt x="3225800" y="1045685"/>
                </a:moveTo>
                <a:lnTo>
                  <a:pt x="0" y="1045685"/>
                </a:lnTo>
                <a:lnTo>
                  <a:pt x="0" y="170402"/>
                </a:lnTo>
                <a:lnTo>
                  <a:pt x="1313805" y="170402"/>
                </a:lnTo>
                <a:lnTo>
                  <a:pt x="1612900" y="0"/>
                </a:lnTo>
                <a:lnTo>
                  <a:pt x="1911995" y="170402"/>
                </a:lnTo>
                <a:lnTo>
                  <a:pt x="3225800" y="170402"/>
                </a:lnTo>
                <a:close/>
              </a:path>
            </a:pathLst>
          </a:custGeom>
          <a:solidFill>
            <a:schemeClr val="bg1"/>
          </a:solid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pl-PL" dirty="0">
              <a:solidFill>
                <a:schemeClr val="tx2"/>
              </a:solidFill>
              <a:latin typeface="Roboto" panose="02000000000000000000" pitchFamily="2" charset="0"/>
            </a:endParaRPr>
          </a:p>
        </p:txBody>
      </p:sp>
      <p:sp>
        <p:nvSpPr>
          <p:cNvPr id="2" name="Tytuł 1">
            <a:extLst>
              <a:ext uri="{FF2B5EF4-FFF2-40B4-BE49-F238E27FC236}">
                <a16:creationId xmlns:a16="http://schemas.microsoft.com/office/drawing/2014/main" id="{F331FD11-D4EB-F349-A244-1BC13AA5B98F}"/>
              </a:ext>
            </a:extLst>
          </p:cNvPr>
          <p:cNvSpPr>
            <a:spLocks noGrp="1"/>
          </p:cNvSpPr>
          <p:nvPr>
            <p:ph type="title" hasCustomPrompt="1"/>
          </p:nvPr>
        </p:nvSpPr>
        <p:spPr/>
        <p:txBody>
          <a:bodyPr lIns="0"/>
          <a:lstStyle>
            <a:lvl1pPr>
              <a:defRPr>
                <a:latin typeface="Roboto" panose="02000000000000000000" pitchFamily="2" charset="0"/>
                <a:ea typeface="Roboto" panose="02000000000000000000" pitchFamily="2" charset="0"/>
              </a:defRPr>
            </a:lvl1pPr>
          </a:lstStyle>
          <a:p>
            <a:r>
              <a:rPr lang="pl-PL" dirty="0" err="1"/>
              <a:t>Click</a:t>
            </a:r>
            <a:r>
              <a:rPr lang="pl-PL" dirty="0"/>
              <a:t> to </a:t>
            </a:r>
            <a:r>
              <a:rPr lang="pl-PL" dirty="0" err="1"/>
              <a:t>edit</a:t>
            </a:r>
            <a:endParaRPr lang="pl-PL" dirty="0"/>
          </a:p>
        </p:txBody>
      </p:sp>
      <p:sp>
        <p:nvSpPr>
          <p:cNvPr id="3" name="Symbol zastępczy daty 2">
            <a:extLst>
              <a:ext uri="{FF2B5EF4-FFF2-40B4-BE49-F238E27FC236}">
                <a16:creationId xmlns:a16="http://schemas.microsoft.com/office/drawing/2014/main" id="{D3E005BF-7244-1D4A-BB97-C85F270F8250}"/>
              </a:ext>
            </a:extLst>
          </p:cNvPr>
          <p:cNvSpPr>
            <a:spLocks noGrp="1"/>
          </p:cNvSpPr>
          <p:nvPr>
            <p:ph type="dt" sz="half" idx="10"/>
          </p:nvPr>
        </p:nvSpPr>
        <p:spPr/>
        <p:txBody>
          <a:bodyPr/>
          <a:lstStyle>
            <a:lvl1pPr>
              <a:defRPr>
                <a:latin typeface="Roboto" panose="02000000000000000000" pitchFamily="2" charset="0"/>
                <a:ea typeface="Roboto" panose="02000000000000000000" pitchFamily="2" charset="0"/>
              </a:defRPr>
            </a:lvl1pPr>
          </a:lstStyle>
          <a:p>
            <a:fld id="{2DF0A7F1-8DDE-AB40-ABD1-86832C9EAD8A}" type="datetimeFigureOut">
              <a:rPr lang="pl-PL" smtClean="0"/>
              <a:pPr/>
              <a:t>10.01.2024</a:t>
            </a:fld>
            <a:endParaRPr lang="pl-PL" dirty="0"/>
          </a:p>
        </p:txBody>
      </p:sp>
      <p:sp>
        <p:nvSpPr>
          <p:cNvPr id="4" name="Symbol zastępczy stopki 3">
            <a:extLst>
              <a:ext uri="{FF2B5EF4-FFF2-40B4-BE49-F238E27FC236}">
                <a16:creationId xmlns:a16="http://schemas.microsoft.com/office/drawing/2014/main" id="{7CE38F39-D96F-364D-B193-56BBB633852A}"/>
              </a:ext>
            </a:extLst>
          </p:cNvPr>
          <p:cNvSpPr>
            <a:spLocks noGrp="1"/>
          </p:cNvSpPr>
          <p:nvPr>
            <p:ph type="ftr" sz="quarter" idx="11"/>
          </p:nvPr>
        </p:nvSpPr>
        <p:spPr/>
        <p:txBody>
          <a:bodyPr/>
          <a:lstStyle>
            <a:lvl1pPr>
              <a:defRPr>
                <a:latin typeface="Roboto" panose="02000000000000000000" pitchFamily="2" charset="0"/>
                <a:ea typeface="Roboto" panose="02000000000000000000" pitchFamily="2" charset="0"/>
              </a:defRPr>
            </a:lvl1pPr>
          </a:lstStyle>
          <a:p>
            <a:endParaRPr lang="pl-PL" dirty="0"/>
          </a:p>
        </p:txBody>
      </p:sp>
      <p:sp>
        <p:nvSpPr>
          <p:cNvPr id="5" name="Symbol zastępczy numeru slajdu 4">
            <a:extLst>
              <a:ext uri="{FF2B5EF4-FFF2-40B4-BE49-F238E27FC236}">
                <a16:creationId xmlns:a16="http://schemas.microsoft.com/office/drawing/2014/main" id="{B1042CF3-E3B6-1349-9AA2-C55AC9D9AA98}"/>
              </a:ext>
            </a:extLst>
          </p:cNvPr>
          <p:cNvSpPr>
            <a:spLocks noGrp="1"/>
          </p:cNvSpPr>
          <p:nvPr>
            <p:ph type="sldNum" sz="quarter" idx="12"/>
          </p:nvPr>
        </p:nvSpPr>
        <p:spPr/>
        <p:txBody>
          <a:bodyPr/>
          <a:lstStyle>
            <a:lvl1pPr>
              <a:defRPr>
                <a:latin typeface="Roboto" panose="02000000000000000000" pitchFamily="2" charset="0"/>
                <a:ea typeface="Roboto" panose="02000000000000000000" pitchFamily="2" charset="0"/>
              </a:defRPr>
            </a:lvl1pPr>
          </a:lstStyle>
          <a:p>
            <a:fld id="{82F84508-4418-4F44-8CB3-6C056C4313D3}" type="slidenum">
              <a:rPr lang="pl-PL" smtClean="0"/>
              <a:pPr/>
              <a:t>‹Nr.›</a:t>
            </a:fld>
            <a:endParaRPr lang="pl-PL" dirty="0"/>
          </a:p>
        </p:txBody>
      </p:sp>
      <p:sp>
        <p:nvSpPr>
          <p:cNvPr id="27" name="Symbol zastępczy tekstu 27">
            <a:extLst>
              <a:ext uri="{FF2B5EF4-FFF2-40B4-BE49-F238E27FC236}">
                <a16:creationId xmlns:a16="http://schemas.microsoft.com/office/drawing/2014/main" id="{E7127F0F-8EE0-F947-8C57-62499D1777CD}"/>
              </a:ext>
            </a:extLst>
          </p:cNvPr>
          <p:cNvSpPr>
            <a:spLocks noGrp="1"/>
          </p:cNvSpPr>
          <p:nvPr>
            <p:ph type="body" sz="quarter" idx="16" hasCustomPrompt="1"/>
          </p:nvPr>
        </p:nvSpPr>
        <p:spPr>
          <a:xfrm>
            <a:off x="878258" y="3731995"/>
            <a:ext cx="2841478" cy="1642744"/>
          </a:xfrm>
        </p:spPr>
        <p:txBody>
          <a:bodyPr anchor="t">
            <a:normAutofit/>
          </a:bodyPr>
          <a:lstStyle>
            <a:lvl1pPr marL="0" indent="0" algn="ctr">
              <a:lnSpc>
                <a:spcPct val="120000"/>
              </a:lnSpc>
              <a:buNone/>
              <a:defRPr sz="1800" b="0">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a:p>
            <a:pPr lvl="0"/>
            <a:endParaRPr lang="pl-PL" dirty="0"/>
          </a:p>
        </p:txBody>
      </p:sp>
      <p:sp>
        <p:nvSpPr>
          <p:cNvPr id="29" name="Symbol zastępczy tekstu 27">
            <a:extLst>
              <a:ext uri="{FF2B5EF4-FFF2-40B4-BE49-F238E27FC236}">
                <a16:creationId xmlns:a16="http://schemas.microsoft.com/office/drawing/2014/main" id="{11D5AB90-C5AB-7244-B6A8-F2B96AA91055}"/>
              </a:ext>
            </a:extLst>
          </p:cNvPr>
          <p:cNvSpPr>
            <a:spLocks noGrp="1"/>
          </p:cNvSpPr>
          <p:nvPr>
            <p:ph type="body" sz="quarter" idx="18" hasCustomPrompt="1"/>
          </p:nvPr>
        </p:nvSpPr>
        <p:spPr>
          <a:xfrm>
            <a:off x="878257" y="2060849"/>
            <a:ext cx="2841478" cy="504056"/>
          </a:xfrm>
        </p:spPr>
        <p:txBody>
          <a:bodyPr anchor="ctr">
            <a:noAutofit/>
          </a:bodyPr>
          <a:lstStyle>
            <a:lvl1pPr marL="0" indent="0" algn="ctr">
              <a:lnSpc>
                <a:spcPct val="100000"/>
              </a:lnSpc>
              <a:buNone/>
              <a:defRPr sz="1800" b="0">
                <a:latin typeface="Roboto" panose="02000000000000000000" pitchFamily="2" charset="0"/>
                <a:ea typeface="Roboto" panose="02000000000000000000" pitchFamily="2" charset="0"/>
              </a:defRPr>
            </a:lvl1pPr>
          </a:lstStyle>
          <a:p>
            <a:pPr lvl="0"/>
            <a:r>
              <a:rPr lang="pl-PL" dirty="0"/>
              <a:t>Plan </a:t>
            </a:r>
            <a:r>
              <a:rPr lang="pl-PL" dirty="0" err="1"/>
              <a:t>name</a:t>
            </a:r>
            <a:endParaRPr lang="pl-PL" dirty="0"/>
          </a:p>
        </p:txBody>
      </p:sp>
      <p:sp>
        <p:nvSpPr>
          <p:cNvPr id="59" name="Zaokrąglony prostokąt 58">
            <a:extLst>
              <a:ext uri="{FF2B5EF4-FFF2-40B4-BE49-F238E27FC236}">
                <a16:creationId xmlns:a16="http://schemas.microsoft.com/office/drawing/2014/main" id="{FBD50BEE-9794-4944-8948-1695BF98D89F}"/>
              </a:ext>
            </a:extLst>
          </p:cNvPr>
          <p:cNvSpPr/>
          <p:nvPr userDrawn="1"/>
        </p:nvSpPr>
        <p:spPr>
          <a:xfrm>
            <a:off x="8280105" y="1904122"/>
            <a:ext cx="3230858" cy="3690124"/>
          </a:xfrm>
          <a:prstGeom prst="roundRect">
            <a:avLst>
              <a:gd name="adj" fmla="val 0"/>
            </a:avLst>
          </a:prstGeom>
          <a:solidFill>
            <a:schemeClr val="bg1"/>
          </a:solid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pl-PL" dirty="0">
              <a:solidFill>
                <a:schemeClr val="tx2"/>
              </a:solidFill>
              <a:latin typeface="Roboto" panose="02000000000000000000" pitchFamily="2" charset="0"/>
            </a:endParaRPr>
          </a:p>
        </p:txBody>
      </p:sp>
      <p:sp>
        <p:nvSpPr>
          <p:cNvPr id="60" name="Dowolny kształt 59">
            <a:extLst>
              <a:ext uri="{FF2B5EF4-FFF2-40B4-BE49-F238E27FC236}">
                <a16:creationId xmlns:a16="http://schemas.microsoft.com/office/drawing/2014/main" id="{D9A6AE35-0B3E-E944-B340-D1F511D24AE8}"/>
              </a:ext>
            </a:extLst>
          </p:cNvPr>
          <p:cNvSpPr/>
          <p:nvPr userDrawn="1"/>
        </p:nvSpPr>
        <p:spPr>
          <a:xfrm rot="10800000">
            <a:off x="8285163" y="1904122"/>
            <a:ext cx="3225800" cy="1045685"/>
          </a:xfrm>
          <a:custGeom>
            <a:avLst/>
            <a:gdLst>
              <a:gd name="connsiteX0" fmla="*/ 3225800 w 3225800"/>
              <a:gd name="connsiteY0" fmla="*/ 1045685 h 1045685"/>
              <a:gd name="connsiteX1" fmla="*/ 0 w 3225800"/>
              <a:gd name="connsiteY1" fmla="*/ 1045685 h 1045685"/>
              <a:gd name="connsiteX2" fmla="*/ 0 w 3225800"/>
              <a:gd name="connsiteY2" fmla="*/ 170402 h 1045685"/>
              <a:gd name="connsiteX3" fmla="*/ 1313805 w 3225800"/>
              <a:gd name="connsiteY3" fmla="*/ 170402 h 1045685"/>
              <a:gd name="connsiteX4" fmla="*/ 1612900 w 3225800"/>
              <a:gd name="connsiteY4" fmla="*/ 0 h 1045685"/>
              <a:gd name="connsiteX5" fmla="*/ 1911995 w 3225800"/>
              <a:gd name="connsiteY5" fmla="*/ 170402 h 1045685"/>
              <a:gd name="connsiteX6" fmla="*/ 3225800 w 3225800"/>
              <a:gd name="connsiteY6" fmla="*/ 170402 h 1045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25800" h="1045685">
                <a:moveTo>
                  <a:pt x="3225800" y="1045685"/>
                </a:moveTo>
                <a:lnTo>
                  <a:pt x="0" y="1045685"/>
                </a:lnTo>
                <a:lnTo>
                  <a:pt x="0" y="170402"/>
                </a:lnTo>
                <a:lnTo>
                  <a:pt x="1313805" y="170402"/>
                </a:lnTo>
                <a:lnTo>
                  <a:pt x="1612900" y="0"/>
                </a:lnTo>
                <a:lnTo>
                  <a:pt x="1911995" y="170402"/>
                </a:lnTo>
                <a:lnTo>
                  <a:pt x="3225800" y="170402"/>
                </a:lnTo>
                <a:close/>
              </a:path>
            </a:pathLst>
          </a:custGeom>
          <a:solidFill>
            <a:schemeClr val="bg1"/>
          </a:solid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pl-PL" dirty="0">
              <a:solidFill>
                <a:schemeClr val="tx2"/>
              </a:solidFill>
              <a:latin typeface="Roboto" panose="02000000000000000000" pitchFamily="2" charset="0"/>
            </a:endParaRPr>
          </a:p>
        </p:txBody>
      </p:sp>
      <p:sp>
        <p:nvSpPr>
          <p:cNvPr id="61" name="Symbol zastępczy tekstu 27">
            <a:extLst>
              <a:ext uri="{FF2B5EF4-FFF2-40B4-BE49-F238E27FC236}">
                <a16:creationId xmlns:a16="http://schemas.microsoft.com/office/drawing/2014/main" id="{4A4D6A58-EFAA-4643-83D7-03A094E8F708}"/>
              </a:ext>
            </a:extLst>
          </p:cNvPr>
          <p:cNvSpPr>
            <a:spLocks noGrp="1"/>
          </p:cNvSpPr>
          <p:nvPr>
            <p:ph type="body" sz="quarter" idx="19" hasCustomPrompt="1"/>
          </p:nvPr>
        </p:nvSpPr>
        <p:spPr>
          <a:xfrm>
            <a:off x="8477325" y="3730472"/>
            <a:ext cx="2841478" cy="1642744"/>
          </a:xfrm>
        </p:spPr>
        <p:txBody>
          <a:bodyPr vert="horz" lIns="0" tIns="45720" rIns="0" bIns="45720" rtlCol="0" anchor="t">
            <a:normAutofit/>
          </a:bodyPr>
          <a:lstStyle>
            <a:lvl1pPr marL="0" indent="0" algn="ctr">
              <a:lnSpc>
                <a:spcPct val="120000"/>
              </a:lnSpc>
              <a:buNone/>
              <a:defRPr lang="pl-PL" sz="1800" dirty="0">
                <a:latin typeface="Roboto" panose="02000000000000000000" pitchFamily="2" charset="0"/>
                <a:ea typeface="Roboto" panose="02000000000000000000" pitchFamily="2" charset="0"/>
              </a:defRPr>
            </a:lvl1pPr>
          </a:lstStyle>
          <a:p>
            <a:pPr marL="228600" lvl="0" indent="-228600" algn="ctr"/>
            <a:r>
              <a:rPr lang="pl-PL" dirty="0" err="1"/>
              <a:t>Click</a:t>
            </a:r>
            <a:r>
              <a:rPr lang="pl-PL" dirty="0"/>
              <a:t> to </a:t>
            </a:r>
            <a:r>
              <a:rPr lang="pl-PL" dirty="0" err="1"/>
              <a:t>edit</a:t>
            </a:r>
            <a:endParaRPr lang="pl-PL" dirty="0"/>
          </a:p>
          <a:p>
            <a:pPr marL="228600" lvl="0" indent="-228600" algn="ctr"/>
            <a:endParaRPr lang="pl-PL" dirty="0"/>
          </a:p>
        </p:txBody>
      </p:sp>
      <p:sp>
        <p:nvSpPr>
          <p:cNvPr id="63" name="Symbol zastępczy tekstu 27">
            <a:extLst>
              <a:ext uri="{FF2B5EF4-FFF2-40B4-BE49-F238E27FC236}">
                <a16:creationId xmlns:a16="http://schemas.microsoft.com/office/drawing/2014/main" id="{85039359-F92B-7E4A-8036-FE52E3C2CB0E}"/>
              </a:ext>
            </a:extLst>
          </p:cNvPr>
          <p:cNvSpPr>
            <a:spLocks noGrp="1"/>
          </p:cNvSpPr>
          <p:nvPr>
            <p:ph type="body" sz="quarter" idx="21" hasCustomPrompt="1"/>
          </p:nvPr>
        </p:nvSpPr>
        <p:spPr>
          <a:xfrm>
            <a:off x="8477324" y="2059326"/>
            <a:ext cx="2841478" cy="504056"/>
          </a:xfrm>
        </p:spPr>
        <p:txBody>
          <a:bodyPr anchor="ctr">
            <a:noAutofit/>
          </a:bodyPr>
          <a:lstStyle>
            <a:lvl1pPr marL="0" indent="0" algn="ctr">
              <a:lnSpc>
                <a:spcPct val="100000"/>
              </a:lnSpc>
              <a:buNone/>
              <a:defRPr sz="1800" b="0">
                <a:latin typeface="Roboto" panose="02000000000000000000" pitchFamily="2" charset="0"/>
                <a:ea typeface="Roboto" panose="02000000000000000000" pitchFamily="2" charset="0"/>
              </a:defRPr>
            </a:lvl1pPr>
          </a:lstStyle>
          <a:p>
            <a:pPr lvl="0"/>
            <a:r>
              <a:rPr lang="pl-PL" dirty="0"/>
              <a:t>Plan </a:t>
            </a:r>
            <a:r>
              <a:rPr lang="pl-PL" dirty="0" err="1"/>
              <a:t>name</a:t>
            </a:r>
            <a:endParaRPr lang="pl-PL" dirty="0"/>
          </a:p>
        </p:txBody>
      </p:sp>
      <p:sp>
        <p:nvSpPr>
          <p:cNvPr id="67" name="Symbol zastępczy tekstu 27">
            <a:extLst>
              <a:ext uri="{FF2B5EF4-FFF2-40B4-BE49-F238E27FC236}">
                <a16:creationId xmlns:a16="http://schemas.microsoft.com/office/drawing/2014/main" id="{8D98D8AE-A5A2-7543-80D7-A99A351E4433}"/>
              </a:ext>
            </a:extLst>
          </p:cNvPr>
          <p:cNvSpPr>
            <a:spLocks noGrp="1"/>
          </p:cNvSpPr>
          <p:nvPr>
            <p:ph type="body" sz="quarter" idx="22" hasCustomPrompt="1"/>
          </p:nvPr>
        </p:nvSpPr>
        <p:spPr>
          <a:xfrm>
            <a:off x="4675263" y="3711911"/>
            <a:ext cx="2841478" cy="2004461"/>
          </a:xfrm>
        </p:spPr>
        <p:txBody>
          <a:bodyPr vert="horz" lIns="0" tIns="45720" rIns="0" bIns="45720" rtlCol="0" anchor="t">
            <a:normAutofit/>
          </a:bodyPr>
          <a:lstStyle>
            <a:lvl1pPr marL="0" indent="0" algn="ctr">
              <a:lnSpc>
                <a:spcPct val="120000"/>
              </a:lnSpc>
              <a:buNone/>
              <a:defRPr lang="pl-PL" sz="1800" dirty="0">
                <a:latin typeface="Roboto" panose="02000000000000000000" pitchFamily="2" charset="0"/>
                <a:ea typeface="Roboto" panose="02000000000000000000" pitchFamily="2" charset="0"/>
              </a:defRPr>
            </a:lvl1pPr>
          </a:lstStyle>
          <a:p>
            <a:pPr marL="228600" lvl="0" indent="-228600" algn="ctr"/>
            <a:r>
              <a:rPr lang="pl-PL" dirty="0" err="1"/>
              <a:t>Click</a:t>
            </a:r>
            <a:r>
              <a:rPr lang="pl-PL" dirty="0"/>
              <a:t> to </a:t>
            </a:r>
            <a:r>
              <a:rPr lang="pl-PL" dirty="0" err="1"/>
              <a:t>edit</a:t>
            </a:r>
            <a:endParaRPr lang="pl-PL" dirty="0"/>
          </a:p>
          <a:p>
            <a:pPr marL="228600" lvl="0" indent="-228600" algn="ctr"/>
            <a:endParaRPr lang="pl-PL" dirty="0"/>
          </a:p>
        </p:txBody>
      </p:sp>
      <p:sp>
        <p:nvSpPr>
          <p:cNvPr id="69" name="Symbol zastępczy tekstu 27">
            <a:extLst>
              <a:ext uri="{FF2B5EF4-FFF2-40B4-BE49-F238E27FC236}">
                <a16:creationId xmlns:a16="http://schemas.microsoft.com/office/drawing/2014/main" id="{A08D3A45-C1A9-6D49-B782-B511AFBBAB73}"/>
              </a:ext>
            </a:extLst>
          </p:cNvPr>
          <p:cNvSpPr>
            <a:spLocks noGrp="1"/>
          </p:cNvSpPr>
          <p:nvPr>
            <p:ph type="body" sz="quarter" idx="24" hasCustomPrompt="1"/>
          </p:nvPr>
        </p:nvSpPr>
        <p:spPr>
          <a:xfrm>
            <a:off x="4675262" y="1807298"/>
            <a:ext cx="2841478" cy="504056"/>
          </a:xfrm>
        </p:spPr>
        <p:txBody>
          <a:bodyPr anchor="ctr">
            <a:noAutofit/>
          </a:bodyPr>
          <a:lstStyle>
            <a:lvl1pPr marL="0" indent="0" algn="ctr">
              <a:lnSpc>
                <a:spcPct val="100000"/>
              </a:lnSpc>
              <a:buNone/>
              <a:defRPr sz="1800" b="0">
                <a:solidFill>
                  <a:schemeClr val="bg2"/>
                </a:solidFill>
                <a:latin typeface="Roboto" panose="02000000000000000000" pitchFamily="2" charset="0"/>
                <a:ea typeface="Roboto" panose="02000000000000000000" pitchFamily="2" charset="0"/>
              </a:defRPr>
            </a:lvl1pPr>
          </a:lstStyle>
          <a:p>
            <a:pPr lvl="0"/>
            <a:r>
              <a:rPr lang="pl-PL" dirty="0"/>
              <a:t>Plan </a:t>
            </a:r>
            <a:r>
              <a:rPr lang="pl-PL" dirty="0" err="1"/>
              <a:t>name</a:t>
            </a:r>
            <a:endParaRPr lang="pl-PL" dirty="0"/>
          </a:p>
        </p:txBody>
      </p:sp>
      <p:sp>
        <p:nvSpPr>
          <p:cNvPr id="30" name="Symbol zastępczy tekstu 3">
            <a:extLst>
              <a:ext uri="{FF2B5EF4-FFF2-40B4-BE49-F238E27FC236}">
                <a16:creationId xmlns:a16="http://schemas.microsoft.com/office/drawing/2014/main" id="{71BCB501-2178-014B-BD73-3FFE18E2E4D8}"/>
              </a:ext>
            </a:extLst>
          </p:cNvPr>
          <p:cNvSpPr>
            <a:spLocks noGrp="1"/>
          </p:cNvSpPr>
          <p:nvPr>
            <p:ph type="body" sz="quarter" idx="28" hasCustomPrompt="1"/>
          </p:nvPr>
        </p:nvSpPr>
        <p:spPr>
          <a:xfrm>
            <a:off x="878258" y="3126272"/>
            <a:ext cx="2841477" cy="498670"/>
          </a:xfrm>
        </p:spPr>
        <p:txBody>
          <a:bodyPr anchor="b">
            <a:noAutofit/>
          </a:bodyPr>
          <a:lstStyle>
            <a:lvl1pPr marL="0" indent="0" algn="ctr">
              <a:buNone/>
              <a:defRPr sz="3600" b="1"/>
            </a:lvl1pPr>
          </a:lstStyle>
          <a:p>
            <a:r>
              <a:rPr lang="pl-PL" dirty="0"/>
              <a:t>$#</a:t>
            </a:r>
          </a:p>
        </p:txBody>
      </p:sp>
      <p:sp>
        <p:nvSpPr>
          <p:cNvPr id="41" name="Symbol zastępczy tekstu 3">
            <a:extLst>
              <a:ext uri="{FF2B5EF4-FFF2-40B4-BE49-F238E27FC236}">
                <a16:creationId xmlns:a16="http://schemas.microsoft.com/office/drawing/2014/main" id="{899D2BE6-A67D-D348-A587-48EB016C92D8}"/>
              </a:ext>
            </a:extLst>
          </p:cNvPr>
          <p:cNvSpPr>
            <a:spLocks noGrp="1"/>
          </p:cNvSpPr>
          <p:nvPr>
            <p:ph type="body" sz="quarter" idx="33" hasCustomPrompt="1"/>
          </p:nvPr>
        </p:nvSpPr>
        <p:spPr>
          <a:xfrm>
            <a:off x="4670204" y="3128844"/>
            <a:ext cx="2841477" cy="498670"/>
          </a:xfrm>
        </p:spPr>
        <p:txBody>
          <a:bodyPr anchor="b">
            <a:noAutofit/>
          </a:bodyPr>
          <a:lstStyle>
            <a:lvl1pPr marL="0" indent="0" algn="ctr">
              <a:buNone/>
              <a:defRPr sz="3600" b="1"/>
            </a:lvl1pPr>
          </a:lstStyle>
          <a:p>
            <a:r>
              <a:rPr lang="pl-PL" dirty="0"/>
              <a:t>$#</a:t>
            </a:r>
          </a:p>
        </p:txBody>
      </p:sp>
      <p:sp>
        <p:nvSpPr>
          <p:cNvPr id="43" name="Symbol zastępczy tekstu 3">
            <a:extLst>
              <a:ext uri="{FF2B5EF4-FFF2-40B4-BE49-F238E27FC236}">
                <a16:creationId xmlns:a16="http://schemas.microsoft.com/office/drawing/2014/main" id="{8E9A3600-7FF1-5D40-88D3-C71B1751B567}"/>
              </a:ext>
            </a:extLst>
          </p:cNvPr>
          <p:cNvSpPr>
            <a:spLocks noGrp="1"/>
          </p:cNvSpPr>
          <p:nvPr>
            <p:ph type="body" sz="quarter" idx="34" hasCustomPrompt="1"/>
          </p:nvPr>
        </p:nvSpPr>
        <p:spPr>
          <a:xfrm>
            <a:off x="8480204" y="3128844"/>
            <a:ext cx="2841477" cy="498670"/>
          </a:xfrm>
        </p:spPr>
        <p:txBody>
          <a:bodyPr anchor="b">
            <a:noAutofit/>
          </a:bodyPr>
          <a:lstStyle>
            <a:lvl1pPr marL="0" indent="0" algn="ctr">
              <a:buNone/>
              <a:defRPr sz="3600" b="1"/>
            </a:lvl1pPr>
          </a:lstStyle>
          <a:p>
            <a:r>
              <a:rPr lang="pl-PL" dirty="0"/>
              <a:t>$#</a:t>
            </a:r>
          </a:p>
        </p:txBody>
      </p:sp>
    </p:spTree>
    <p:extLst>
      <p:ext uri="{BB962C8B-B14F-4D97-AF65-F5344CB8AC3E}">
        <p14:creationId xmlns:p14="http://schemas.microsoft.com/office/powerpoint/2010/main" val="335035977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Pricing [4]">
    <p:spTree>
      <p:nvGrpSpPr>
        <p:cNvPr id="1" name=""/>
        <p:cNvGrpSpPr/>
        <p:nvPr/>
      </p:nvGrpSpPr>
      <p:grpSpPr>
        <a:xfrm>
          <a:off x="0" y="0"/>
          <a:ext cx="0" cy="0"/>
          <a:chOff x="0" y="0"/>
          <a:chExt cx="0" cy="0"/>
        </a:xfrm>
      </p:grpSpPr>
      <p:sp>
        <p:nvSpPr>
          <p:cNvPr id="26" name="Zaokrąglony prostokąt 25">
            <a:extLst>
              <a:ext uri="{FF2B5EF4-FFF2-40B4-BE49-F238E27FC236}">
                <a16:creationId xmlns:a16="http://schemas.microsoft.com/office/drawing/2014/main" id="{C9EC1060-8413-F04B-AAB3-713BEA83EE01}"/>
              </a:ext>
            </a:extLst>
          </p:cNvPr>
          <p:cNvSpPr/>
          <p:nvPr userDrawn="1"/>
        </p:nvSpPr>
        <p:spPr>
          <a:xfrm>
            <a:off x="681038" y="1905645"/>
            <a:ext cx="2540295" cy="3690124"/>
          </a:xfrm>
          <a:prstGeom prst="roundRect">
            <a:avLst>
              <a:gd name="adj" fmla="val 0"/>
            </a:avLst>
          </a:prstGeom>
          <a:solidFill>
            <a:schemeClr val="bg1"/>
          </a:solid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pl-PL" dirty="0">
              <a:solidFill>
                <a:schemeClr val="tx2"/>
              </a:solidFill>
              <a:latin typeface="Roboto" panose="02000000000000000000" pitchFamily="2" charset="0"/>
            </a:endParaRPr>
          </a:p>
        </p:txBody>
      </p:sp>
      <p:sp>
        <p:nvSpPr>
          <p:cNvPr id="38" name="Dowolny kształt 37">
            <a:extLst>
              <a:ext uri="{FF2B5EF4-FFF2-40B4-BE49-F238E27FC236}">
                <a16:creationId xmlns:a16="http://schemas.microsoft.com/office/drawing/2014/main" id="{A4C7896F-33D0-CD49-A0F3-C990E12B812C}"/>
              </a:ext>
            </a:extLst>
          </p:cNvPr>
          <p:cNvSpPr/>
          <p:nvPr userDrawn="1"/>
        </p:nvSpPr>
        <p:spPr>
          <a:xfrm rot="10800000">
            <a:off x="686096" y="1905644"/>
            <a:ext cx="2535237" cy="1045685"/>
          </a:xfrm>
          <a:custGeom>
            <a:avLst/>
            <a:gdLst>
              <a:gd name="connsiteX0" fmla="*/ 3225800 w 3225800"/>
              <a:gd name="connsiteY0" fmla="*/ 1045685 h 1045685"/>
              <a:gd name="connsiteX1" fmla="*/ 0 w 3225800"/>
              <a:gd name="connsiteY1" fmla="*/ 1045685 h 1045685"/>
              <a:gd name="connsiteX2" fmla="*/ 0 w 3225800"/>
              <a:gd name="connsiteY2" fmla="*/ 170402 h 1045685"/>
              <a:gd name="connsiteX3" fmla="*/ 1313805 w 3225800"/>
              <a:gd name="connsiteY3" fmla="*/ 170402 h 1045685"/>
              <a:gd name="connsiteX4" fmla="*/ 1612900 w 3225800"/>
              <a:gd name="connsiteY4" fmla="*/ 0 h 1045685"/>
              <a:gd name="connsiteX5" fmla="*/ 1911995 w 3225800"/>
              <a:gd name="connsiteY5" fmla="*/ 170402 h 1045685"/>
              <a:gd name="connsiteX6" fmla="*/ 3225800 w 3225800"/>
              <a:gd name="connsiteY6" fmla="*/ 170402 h 1045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25800" h="1045685">
                <a:moveTo>
                  <a:pt x="3225800" y="1045685"/>
                </a:moveTo>
                <a:lnTo>
                  <a:pt x="0" y="1045685"/>
                </a:lnTo>
                <a:lnTo>
                  <a:pt x="0" y="170402"/>
                </a:lnTo>
                <a:lnTo>
                  <a:pt x="1313805" y="170402"/>
                </a:lnTo>
                <a:lnTo>
                  <a:pt x="1612900" y="0"/>
                </a:lnTo>
                <a:lnTo>
                  <a:pt x="1911995" y="170402"/>
                </a:lnTo>
                <a:lnTo>
                  <a:pt x="3225800" y="170402"/>
                </a:lnTo>
                <a:close/>
              </a:path>
            </a:pathLst>
          </a:custGeom>
          <a:solidFill>
            <a:schemeClr val="bg1"/>
          </a:solid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pl-PL" dirty="0">
              <a:solidFill>
                <a:schemeClr val="tx2"/>
              </a:solidFill>
              <a:latin typeface="Roboto" panose="02000000000000000000" pitchFamily="2" charset="0"/>
            </a:endParaRPr>
          </a:p>
        </p:txBody>
      </p:sp>
      <p:sp>
        <p:nvSpPr>
          <p:cNvPr id="2" name="Tytuł 1">
            <a:extLst>
              <a:ext uri="{FF2B5EF4-FFF2-40B4-BE49-F238E27FC236}">
                <a16:creationId xmlns:a16="http://schemas.microsoft.com/office/drawing/2014/main" id="{F331FD11-D4EB-F349-A244-1BC13AA5B98F}"/>
              </a:ext>
            </a:extLst>
          </p:cNvPr>
          <p:cNvSpPr>
            <a:spLocks noGrp="1"/>
          </p:cNvSpPr>
          <p:nvPr>
            <p:ph type="title" hasCustomPrompt="1"/>
          </p:nvPr>
        </p:nvSpPr>
        <p:spPr/>
        <p:txBody>
          <a:bodyPr lIns="0"/>
          <a:lstStyle>
            <a:lvl1pPr>
              <a:defRPr>
                <a:latin typeface="Roboto" panose="02000000000000000000" pitchFamily="2" charset="0"/>
                <a:ea typeface="Roboto" panose="02000000000000000000" pitchFamily="2" charset="0"/>
              </a:defRPr>
            </a:lvl1pPr>
          </a:lstStyle>
          <a:p>
            <a:r>
              <a:rPr lang="pl-PL" dirty="0" err="1"/>
              <a:t>Click</a:t>
            </a:r>
            <a:r>
              <a:rPr lang="pl-PL" dirty="0"/>
              <a:t> to </a:t>
            </a:r>
            <a:r>
              <a:rPr lang="pl-PL" dirty="0" err="1"/>
              <a:t>edit</a:t>
            </a:r>
            <a:endParaRPr lang="pl-PL" dirty="0"/>
          </a:p>
        </p:txBody>
      </p:sp>
      <p:sp>
        <p:nvSpPr>
          <p:cNvPr id="3" name="Symbol zastępczy daty 2">
            <a:extLst>
              <a:ext uri="{FF2B5EF4-FFF2-40B4-BE49-F238E27FC236}">
                <a16:creationId xmlns:a16="http://schemas.microsoft.com/office/drawing/2014/main" id="{D3E005BF-7244-1D4A-BB97-C85F270F8250}"/>
              </a:ext>
            </a:extLst>
          </p:cNvPr>
          <p:cNvSpPr>
            <a:spLocks noGrp="1"/>
          </p:cNvSpPr>
          <p:nvPr>
            <p:ph type="dt" sz="half" idx="10"/>
          </p:nvPr>
        </p:nvSpPr>
        <p:spPr/>
        <p:txBody>
          <a:bodyPr/>
          <a:lstStyle>
            <a:lvl1pPr>
              <a:defRPr>
                <a:latin typeface="Roboto" panose="02000000000000000000" pitchFamily="2" charset="0"/>
                <a:ea typeface="Roboto" panose="02000000000000000000" pitchFamily="2" charset="0"/>
              </a:defRPr>
            </a:lvl1pPr>
          </a:lstStyle>
          <a:p>
            <a:fld id="{2DF0A7F1-8DDE-AB40-ABD1-86832C9EAD8A}" type="datetimeFigureOut">
              <a:rPr lang="pl-PL" smtClean="0"/>
              <a:pPr/>
              <a:t>10.01.2024</a:t>
            </a:fld>
            <a:endParaRPr lang="pl-PL" dirty="0"/>
          </a:p>
        </p:txBody>
      </p:sp>
      <p:sp>
        <p:nvSpPr>
          <p:cNvPr id="4" name="Symbol zastępczy stopki 3">
            <a:extLst>
              <a:ext uri="{FF2B5EF4-FFF2-40B4-BE49-F238E27FC236}">
                <a16:creationId xmlns:a16="http://schemas.microsoft.com/office/drawing/2014/main" id="{7CE38F39-D96F-364D-B193-56BBB633852A}"/>
              </a:ext>
            </a:extLst>
          </p:cNvPr>
          <p:cNvSpPr>
            <a:spLocks noGrp="1"/>
          </p:cNvSpPr>
          <p:nvPr>
            <p:ph type="ftr" sz="quarter" idx="11"/>
          </p:nvPr>
        </p:nvSpPr>
        <p:spPr/>
        <p:txBody>
          <a:bodyPr/>
          <a:lstStyle>
            <a:lvl1pPr>
              <a:defRPr>
                <a:latin typeface="Roboto" panose="02000000000000000000" pitchFamily="2" charset="0"/>
                <a:ea typeface="Roboto" panose="02000000000000000000" pitchFamily="2" charset="0"/>
              </a:defRPr>
            </a:lvl1pPr>
          </a:lstStyle>
          <a:p>
            <a:endParaRPr lang="pl-PL" dirty="0"/>
          </a:p>
        </p:txBody>
      </p:sp>
      <p:sp>
        <p:nvSpPr>
          <p:cNvPr id="5" name="Symbol zastępczy numeru slajdu 4">
            <a:extLst>
              <a:ext uri="{FF2B5EF4-FFF2-40B4-BE49-F238E27FC236}">
                <a16:creationId xmlns:a16="http://schemas.microsoft.com/office/drawing/2014/main" id="{B1042CF3-E3B6-1349-9AA2-C55AC9D9AA98}"/>
              </a:ext>
            </a:extLst>
          </p:cNvPr>
          <p:cNvSpPr>
            <a:spLocks noGrp="1"/>
          </p:cNvSpPr>
          <p:nvPr>
            <p:ph type="sldNum" sz="quarter" idx="12"/>
          </p:nvPr>
        </p:nvSpPr>
        <p:spPr/>
        <p:txBody>
          <a:bodyPr/>
          <a:lstStyle>
            <a:lvl1pPr>
              <a:defRPr>
                <a:latin typeface="Roboto" panose="02000000000000000000" pitchFamily="2" charset="0"/>
                <a:ea typeface="Roboto" panose="02000000000000000000" pitchFamily="2" charset="0"/>
              </a:defRPr>
            </a:lvl1pPr>
          </a:lstStyle>
          <a:p>
            <a:fld id="{82F84508-4418-4F44-8CB3-6C056C4313D3}" type="slidenum">
              <a:rPr lang="pl-PL" smtClean="0"/>
              <a:pPr/>
              <a:t>‹Nr.›</a:t>
            </a:fld>
            <a:endParaRPr lang="pl-PL" dirty="0"/>
          </a:p>
        </p:txBody>
      </p:sp>
      <p:sp>
        <p:nvSpPr>
          <p:cNvPr id="27" name="Symbol zastępczy tekstu 27">
            <a:extLst>
              <a:ext uri="{FF2B5EF4-FFF2-40B4-BE49-F238E27FC236}">
                <a16:creationId xmlns:a16="http://schemas.microsoft.com/office/drawing/2014/main" id="{E7127F0F-8EE0-F947-8C57-62499D1777CD}"/>
              </a:ext>
            </a:extLst>
          </p:cNvPr>
          <p:cNvSpPr>
            <a:spLocks noGrp="1"/>
          </p:cNvSpPr>
          <p:nvPr>
            <p:ph type="body" sz="quarter" idx="16" hasCustomPrompt="1"/>
          </p:nvPr>
        </p:nvSpPr>
        <p:spPr>
          <a:xfrm>
            <a:off x="878258" y="3731995"/>
            <a:ext cx="2154301" cy="1642744"/>
          </a:xfrm>
        </p:spPr>
        <p:txBody>
          <a:bodyPr anchor="t">
            <a:normAutofit/>
          </a:bodyPr>
          <a:lstStyle>
            <a:lvl1pPr marL="0" indent="0" algn="ctr">
              <a:lnSpc>
                <a:spcPct val="120000"/>
              </a:lnSpc>
              <a:buNone/>
              <a:defRPr sz="1800" b="0">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a:p>
            <a:pPr lvl="0"/>
            <a:endParaRPr lang="pl-PL" dirty="0"/>
          </a:p>
        </p:txBody>
      </p:sp>
      <p:sp>
        <p:nvSpPr>
          <p:cNvPr id="29" name="Symbol zastępczy tekstu 27">
            <a:extLst>
              <a:ext uri="{FF2B5EF4-FFF2-40B4-BE49-F238E27FC236}">
                <a16:creationId xmlns:a16="http://schemas.microsoft.com/office/drawing/2014/main" id="{11D5AB90-C5AB-7244-B6A8-F2B96AA91055}"/>
              </a:ext>
            </a:extLst>
          </p:cNvPr>
          <p:cNvSpPr>
            <a:spLocks noGrp="1"/>
          </p:cNvSpPr>
          <p:nvPr>
            <p:ph type="body" sz="quarter" idx="18" hasCustomPrompt="1"/>
          </p:nvPr>
        </p:nvSpPr>
        <p:spPr>
          <a:xfrm>
            <a:off x="878257" y="2060849"/>
            <a:ext cx="2154301" cy="504056"/>
          </a:xfrm>
        </p:spPr>
        <p:txBody>
          <a:bodyPr anchor="ctr">
            <a:noAutofit/>
          </a:bodyPr>
          <a:lstStyle>
            <a:lvl1pPr marL="0" indent="0" algn="ctr">
              <a:lnSpc>
                <a:spcPct val="100000"/>
              </a:lnSpc>
              <a:buNone/>
              <a:defRPr sz="1800" b="0">
                <a:latin typeface="Roboto" panose="02000000000000000000" pitchFamily="2" charset="0"/>
                <a:ea typeface="Roboto" panose="02000000000000000000" pitchFamily="2" charset="0"/>
              </a:defRPr>
            </a:lvl1pPr>
          </a:lstStyle>
          <a:p>
            <a:pPr lvl="0"/>
            <a:r>
              <a:rPr lang="pl-PL" dirty="0"/>
              <a:t>Plan </a:t>
            </a:r>
            <a:r>
              <a:rPr lang="pl-PL" dirty="0" err="1"/>
              <a:t>name</a:t>
            </a:r>
            <a:endParaRPr lang="pl-PL" dirty="0"/>
          </a:p>
        </p:txBody>
      </p:sp>
      <p:sp>
        <p:nvSpPr>
          <p:cNvPr id="30" name="Symbol zastępczy tekstu 3">
            <a:extLst>
              <a:ext uri="{FF2B5EF4-FFF2-40B4-BE49-F238E27FC236}">
                <a16:creationId xmlns:a16="http://schemas.microsoft.com/office/drawing/2014/main" id="{71BCB501-2178-014B-BD73-3FFE18E2E4D8}"/>
              </a:ext>
            </a:extLst>
          </p:cNvPr>
          <p:cNvSpPr>
            <a:spLocks noGrp="1"/>
          </p:cNvSpPr>
          <p:nvPr>
            <p:ph type="body" sz="quarter" idx="28" hasCustomPrompt="1"/>
          </p:nvPr>
        </p:nvSpPr>
        <p:spPr>
          <a:xfrm>
            <a:off x="878259" y="3126272"/>
            <a:ext cx="2154300" cy="498670"/>
          </a:xfrm>
        </p:spPr>
        <p:txBody>
          <a:bodyPr anchor="b">
            <a:noAutofit/>
          </a:bodyPr>
          <a:lstStyle>
            <a:lvl1pPr marL="0" indent="0" algn="ctr">
              <a:buNone/>
              <a:defRPr sz="3600" b="1"/>
            </a:lvl1pPr>
          </a:lstStyle>
          <a:p>
            <a:r>
              <a:rPr lang="pl-PL" dirty="0"/>
              <a:t>$#</a:t>
            </a:r>
          </a:p>
        </p:txBody>
      </p:sp>
      <p:sp>
        <p:nvSpPr>
          <p:cNvPr id="22" name="Zaokrąglony prostokąt 21">
            <a:extLst>
              <a:ext uri="{FF2B5EF4-FFF2-40B4-BE49-F238E27FC236}">
                <a16:creationId xmlns:a16="http://schemas.microsoft.com/office/drawing/2014/main" id="{F4A5AB4F-AFBF-4045-8768-15B066875C4C}"/>
              </a:ext>
            </a:extLst>
          </p:cNvPr>
          <p:cNvSpPr/>
          <p:nvPr userDrawn="1"/>
        </p:nvSpPr>
        <p:spPr>
          <a:xfrm>
            <a:off x="3465714" y="1592071"/>
            <a:ext cx="2514399" cy="4297187"/>
          </a:xfrm>
          <a:prstGeom prst="roundRect">
            <a:avLst>
              <a:gd name="adj" fmla="val 0"/>
            </a:avLst>
          </a:prstGeom>
          <a:gradFill flip="none" rotWithShape="1">
            <a:gsLst>
              <a:gs pos="0">
                <a:srgbClr val="EEEFFC"/>
              </a:gs>
              <a:gs pos="100000">
                <a:srgbClr val="DEE2F8"/>
              </a:gs>
            </a:gsLst>
            <a:lin ang="8100000" scaled="1"/>
            <a:tileRect/>
          </a:grad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pl-PL" dirty="0">
              <a:solidFill>
                <a:schemeClr val="tx2"/>
              </a:solidFill>
              <a:latin typeface="Roboto" panose="02000000000000000000" pitchFamily="2" charset="0"/>
            </a:endParaRPr>
          </a:p>
        </p:txBody>
      </p:sp>
      <p:sp>
        <p:nvSpPr>
          <p:cNvPr id="23" name="Dowolny kształt 22">
            <a:extLst>
              <a:ext uri="{FF2B5EF4-FFF2-40B4-BE49-F238E27FC236}">
                <a16:creationId xmlns:a16="http://schemas.microsoft.com/office/drawing/2014/main" id="{8A321D0F-CC7B-7846-A7F3-24168B56BE2A}"/>
              </a:ext>
            </a:extLst>
          </p:cNvPr>
          <p:cNvSpPr/>
          <p:nvPr userDrawn="1"/>
        </p:nvSpPr>
        <p:spPr>
          <a:xfrm rot="10800000">
            <a:off x="3470771" y="1592070"/>
            <a:ext cx="2509393" cy="1045685"/>
          </a:xfrm>
          <a:custGeom>
            <a:avLst/>
            <a:gdLst>
              <a:gd name="connsiteX0" fmla="*/ 3225800 w 3225800"/>
              <a:gd name="connsiteY0" fmla="*/ 1045685 h 1045685"/>
              <a:gd name="connsiteX1" fmla="*/ 0 w 3225800"/>
              <a:gd name="connsiteY1" fmla="*/ 1045685 h 1045685"/>
              <a:gd name="connsiteX2" fmla="*/ 0 w 3225800"/>
              <a:gd name="connsiteY2" fmla="*/ 170402 h 1045685"/>
              <a:gd name="connsiteX3" fmla="*/ 1313805 w 3225800"/>
              <a:gd name="connsiteY3" fmla="*/ 170402 h 1045685"/>
              <a:gd name="connsiteX4" fmla="*/ 1612900 w 3225800"/>
              <a:gd name="connsiteY4" fmla="*/ 0 h 1045685"/>
              <a:gd name="connsiteX5" fmla="*/ 1911995 w 3225800"/>
              <a:gd name="connsiteY5" fmla="*/ 170402 h 1045685"/>
              <a:gd name="connsiteX6" fmla="*/ 3225800 w 3225800"/>
              <a:gd name="connsiteY6" fmla="*/ 170402 h 1045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25800" h="1045685">
                <a:moveTo>
                  <a:pt x="3225800" y="1045685"/>
                </a:moveTo>
                <a:lnTo>
                  <a:pt x="0" y="1045685"/>
                </a:lnTo>
                <a:lnTo>
                  <a:pt x="0" y="170402"/>
                </a:lnTo>
                <a:lnTo>
                  <a:pt x="1313805" y="170402"/>
                </a:lnTo>
                <a:lnTo>
                  <a:pt x="1612900" y="0"/>
                </a:lnTo>
                <a:lnTo>
                  <a:pt x="1911995" y="170402"/>
                </a:lnTo>
                <a:lnTo>
                  <a:pt x="3225800" y="170402"/>
                </a:lnTo>
                <a:close/>
              </a:path>
            </a:pathLst>
          </a:custGeom>
          <a:solidFill>
            <a:schemeClr val="tx2"/>
          </a:solid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pl-PL" dirty="0">
              <a:solidFill>
                <a:schemeClr val="tx2"/>
              </a:solidFill>
              <a:latin typeface="Roboto" panose="02000000000000000000" pitchFamily="2" charset="0"/>
            </a:endParaRPr>
          </a:p>
        </p:txBody>
      </p:sp>
      <p:sp>
        <p:nvSpPr>
          <p:cNvPr id="24" name="Symbol zastępczy tekstu 27">
            <a:extLst>
              <a:ext uri="{FF2B5EF4-FFF2-40B4-BE49-F238E27FC236}">
                <a16:creationId xmlns:a16="http://schemas.microsoft.com/office/drawing/2014/main" id="{8890DE2B-0F24-8C4B-BCA1-A4123981220C}"/>
              </a:ext>
            </a:extLst>
          </p:cNvPr>
          <p:cNvSpPr>
            <a:spLocks noGrp="1"/>
          </p:cNvSpPr>
          <p:nvPr>
            <p:ph type="body" sz="quarter" idx="34" hasCustomPrompt="1"/>
          </p:nvPr>
        </p:nvSpPr>
        <p:spPr>
          <a:xfrm>
            <a:off x="3662935" y="3418421"/>
            <a:ext cx="2132340" cy="2326821"/>
          </a:xfrm>
        </p:spPr>
        <p:txBody>
          <a:bodyPr anchor="t">
            <a:normAutofit/>
          </a:bodyPr>
          <a:lstStyle>
            <a:lvl1pPr marL="0" indent="0" algn="ctr">
              <a:lnSpc>
                <a:spcPct val="120000"/>
              </a:lnSpc>
              <a:buNone/>
              <a:defRPr sz="1800" b="0">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a:p>
            <a:pPr lvl="0"/>
            <a:endParaRPr lang="pl-PL" dirty="0"/>
          </a:p>
        </p:txBody>
      </p:sp>
      <p:sp>
        <p:nvSpPr>
          <p:cNvPr id="25" name="Symbol zastępczy tekstu 27">
            <a:extLst>
              <a:ext uri="{FF2B5EF4-FFF2-40B4-BE49-F238E27FC236}">
                <a16:creationId xmlns:a16="http://schemas.microsoft.com/office/drawing/2014/main" id="{33DE9391-1891-814B-AC7E-1C05D512267B}"/>
              </a:ext>
            </a:extLst>
          </p:cNvPr>
          <p:cNvSpPr>
            <a:spLocks noGrp="1"/>
          </p:cNvSpPr>
          <p:nvPr>
            <p:ph type="body" sz="quarter" idx="35" hasCustomPrompt="1"/>
          </p:nvPr>
        </p:nvSpPr>
        <p:spPr>
          <a:xfrm>
            <a:off x="3662934" y="1747276"/>
            <a:ext cx="2132340" cy="504056"/>
          </a:xfrm>
        </p:spPr>
        <p:txBody>
          <a:bodyPr anchor="ctr">
            <a:noAutofit/>
          </a:bodyPr>
          <a:lstStyle>
            <a:lvl1pPr marL="0" indent="0" algn="ctr">
              <a:lnSpc>
                <a:spcPct val="100000"/>
              </a:lnSpc>
              <a:buNone/>
              <a:defRPr sz="1800" b="0">
                <a:solidFill>
                  <a:schemeClr val="bg1"/>
                </a:solidFill>
                <a:latin typeface="Roboto" panose="02000000000000000000" pitchFamily="2" charset="0"/>
                <a:ea typeface="Roboto" panose="02000000000000000000" pitchFamily="2" charset="0"/>
              </a:defRPr>
            </a:lvl1pPr>
          </a:lstStyle>
          <a:p>
            <a:pPr lvl="0"/>
            <a:r>
              <a:rPr lang="pl-PL" dirty="0"/>
              <a:t>Plan </a:t>
            </a:r>
            <a:r>
              <a:rPr lang="pl-PL" dirty="0" err="1"/>
              <a:t>name</a:t>
            </a:r>
            <a:endParaRPr lang="pl-PL" dirty="0"/>
          </a:p>
        </p:txBody>
      </p:sp>
      <p:sp>
        <p:nvSpPr>
          <p:cNvPr id="28" name="Symbol zastępczy tekstu 3">
            <a:extLst>
              <a:ext uri="{FF2B5EF4-FFF2-40B4-BE49-F238E27FC236}">
                <a16:creationId xmlns:a16="http://schemas.microsoft.com/office/drawing/2014/main" id="{F129B05C-EB37-C045-BF52-85AEA0CBDA22}"/>
              </a:ext>
            </a:extLst>
          </p:cNvPr>
          <p:cNvSpPr>
            <a:spLocks noGrp="1"/>
          </p:cNvSpPr>
          <p:nvPr>
            <p:ph type="body" sz="quarter" idx="36" hasCustomPrompt="1"/>
          </p:nvPr>
        </p:nvSpPr>
        <p:spPr>
          <a:xfrm>
            <a:off x="3662935" y="2812699"/>
            <a:ext cx="2132339" cy="498670"/>
          </a:xfrm>
        </p:spPr>
        <p:txBody>
          <a:bodyPr anchor="b">
            <a:noAutofit/>
          </a:bodyPr>
          <a:lstStyle>
            <a:lvl1pPr marL="0" indent="0" algn="ctr">
              <a:buNone/>
              <a:defRPr sz="3600" b="1"/>
            </a:lvl1pPr>
          </a:lstStyle>
          <a:p>
            <a:r>
              <a:rPr lang="pl-PL" dirty="0"/>
              <a:t>$#</a:t>
            </a:r>
          </a:p>
        </p:txBody>
      </p:sp>
      <p:sp>
        <p:nvSpPr>
          <p:cNvPr id="31" name="Zaokrąglony prostokąt 30">
            <a:extLst>
              <a:ext uri="{FF2B5EF4-FFF2-40B4-BE49-F238E27FC236}">
                <a16:creationId xmlns:a16="http://schemas.microsoft.com/office/drawing/2014/main" id="{52BEE2E8-0834-6744-9C18-889997E462E1}"/>
              </a:ext>
            </a:extLst>
          </p:cNvPr>
          <p:cNvSpPr/>
          <p:nvPr userDrawn="1"/>
        </p:nvSpPr>
        <p:spPr>
          <a:xfrm>
            <a:off x="6206830" y="1905646"/>
            <a:ext cx="2540295" cy="3690124"/>
          </a:xfrm>
          <a:prstGeom prst="roundRect">
            <a:avLst>
              <a:gd name="adj" fmla="val 0"/>
            </a:avLst>
          </a:prstGeom>
          <a:solidFill>
            <a:schemeClr val="bg1"/>
          </a:solid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pl-PL" dirty="0">
              <a:solidFill>
                <a:schemeClr val="tx2"/>
              </a:solidFill>
              <a:latin typeface="Roboto" panose="02000000000000000000" pitchFamily="2" charset="0"/>
            </a:endParaRPr>
          </a:p>
        </p:txBody>
      </p:sp>
      <p:sp>
        <p:nvSpPr>
          <p:cNvPr id="32" name="Dowolny kształt 31">
            <a:extLst>
              <a:ext uri="{FF2B5EF4-FFF2-40B4-BE49-F238E27FC236}">
                <a16:creationId xmlns:a16="http://schemas.microsoft.com/office/drawing/2014/main" id="{886CD9A3-F95A-FA42-8D97-0B4B20306EDD}"/>
              </a:ext>
            </a:extLst>
          </p:cNvPr>
          <p:cNvSpPr/>
          <p:nvPr userDrawn="1"/>
        </p:nvSpPr>
        <p:spPr>
          <a:xfrm rot="10800000">
            <a:off x="6211888" y="1905645"/>
            <a:ext cx="2535237" cy="1045685"/>
          </a:xfrm>
          <a:custGeom>
            <a:avLst/>
            <a:gdLst>
              <a:gd name="connsiteX0" fmla="*/ 3225800 w 3225800"/>
              <a:gd name="connsiteY0" fmla="*/ 1045685 h 1045685"/>
              <a:gd name="connsiteX1" fmla="*/ 0 w 3225800"/>
              <a:gd name="connsiteY1" fmla="*/ 1045685 h 1045685"/>
              <a:gd name="connsiteX2" fmla="*/ 0 w 3225800"/>
              <a:gd name="connsiteY2" fmla="*/ 170402 h 1045685"/>
              <a:gd name="connsiteX3" fmla="*/ 1313805 w 3225800"/>
              <a:gd name="connsiteY3" fmla="*/ 170402 h 1045685"/>
              <a:gd name="connsiteX4" fmla="*/ 1612900 w 3225800"/>
              <a:gd name="connsiteY4" fmla="*/ 0 h 1045685"/>
              <a:gd name="connsiteX5" fmla="*/ 1911995 w 3225800"/>
              <a:gd name="connsiteY5" fmla="*/ 170402 h 1045685"/>
              <a:gd name="connsiteX6" fmla="*/ 3225800 w 3225800"/>
              <a:gd name="connsiteY6" fmla="*/ 170402 h 1045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25800" h="1045685">
                <a:moveTo>
                  <a:pt x="3225800" y="1045685"/>
                </a:moveTo>
                <a:lnTo>
                  <a:pt x="0" y="1045685"/>
                </a:lnTo>
                <a:lnTo>
                  <a:pt x="0" y="170402"/>
                </a:lnTo>
                <a:lnTo>
                  <a:pt x="1313805" y="170402"/>
                </a:lnTo>
                <a:lnTo>
                  <a:pt x="1612900" y="0"/>
                </a:lnTo>
                <a:lnTo>
                  <a:pt x="1911995" y="170402"/>
                </a:lnTo>
                <a:lnTo>
                  <a:pt x="3225800" y="170402"/>
                </a:lnTo>
                <a:close/>
              </a:path>
            </a:pathLst>
          </a:custGeom>
          <a:solidFill>
            <a:schemeClr val="bg1"/>
          </a:solid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pl-PL" dirty="0">
              <a:solidFill>
                <a:schemeClr val="tx2"/>
              </a:solidFill>
              <a:latin typeface="Roboto" panose="02000000000000000000" pitchFamily="2" charset="0"/>
            </a:endParaRPr>
          </a:p>
        </p:txBody>
      </p:sp>
      <p:sp>
        <p:nvSpPr>
          <p:cNvPr id="33" name="Symbol zastępczy tekstu 27">
            <a:extLst>
              <a:ext uri="{FF2B5EF4-FFF2-40B4-BE49-F238E27FC236}">
                <a16:creationId xmlns:a16="http://schemas.microsoft.com/office/drawing/2014/main" id="{0A1DC418-F279-4F4C-967D-E0F4DC463A10}"/>
              </a:ext>
            </a:extLst>
          </p:cNvPr>
          <p:cNvSpPr>
            <a:spLocks noGrp="1"/>
          </p:cNvSpPr>
          <p:nvPr>
            <p:ph type="body" sz="quarter" idx="37" hasCustomPrompt="1"/>
          </p:nvPr>
        </p:nvSpPr>
        <p:spPr>
          <a:xfrm>
            <a:off x="6404050" y="3731996"/>
            <a:ext cx="2154301" cy="1642744"/>
          </a:xfrm>
        </p:spPr>
        <p:txBody>
          <a:bodyPr anchor="t">
            <a:normAutofit/>
          </a:bodyPr>
          <a:lstStyle>
            <a:lvl1pPr marL="0" indent="0" algn="ctr">
              <a:lnSpc>
                <a:spcPct val="120000"/>
              </a:lnSpc>
              <a:buNone/>
              <a:defRPr sz="1800" b="0">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a:p>
            <a:pPr lvl="0"/>
            <a:endParaRPr lang="pl-PL" dirty="0"/>
          </a:p>
        </p:txBody>
      </p:sp>
      <p:sp>
        <p:nvSpPr>
          <p:cNvPr id="34" name="Symbol zastępczy tekstu 27">
            <a:extLst>
              <a:ext uri="{FF2B5EF4-FFF2-40B4-BE49-F238E27FC236}">
                <a16:creationId xmlns:a16="http://schemas.microsoft.com/office/drawing/2014/main" id="{8B3CD24E-A1FB-C944-B5E0-038BE7E8A203}"/>
              </a:ext>
            </a:extLst>
          </p:cNvPr>
          <p:cNvSpPr>
            <a:spLocks noGrp="1"/>
          </p:cNvSpPr>
          <p:nvPr>
            <p:ph type="body" sz="quarter" idx="38" hasCustomPrompt="1"/>
          </p:nvPr>
        </p:nvSpPr>
        <p:spPr>
          <a:xfrm>
            <a:off x="6404049" y="2060850"/>
            <a:ext cx="2154301" cy="504056"/>
          </a:xfrm>
        </p:spPr>
        <p:txBody>
          <a:bodyPr anchor="ctr">
            <a:noAutofit/>
          </a:bodyPr>
          <a:lstStyle>
            <a:lvl1pPr marL="0" indent="0" algn="ctr">
              <a:lnSpc>
                <a:spcPct val="100000"/>
              </a:lnSpc>
              <a:buNone/>
              <a:defRPr sz="1800" b="0">
                <a:latin typeface="Roboto" panose="02000000000000000000" pitchFamily="2" charset="0"/>
                <a:ea typeface="Roboto" panose="02000000000000000000" pitchFamily="2" charset="0"/>
              </a:defRPr>
            </a:lvl1pPr>
          </a:lstStyle>
          <a:p>
            <a:pPr lvl="0"/>
            <a:r>
              <a:rPr lang="pl-PL" dirty="0"/>
              <a:t>Plan </a:t>
            </a:r>
            <a:r>
              <a:rPr lang="pl-PL" dirty="0" err="1"/>
              <a:t>name</a:t>
            </a:r>
            <a:endParaRPr lang="pl-PL" dirty="0"/>
          </a:p>
        </p:txBody>
      </p:sp>
      <p:sp>
        <p:nvSpPr>
          <p:cNvPr id="35" name="Symbol zastępczy tekstu 3">
            <a:extLst>
              <a:ext uri="{FF2B5EF4-FFF2-40B4-BE49-F238E27FC236}">
                <a16:creationId xmlns:a16="http://schemas.microsoft.com/office/drawing/2014/main" id="{AB1DEE94-479B-FC44-A8C0-CF7C87507959}"/>
              </a:ext>
            </a:extLst>
          </p:cNvPr>
          <p:cNvSpPr>
            <a:spLocks noGrp="1"/>
          </p:cNvSpPr>
          <p:nvPr>
            <p:ph type="body" sz="quarter" idx="39" hasCustomPrompt="1"/>
          </p:nvPr>
        </p:nvSpPr>
        <p:spPr>
          <a:xfrm>
            <a:off x="6404051" y="3126273"/>
            <a:ext cx="2154300" cy="498670"/>
          </a:xfrm>
        </p:spPr>
        <p:txBody>
          <a:bodyPr anchor="b">
            <a:noAutofit/>
          </a:bodyPr>
          <a:lstStyle>
            <a:lvl1pPr marL="0" indent="0" algn="ctr">
              <a:buNone/>
              <a:defRPr sz="3600" b="1"/>
            </a:lvl1pPr>
          </a:lstStyle>
          <a:p>
            <a:r>
              <a:rPr lang="pl-PL" dirty="0"/>
              <a:t>$#</a:t>
            </a:r>
          </a:p>
        </p:txBody>
      </p:sp>
      <p:sp>
        <p:nvSpPr>
          <p:cNvPr id="36" name="Zaokrąglony prostokąt 35">
            <a:extLst>
              <a:ext uri="{FF2B5EF4-FFF2-40B4-BE49-F238E27FC236}">
                <a16:creationId xmlns:a16="http://schemas.microsoft.com/office/drawing/2014/main" id="{965B970D-25A8-DE4B-92B4-30FCE1301925}"/>
              </a:ext>
            </a:extLst>
          </p:cNvPr>
          <p:cNvSpPr/>
          <p:nvPr userDrawn="1"/>
        </p:nvSpPr>
        <p:spPr>
          <a:xfrm>
            <a:off x="8968733" y="1907844"/>
            <a:ext cx="2540295" cy="3690124"/>
          </a:xfrm>
          <a:prstGeom prst="roundRect">
            <a:avLst>
              <a:gd name="adj" fmla="val 0"/>
            </a:avLst>
          </a:prstGeom>
          <a:solidFill>
            <a:schemeClr val="bg1"/>
          </a:solid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pl-PL" dirty="0">
              <a:solidFill>
                <a:schemeClr val="tx2"/>
              </a:solidFill>
              <a:latin typeface="Roboto" panose="02000000000000000000" pitchFamily="2" charset="0"/>
            </a:endParaRPr>
          </a:p>
        </p:txBody>
      </p:sp>
      <p:sp>
        <p:nvSpPr>
          <p:cNvPr id="37" name="Dowolny kształt 36">
            <a:extLst>
              <a:ext uri="{FF2B5EF4-FFF2-40B4-BE49-F238E27FC236}">
                <a16:creationId xmlns:a16="http://schemas.microsoft.com/office/drawing/2014/main" id="{9E189C3E-05CF-1D4B-9549-623DF0587BCE}"/>
              </a:ext>
            </a:extLst>
          </p:cNvPr>
          <p:cNvSpPr/>
          <p:nvPr userDrawn="1"/>
        </p:nvSpPr>
        <p:spPr>
          <a:xfrm rot="10800000">
            <a:off x="8973791" y="1907843"/>
            <a:ext cx="2535237" cy="1045685"/>
          </a:xfrm>
          <a:custGeom>
            <a:avLst/>
            <a:gdLst>
              <a:gd name="connsiteX0" fmla="*/ 3225800 w 3225800"/>
              <a:gd name="connsiteY0" fmla="*/ 1045685 h 1045685"/>
              <a:gd name="connsiteX1" fmla="*/ 0 w 3225800"/>
              <a:gd name="connsiteY1" fmla="*/ 1045685 h 1045685"/>
              <a:gd name="connsiteX2" fmla="*/ 0 w 3225800"/>
              <a:gd name="connsiteY2" fmla="*/ 170402 h 1045685"/>
              <a:gd name="connsiteX3" fmla="*/ 1313805 w 3225800"/>
              <a:gd name="connsiteY3" fmla="*/ 170402 h 1045685"/>
              <a:gd name="connsiteX4" fmla="*/ 1612900 w 3225800"/>
              <a:gd name="connsiteY4" fmla="*/ 0 h 1045685"/>
              <a:gd name="connsiteX5" fmla="*/ 1911995 w 3225800"/>
              <a:gd name="connsiteY5" fmla="*/ 170402 h 1045685"/>
              <a:gd name="connsiteX6" fmla="*/ 3225800 w 3225800"/>
              <a:gd name="connsiteY6" fmla="*/ 170402 h 1045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25800" h="1045685">
                <a:moveTo>
                  <a:pt x="3225800" y="1045685"/>
                </a:moveTo>
                <a:lnTo>
                  <a:pt x="0" y="1045685"/>
                </a:lnTo>
                <a:lnTo>
                  <a:pt x="0" y="170402"/>
                </a:lnTo>
                <a:lnTo>
                  <a:pt x="1313805" y="170402"/>
                </a:lnTo>
                <a:lnTo>
                  <a:pt x="1612900" y="0"/>
                </a:lnTo>
                <a:lnTo>
                  <a:pt x="1911995" y="170402"/>
                </a:lnTo>
                <a:lnTo>
                  <a:pt x="3225800" y="170402"/>
                </a:lnTo>
                <a:close/>
              </a:path>
            </a:pathLst>
          </a:custGeom>
          <a:solidFill>
            <a:schemeClr val="bg1"/>
          </a:solid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pl-PL" dirty="0">
              <a:solidFill>
                <a:schemeClr val="tx2"/>
              </a:solidFill>
              <a:latin typeface="Roboto" panose="02000000000000000000" pitchFamily="2" charset="0"/>
            </a:endParaRPr>
          </a:p>
        </p:txBody>
      </p:sp>
      <p:sp>
        <p:nvSpPr>
          <p:cNvPr id="39" name="Symbol zastępczy tekstu 27">
            <a:extLst>
              <a:ext uri="{FF2B5EF4-FFF2-40B4-BE49-F238E27FC236}">
                <a16:creationId xmlns:a16="http://schemas.microsoft.com/office/drawing/2014/main" id="{D7063611-1C62-C348-9BA6-B05C3158B179}"/>
              </a:ext>
            </a:extLst>
          </p:cNvPr>
          <p:cNvSpPr>
            <a:spLocks noGrp="1"/>
          </p:cNvSpPr>
          <p:nvPr>
            <p:ph type="body" sz="quarter" idx="40" hasCustomPrompt="1"/>
          </p:nvPr>
        </p:nvSpPr>
        <p:spPr>
          <a:xfrm>
            <a:off x="9165953" y="3734194"/>
            <a:ext cx="2154301" cy="1642744"/>
          </a:xfrm>
        </p:spPr>
        <p:txBody>
          <a:bodyPr anchor="t">
            <a:normAutofit/>
          </a:bodyPr>
          <a:lstStyle>
            <a:lvl1pPr marL="0" indent="0" algn="ctr">
              <a:lnSpc>
                <a:spcPct val="120000"/>
              </a:lnSpc>
              <a:buNone/>
              <a:defRPr sz="1800" b="0">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a:p>
            <a:pPr lvl="0"/>
            <a:endParaRPr lang="pl-PL" dirty="0"/>
          </a:p>
        </p:txBody>
      </p:sp>
      <p:sp>
        <p:nvSpPr>
          <p:cNvPr id="40" name="Symbol zastępczy tekstu 27">
            <a:extLst>
              <a:ext uri="{FF2B5EF4-FFF2-40B4-BE49-F238E27FC236}">
                <a16:creationId xmlns:a16="http://schemas.microsoft.com/office/drawing/2014/main" id="{BDC26051-0837-0A4E-8C03-4CCE33ACFE28}"/>
              </a:ext>
            </a:extLst>
          </p:cNvPr>
          <p:cNvSpPr>
            <a:spLocks noGrp="1"/>
          </p:cNvSpPr>
          <p:nvPr>
            <p:ph type="body" sz="quarter" idx="41" hasCustomPrompt="1"/>
          </p:nvPr>
        </p:nvSpPr>
        <p:spPr>
          <a:xfrm>
            <a:off x="9165952" y="2063048"/>
            <a:ext cx="2154301" cy="504056"/>
          </a:xfrm>
        </p:spPr>
        <p:txBody>
          <a:bodyPr anchor="ctr">
            <a:noAutofit/>
          </a:bodyPr>
          <a:lstStyle>
            <a:lvl1pPr marL="0" indent="0" algn="ctr">
              <a:lnSpc>
                <a:spcPct val="100000"/>
              </a:lnSpc>
              <a:buNone/>
              <a:defRPr sz="1800" b="0">
                <a:latin typeface="Roboto" panose="02000000000000000000" pitchFamily="2" charset="0"/>
                <a:ea typeface="Roboto" panose="02000000000000000000" pitchFamily="2" charset="0"/>
              </a:defRPr>
            </a:lvl1pPr>
          </a:lstStyle>
          <a:p>
            <a:pPr lvl="0"/>
            <a:r>
              <a:rPr lang="pl-PL" dirty="0"/>
              <a:t>Plan </a:t>
            </a:r>
            <a:r>
              <a:rPr lang="pl-PL" dirty="0" err="1"/>
              <a:t>name</a:t>
            </a:r>
            <a:endParaRPr lang="pl-PL" dirty="0"/>
          </a:p>
        </p:txBody>
      </p:sp>
      <p:sp>
        <p:nvSpPr>
          <p:cNvPr id="42" name="Symbol zastępczy tekstu 3">
            <a:extLst>
              <a:ext uri="{FF2B5EF4-FFF2-40B4-BE49-F238E27FC236}">
                <a16:creationId xmlns:a16="http://schemas.microsoft.com/office/drawing/2014/main" id="{D0782B17-AA43-4545-846F-D13629B5BEB5}"/>
              </a:ext>
            </a:extLst>
          </p:cNvPr>
          <p:cNvSpPr>
            <a:spLocks noGrp="1"/>
          </p:cNvSpPr>
          <p:nvPr>
            <p:ph type="body" sz="quarter" idx="42" hasCustomPrompt="1"/>
          </p:nvPr>
        </p:nvSpPr>
        <p:spPr>
          <a:xfrm>
            <a:off x="9165954" y="3128471"/>
            <a:ext cx="2154300" cy="498670"/>
          </a:xfrm>
        </p:spPr>
        <p:txBody>
          <a:bodyPr anchor="b">
            <a:noAutofit/>
          </a:bodyPr>
          <a:lstStyle>
            <a:lvl1pPr marL="0" indent="0" algn="ctr">
              <a:buNone/>
              <a:defRPr sz="3600" b="1"/>
            </a:lvl1pPr>
          </a:lstStyle>
          <a:p>
            <a:r>
              <a:rPr lang="pl-PL" dirty="0"/>
              <a:t>$#</a:t>
            </a:r>
          </a:p>
        </p:txBody>
      </p:sp>
    </p:spTree>
    <p:extLst>
      <p:ext uri="{BB962C8B-B14F-4D97-AF65-F5344CB8AC3E}">
        <p14:creationId xmlns:p14="http://schemas.microsoft.com/office/powerpoint/2010/main" val="175994891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able of Content [e]">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331FD11-D4EB-F349-A244-1BC13AA5B98F}"/>
              </a:ext>
            </a:extLst>
          </p:cNvPr>
          <p:cNvSpPr>
            <a:spLocks noGrp="1"/>
          </p:cNvSpPr>
          <p:nvPr>
            <p:ph type="title" hasCustomPrompt="1"/>
          </p:nvPr>
        </p:nvSpPr>
        <p:spPr>
          <a:xfrm>
            <a:off x="2755899" y="1"/>
            <a:ext cx="8755063" cy="1124980"/>
          </a:xfrm>
        </p:spPr>
        <p:txBody>
          <a:bodyPr lIns="0"/>
          <a:lstStyle>
            <a:lvl1pPr>
              <a:defRPr>
                <a:solidFill>
                  <a:schemeClr val="tx1"/>
                </a:solidFill>
                <a:latin typeface="Roboto" panose="02000000000000000000" pitchFamily="2" charset="0"/>
                <a:ea typeface="Roboto" panose="02000000000000000000" pitchFamily="2" charset="0"/>
              </a:defRPr>
            </a:lvl1pPr>
          </a:lstStyle>
          <a:p>
            <a:r>
              <a:rPr lang="pl-PL" dirty="0" err="1"/>
              <a:t>Click</a:t>
            </a:r>
            <a:r>
              <a:rPr lang="pl-PL" dirty="0"/>
              <a:t> to </a:t>
            </a:r>
            <a:r>
              <a:rPr lang="pl-PL" dirty="0" err="1"/>
              <a:t>edit</a:t>
            </a:r>
            <a:endParaRPr lang="pl-PL" dirty="0"/>
          </a:p>
        </p:txBody>
      </p:sp>
      <p:sp>
        <p:nvSpPr>
          <p:cNvPr id="30" name="Prostokąt 29">
            <a:extLst>
              <a:ext uri="{FF2B5EF4-FFF2-40B4-BE49-F238E27FC236}">
                <a16:creationId xmlns:a16="http://schemas.microsoft.com/office/drawing/2014/main" id="{B9A96BEB-1D11-E64A-A004-21A36EC9D3AA}"/>
              </a:ext>
            </a:extLst>
          </p:cNvPr>
          <p:cNvSpPr/>
          <p:nvPr userDrawn="1"/>
        </p:nvSpPr>
        <p:spPr>
          <a:xfrm>
            <a:off x="1" y="2"/>
            <a:ext cx="1842616" cy="68579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pl-PL" dirty="0">
              <a:solidFill>
                <a:schemeClr val="tx2"/>
              </a:solidFill>
              <a:latin typeface="Roboto" panose="02000000000000000000" pitchFamily="2" charset="0"/>
            </a:endParaRPr>
          </a:p>
        </p:txBody>
      </p:sp>
      <p:cxnSp>
        <p:nvCxnSpPr>
          <p:cNvPr id="21" name="Łącznik prosty 20">
            <a:extLst>
              <a:ext uri="{FF2B5EF4-FFF2-40B4-BE49-F238E27FC236}">
                <a16:creationId xmlns:a16="http://schemas.microsoft.com/office/drawing/2014/main" id="{7E42FFB5-8C4C-4AFA-9FF5-5F5211DBCE24}"/>
              </a:ext>
            </a:extLst>
          </p:cNvPr>
          <p:cNvCxnSpPr/>
          <p:nvPr userDrawn="1"/>
        </p:nvCxnSpPr>
        <p:spPr>
          <a:xfrm>
            <a:off x="2755900" y="1184576"/>
            <a:ext cx="1823550" cy="0"/>
          </a:xfrm>
          <a:prstGeom prst="line">
            <a:avLst/>
          </a:prstGeom>
          <a:ln w="25400">
            <a:gradFill flip="none" rotWithShape="1">
              <a:gsLst>
                <a:gs pos="0">
                  <a:schemeClr val="accent1"/>
                </a:gs>
                <a:gs pos="100000">
                  <a:schemeClr val="accent2"/>
                </a:gs>
              </a:gsLst>
              <a:lin ang="10800000" scaled="1"/>
              <a:tileRect/>
            </a:gradFill>
          </a:ln>
          <a:effectLst/>
        </p:spPr>
        <p:style>
          <a:lnRef idx="2">
            <a:schemeClr val="accent1"/>
          </a:lnRef>
          <a:fillRef idx="0">
            <a:schemeClr val="accent1"/>
          </a:fillRef>
          <a:effectRef idx="1">
            <a:schemeClr val="accent1"/>
          </a:effectRef>
          <a:fontRef idx="minor">
            <a:schemeClr val="tx1"/>
          </a:fontRef>
        </p:style>
      </p:cxnSp>
      <p:sp>
        <p:nvSpPr>
          <p:cNvPr id="23" name="Content Placeholder 2">
            <a:extLst>
              <a:ext uri="{FF2B5EF4-FFF2-40B4-BE49-F238E27FC236}">
                <a16:creationId xmlns:a16="http://schemas.microsoft.com/office/drawing/2014/main" id="{D80766C2-BD61-4BFC-88FA-4655D97890A3}"/>
              </a:ext>
            </a:extLst>
          </p:cNvPr>
          <p:cNvSpPr>
            <a:spLocks noGrp="1"/>
          </p:cNvSpPr>
          <p:nvPr>
            <p:ph idx="1" hasCustomPrompt="1"/>
          </p:nvPr>
        </p:nvSpPr>
        <p:spPr>
          <a:xfrm>
            <a:off x="2755900" y="1484783"/>
            <a:ext cx="8755062" cy="4682009"/>
          </a:xfrm>
        </p:spPr>
        <p:txBody>
          <a:bodyPr vert="horz" lIns="0" tIns="45720" rIns="0" bIns="45720" rtlCol="0">
            <a:normAutofit/>
          </a:bodyPr>
          <a:lstStyle>
            <a:lvl1pPr marL="457200" marR="0" indent="-457200" algn="l" defTabSz="914400" rtl="0" eaLnBrk="1" fontAlgn="auto" latinLnBrk="0" hangingPunct="1">
              <a:lnSpc>
                <a:spcPct val="120000"/>
              </a:lnSpc>
              <a:spcBef>
                <a:spcPts val="400"/>
              </a:spcBef>
              <a:spcAft>
                <a:spcPts val="400"/>
              </a:spcAft>
              <a:buClrTx/>
              <a:buSzPct val="90000"/>
              <a:buFont typeface="+mj-lt"/>
              <a:buAutoNum type="arabicPeriod"/>
              <a:tabLst/>
              <a:defRPr lang="pl-PL" dirty="0"/>
            </a:lvl1pPr>
          </a:lstStyle>
          <a:p>
            <a:pPr lvl="0"/>
            <a:r>
              <a:rPr lang="pl-PL" dirty="0" err="1"/>
              <a:t>Click</a:t>
            </a:r>
            <a:r>
              <a:rPr lang="pl-PL" dirty="0"/>
              <a:t> to </a:t>
            </a:r>
            <a:r>
              <a:rPr lang="pl-PL" dirty="0" err="1"/>
              <a:t>edit</a:t>
            </a:r>
            <a:endParaRPr lang="pl-PL" dirty="0"/>
          </a:p>
          <a:p>
            <a:pPr lvl="0"/>
            <a:endParaRPr lang="pl-PL" dirty="0"/>
          </a:p>
        </p:txBody>
      </p:sp>
      <p:grpSp>
        <p:nvGrpSpPr>
          <p:cNvPr id="41" name="Grupa 40">
            <a:extLst>
              <a:ext uri="{FF2B5EF4-FFF2-40B4-BE49-F238E27FC236}">
                <a16:creationId xmlns:a16="http://schemas.microsoft.com/office/drawing/2014/main" id="{E94BF2F8-4991-B847-A728-4E7DE76F985C}"/>
              </a:ext>
            </a:extLst>
          </p:cNvPr>
          <p:cNvGrpSpPr/>
          <p:nvPr userDrawn="1"/>
        </p:nvGrpSpPr>
        <p:grpSpPr>
          <a:xfrm>
            <a:off x="0" y="4858396"/>
            <a:ext cx="1699496" cy="1999604"/>
            <a:chOff x="0" y="4858396"/>
            <a:chExt cx="1699496" cy="1999604"/>
          </a:xfrm>
        </p:grpSpPr>
        <p:grpSp>
          <p:nvGrpSpPr>
            <p:cNvPr id="42" name="Grupa 41">
              <a:extLst>
                <a:ext uri="{FF2B5EF4-FFF2-40B4-BE49-F238E27FC236}">
                  <a16:creationId xmlns:a16="http://schemas.microsoft.com/office/drawing/2014/main" id="{9FEC1192-9BEC-5B4C-A285-1FEF7C70A45F}"/>
                </a:ext>
              </a:extLst>
            </p:cNvPr>
            <p:cNvGrpSpPr/>
            <p:nvPr userDrawn="1"/>
          </p:nvGrpSpPr>
          <p:grpSpPr>
            <a:xfrm rot="5400000">
              <a:off x="-150054" y="5008450"/>
              <a:ext cx="1999604" cy="1699496"/>
              <a:chOff x="9572138" y="165530"/>
              <a:chExt cx="2619861" cy="2226662"/>
            </a:xfrm>
          </p:grpSpPr>
          <p:sp>
            <p:nvSpPr>
              <p:cNvPr id="45" name="Dowolny kształt 44">
                <a:extLst>
                  <a:ext uri="{FF2B5EF4-FFF2-40B4-BE49-F238E27FC236}">
                    <a16:creationId xmlns:a16="http://schemas.microsoft.com/office/drawing/2014/main" id="{3748D760-70DE-EB4D-AE6F-C425D8D6FD5C}"/>
                  </a:ext>
                </a:extLst>
              </p:cNvPr>
              <p:cNvSpPr/>
              <p:nvPr userDrawn="1"/>
            </p:nvSpPr>
            <p:spPr>
              <a:xfrm>
                <a:off x="9572138" y="888762"/>
                <a:ext cx="2619861" cy="1503429"/>
              </a:xfrm>
              <a:custGeom>
                <a:avLst/>
                <a:gdLst>
                  <a:gd name="connsiteX0" fmla="*/ 2051592 w 3575084"/>
                  <a:gd name="connsiteY0" fmla="*/ 0 h 2051592"/>
                  <a:gd name="connsiteX1" fmla="*/ 3502287 w 3575084"/>
                  <a:gd name="connsiteY1" fmla="*/ 600898 h 2051592"/>
                  <a:gd name="connsiteX2" fmla="*/ 3575084 w 3575084"/>
                  <a:gd name="connsiteY2" fmla="*/ 680995 h 2051592"/>
                  <a:gd name="connsiteX3" fmla="*/ 3575084 w 3575084"/>
                  <a:gd name="connsiteY3" fmla="*/ 1719669 h 2051592"/>
                  <a:gd name="connsiteX4" fmla="*/ 3541173 w 3575084"/>
                  <a:gd name="connsiteY4" fmla="*/ 1587784 h 2051592"/>
                  <a:gd name="connsiteX5" fmla="*/ 2051592 w 3575084"/>
                  <a:gd name="connsiteY5" fmla="*/ 491890 h 2051592"/>
                  <a:gd name="connsiteX6" fmla="*/ 491890 w 3575084"/>
                  <a:gd name="connsiteY6" fmla="*/ 2051592 h 2051592"/>
                  <a:gd name="connsiteX7" fmla="*/ 0 w 3575084"/>
                  <a:gd name="connsiteY7" fmla="*/ 2051592 h 2051592"/>
                  <a:gd name="connsiteX8" fmla="*/ 2051592 w 3575084"/>
                  <a:gd name="connsiteY8" fmla="*/ 0 h 2051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5084" h="2051592">
                    <a:moveTo>
                      <a:pt x="2051592" y="0"/>
                    </a:moveTo>
                    <a:cubicBezTo>
                      <a:pt x="2618123" y="0"/>
                      <a:pt x="3131021" y="229633"/>
                      <a:pt x="3502287" y="600898"/>
                    </a:cubicBezTo>
                    <a:lnTo>
                      <a:pt x="3575084" y="680995"/>
                    </a:lnTo>
                    <a:lnTo>
                      <a:pt x="3575084" y="1719669"/>
                    </a:lnTo>
                    <a:lnTo>
                      <a:pt x="3541173" y="1587784"/>
                    </a:lnTo>
                    <a:cubicBezTo>
                      <a:pt x="3343697" y="952879"/>
                      <a:pt x="2751480" y="491890"/>
                      <a:pt x="2051592" y="491890"/>
                    </a:cubicBezTo>
                    <a:cubicBezTo>
                      <a:pt x="1190192" y="491890"/>
                      <a:pt x="491890" y="1190192"/>
                      <a:pt x="491890" y="2051592"/>
                    </a:cubicBezTo>
                    <a:lnTo>
                      <a:pt x="0" y="2051592"/>
                    </a:lnTo>
                    <a:cubicBezTo>
                      <a:pt x="0" y="918529"/>
                      <a:pt x="918529" y="0"/>
                      <a:pt x="2051592" y="0"/>
                    </a:cubicBezTo>
                    <a:close/>
                  </a:path>
                </a:pathLst>
              </a:custGeom>
              <a:gradFill flip="none" rotWithShape="1">
                <a:gsLst>
                  <a:gs pos="0">
                    <a:schemeClr val="tx2"/>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pl-PL"/>
              </a:p>
            </p:txBody>
          </p:sp>
          <p:sp>
            <p:nvSpPr>
              <p:cNvPr id="46" name="Dowolny kształt 45">
                <a:extLst>
                  <a:ext uri="{FF2B5EF4-FFF2-40B4-BE49-F238E27FC236}">
                    <a16:creationId xmlns:a16="http://schemas.microsoft.com/office/drawing/2014/main" id="{D802C195-DD87-0846-ABDC-B98A4238E2C2}"/>
                  </a:ext>
                </a:extLst>
              </p:cNvPr>
              <p:cNvSpPr/>
              <p:nvPr userDrawn="1"/>
            </p:nvSpPr>
            <p:spPr>
              <a:xfrm>
                <a:off x="10128035" y="165530"/>
                <a:ext cx="2063964" cy="2226662"/>
              </a:xfrm>
              <a:custGeom>
                <a:avLst/>
                <a:gdLst>
                  <a:gd name="connsiteX0" fmla="*/ 2484276 w 3071664"/>
                  <a:gd name="connsiteY0" fmla="*/ 0 h 3313799"/>
                  <a:gd name="connsiteX1" fmla="*/ 2984944 w 3071664"/>
                  <a:gd name="connsiteY1" fmla="*/ 50472 h 3313799"/>
                  <a:gd name="connsiteX2" fmla="*/ 3071664 w 3071664"/>
                  <a:gd name="connsiteY2" fmla="*/ 72770 h 3313799"/>
                  <a:gd name="connsiteX3" fmla="*/ 3071664 w 3071664"/>
                  <a:gd name="connsiteY3" fmla="*/ 689969 h 3313799"/>
                  <a:gd name="connsiteX4" fmla="*/ 3045901 w 3071664"/>
                  <a:gd name="connsiteY4" fmla="*/ 680540 h 3313799"/>
                  <a:gd name="connsiteX5" fmla="*/ 2484276 w 3071664"/>
                  <a:gd name="connsiteY5" fmla="*/ 595630 h 3313799"/>
                  <a:gd name="connsiteX6" fmla="*/ 595630 w 3071664"/>
                  <a:gd name="connsiteY6" fmla="*/ 2484276 h 3313799"/>
                  <a:gd name="connsiteX7" fmla="*/ 744049 w 3071664"/>
                  <a:gd name="connsiteY7" fmla="*/ 3219422 h 3313799"/>
                  <a:gd name="connsiteX8" fmla="*/ 789513 w 3071664"/>
                  <a:gd name="connsiteY8" fmla="*/ 3313799 h 3313799"/>
                  <a:gd name="connsiteX9" fmla="*/ 144912 w 3071664"/>
                  <a:gd name="connsiteY9" fmla="*/ 3313799 h 3313799"/>
                  <a:gd name="connsiteX10" fmla="*/ 111688 w 3071664"/>
                  <a:gd name="connsiteY10" fmla="*/ 3223024 h 3313799"/>
                  <a:gd name="connsiteX11" fmla="*/ 0 w 3071664"/>
                  <a:gd name="connsiteY11" fmla="*/ 2484276 h 3313799"/>
                  <a:gd name="connsiteX12" fmla="*/ 2484276 w 3071664"/>
                  <a:gd name="connsiteY12" fmla="*/ 0 h 3313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71664" h="3313799">
                    <a:moveTo>
                      <a:pt x="2484276" y="0"/>
                    </a:moveTo>
                    <a:cubicBezTo>
                      <a:pt x="2655779" y="0"/>
                      <a:pt x="2823224" y="17379"/>
                      <a:pt x="2984944" y="50472"/>
                    </a:cubicBezTo>
                    <a:lnTo>
                      <a:pt x="3071664" y="72770"/>
                    </a:lnTo>
                    <a:lnTo>
                      <a:pt x="3071664" y="689969"/>
                    </a:lnTo>
                    <a:lnTo>
                      <a:pt x="3045901" y="680540"/>
                    </a:lnTo>
                    <a:cubicBezTo>
                      <a:pt x="2868484" y="625357"/>
                      <a:pt x="2679852" y="595630"/>
                      <a:pt x="2484276" y="595630"/>
                    </a:cubicBezTo>
                    <a:cubicBezTo>
                      <a:pt x="1441206" y="595630"/>
                      <a:pt x="595630" y="1441206"/>
                      <a:pt x="595630" y="2484276"/>
                    </a:cubicBezTo>
                    <a:cubicBezTo>
                      <a:pt x="595630" y="2745044"/>
                      <a:pt x="648479" y="2993468"/>
                      <a:pt x="744049" y="3219422"/>
                    </a:cubicBezTo>
                    <a:lnTo>
                      <a:pt x="789513" y="3313799"/>
                    </a:lnTo>
                    <a:lnTo>
                      <a:pt x="144912" y="3313799"/>
                    </a:lnTo>
                    <a:lnTo>
                      <a:pt x="111688" y="3223024"/>
                    </a:lnTo>
                    <a:cubicBezTo>
                      <a:pt x="39103" y="2989654"/>
                      <a:pt x="0" y="2741532"/>
                      <a:pt x="0" y="2484276"/>
                    </a:cubicBezTo>
                    <a:cubicBezTo>
                      <a:pt x="0" y="1112248"/>
                      <a:pt x="1112248" y="0"/>
                      <a:pt x="2484276" y="0"/>
                    </a:cubicBezTo>
                    <a:close/>
                  </a:path>
                </a:pathLst>
              </a:cu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pl-PL"/>
              </a:p>
            </p:txBody>
          </p:sp>
        </p:grpSp>
        <p:sp>
          <p:nvSpPr>
            <p:cNvPr id="43" name="Owal 42">
              <a:extLst>
                <a:ext uri="{FF2B5EF4-FFF2-40B4-BE49-F238E27FC236}">
                  <a16:creationId xmlns:a16="http://schemas.microsoft.com/office/drawing/2014/main" id="{48F91337-2E6B-C843-B8FC-F07502B44358}"/>
                </a:ext>
              </a:extLst>
            </p:cNvPr>
            <p:cNvSpPr/>
            <p:nvPr userDrawn="1"/>
          </p:nvSpPr>
          <p:spPr>
            <a:xfrm>
              <a:off x="1116442" y="4917596"/>
              <a:ext cx="144016" cy="14401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4" name="Owal 43">
              <a:extLst>
                <a:ext uri="{FF2B5EF4-FFF2-40B4-BE49-F238E27FC236}">
                  <a16:creationId xmlns:a16="http://schemas.microsoft.com/office/drawing/2014/main" id="{9BBA4DED-C8E6-1A4A-9B9B-C6E0055841B3}"/>
                </a:ext>
              </a:extLst>
            </p:cNvPr>
            <p:cNvSpPr/>
            <p:nvPr userDrawn="1"/>
          </p:nvSpPr>
          <p:spPr>
            <a:xfrm>
              <a:off x="1338860" y="5119830"/>
              <a:ext cx="103654" cy="10365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spTree>
    <p:extLst>
      <p:ext uri="{BB962C8B-B14F-4D97-AF65-F5344CB8AC3E}">
        <p14:creationId xmlns:p14="http://schemas.microsoft.com/office/powerpoint/2010/main" val="44186353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Chapter [e]">
    <p:spTree>
      <p:nvGrpSpPr>
        <p:cNvPr id="1" name=""/>
        <p:cNvGrpSpPr/>
        <p:nvPr/>
      </p:nvGrpSpPr>
      <p:grpSpPr>
        <a:xfrm>
          <a:off x="0" y="0"/>
          <a:ext cx="0" cy="0"/>
          <a:chOff x="0" y="0"/>
          <a:chExt cx="0" cy="0"/>
        </a:xfrm>
      </p:grpSpPr>
      <p:sp>
        <p:nvSpPr>
          <p:cNvPr id="17" name="Zaokrąglony prostokąt 16">
            <a:extLst>
              <a:ext uri="{FF2B5EF4-FFF2-40B4-BE49-F238E27FC236}">
                <a16:creationId xmlns:a16="http://schemas.microsoft.com/office/drawing/2014/main" id="{944AD759-0A70-CD4C-ABCD-10D498436C2D}"/>
              </a:ext>
            </a:extLst>
          </p:cNvPr>
          <p:cNvSpPr/>
          <p:nvPr userDrawn="1"/>
        </p:nvSpPr>
        <p:spPr>
          <a:xfrm>
            <a:off x="320998" y="404664"/>
            <a:ext cx="9115102" cy="764754"/>
          </a:xfrm>
          <a:prstGeom prst="roundRect">
            <a:avLst>
              <a:gd name="adj" fmla="val 50000"/>
            </a:avLst>
          </a:prstGeom>
          <a:gradFill>
            <a:gsLst>
              <a:gs pos="0">
                <a:schemeClr val="accent2"/>
              </a:gs>
              <a:gs pos="100000">
                <a:schemeClr val="accent1">
                  <a:alpha val="0"/>
                </a:schemeClr>
              </a:gs>
              <a:gs pos="58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pl-PL"/>
          </a:p>
        </p:txBody>
      </p:sp>
      <p:sp>
        <p:nvSpPr>
          <p:cNvPr id="2" name="Tytuł 1">
            <a:extLst>
              <a:ext uri="{FF2B5EF4-FFF2-40B4-BE49-F238E27FC236}">
                <a16:creationId xmlns:a16="http://schemas.microsoft.com/office/drawing/2014/main" id="{F331FD11-D4EB-F349-A244-1BC13AA5B98F}"/>
              </a:ext>
            </a:extLst>
          </p:cNvPr>
          <p:cNvSpPr>
            <a:spLocks noGrp="1"/>
          </p:cNvSpPr>
          <p:nvPr>
            <p:ph type="title" hasCustomPrompt="1"/>
          </p:nvPr>
        </p:nvSpPr>
        <p:spPr>
          <a:xfrm>
            <a:off x="1373189" y="404664"/>
            <a:ext cx="7372350" cy="764754"/>
          </a:xfrm>
        </p:spPr>
        <p:txBody>
          <a:bodyPr lIns="0" anchor="ctr" anchorCtr="0"/>
          <a:lstStyle>
            <a:lvl1pPr>
              <a:defRPr>
                <a:solidFill>
                  <a:schemeClr val="bg1"/>
                </a:solidFill>
                <a:latin typeface="Roboto" panose="02000000000000000000" pitchFamily="2" charset="0"/>
                <a:ea typeface="Roboto" panose="02000000000000000000" pitchFamily="2" charset="0"/>
              </a:defRPr>
            </a:lvl1pPr>
          </a:lstStyle>
          <a:p>
            <a:r>
              <a:rPr lang="pl-PL" dirty="0" err="1"/>
              <a:t>Click</a:t>
            </a:r>
            <a:r>
              <a:rPr lang="pl-PL" dirty="0"/>
              <a:t> to </a:t>
            </a:r>
            <a:r>
              <a:rPr lang="pl-PL" dirty="0" err="1"/>
              <a:t>edit</a:t>
            </a:r>
            <a:endParaRPr lang="pl-PL" dirty="0"/>
          </a:p>
        </p:txBody>
      </p:sp>
      <p:sp>
        <p:nvSpPr>
          <p:cNvPr id="32" name="Owal 31">
            <a:extLst>
              <a:ext uri="{FF2B5EF4-FFF2-40B4-BE49-F238E27FC236}">
                <a16:creationId xmlns:a16="http://schemas.microsoft.com/office/drawing/2014/main" id="{BCB9FE30-6AB0-7542-8126-AF7A2F205DBD}"/>
              </a:ext>
            </a:extLst>
          </p:cNvPr>
          <p:cNvSpPr/>
          <p:nvPr userDrawn="1"/>
        </p:nvSpPr>
        <p:spPr>
          <a:xfrm>
            <a:off x="1040296" y="4707543"/>
            <a:ext cx="205407" cy="205407"/>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latin typeface="Roboto" panose="02000000000000000000" pitchFamily="2" charset="0"/>
            </a:endParaRPr>
          </a:p>
        </p:txBody>
      </p:sp>
      <p:sp>
        <p:nvSpPr>
          <p:cNvPr id="23" name="Content Placeholder 2">
            <a:extLst>
              <a:ext uri="{FF2B5EF4-FFF2-40B4-BE49-F238E27FC236}">
                <a16:creationId xmlns:a16="http://schemas.microsoft.com/office/drawing/2014/main" id="{D80766C2-BD61-4BFC-88FA-4655D97890A3}"/>
              </a:ext>
            </a:extLst>
          </p:cNvPr>
          <p:cNvSpPr>
            <a:spLocks noGrp="1"/>
          </p:cNvSpPr>
          <p:nvPr>
            <p:ph idx="1" hasCustomPrompt="1"/>
          </p:nvPr>
        </p:nvSpPr>
        <p:spPr>
          <a:xfrm>
            <a:off x="1373188" y="1484783"/>
            <a:ext cx="7372351" cy="4682009"/>
          </a:xfrm>
        </p:spPr>
        <p:txBody>
          <a:bodyPr vert="horz" lIns="0" tIns="45720" rIns="0" bIns="45720" rtlCol="0">
            <a:normAutofit/>
          </a:bodyPr>
          <a:lstStyle>
            <a:lvl1pPr marL="457200" marR="0" indent="-457200" algn="l" defTabSz="914400" rtl="0" eaLnBrk="1" fontAlgn="auto" latinLnBrk="0" hangingPunct="1">
              <a:lnSpc>
                <a:spcPct val="120000"/>
              </a:lnSpc>
              <a:spcBef>
                <a:spcPts val="400"/>
              </a:spcBef>
              <a:spcAft>
                <a:spcPts val="400"/>
              </a:spcAft>
              <a:buClrTx/>
              <a:buSzPct val="90000"/>
              <a:buFont typeface="+mj-lt"/>
              <a:buAutoNum type="arabicPeriod"/>
              <a:tabLst/>
              <a:defRPr lang="pl-PL" dirty="0"/>
            </a:lvl1pPr>
          </a:lstStyle>
          <a:p>
            <a:pPr lvl="0"/>
            <a:r>
              <a:rPr lang="pl-PL" dirty="0" err="1"/>
              <a:t>Click</a:t>
            </a:r>
            <a:r>
              <a:rPr lang="pl-PL" dirty="0"/>
              <a:t> to </a:t>
            </a:r>
            <a:r>
              <a:rPr lang="pl-PL" dirty="0" err="1"/>
              <a:t>edit</a:t>
            </a:r>
            <a:endParaRPr lang="pl-PL" dirty="0"/>
          </a:p>
          <a:p>
            <a:pPr lvl="0"/>
            <a:endParaRPr lang="pl-PL" dirty="0"/>
          </a:p>
        </p:txBody>
      </p:sp>
      <p:sp>
        <p:nvSpPr>
          <p:cNvPr id="18" name="Owal 17">
            <a:extLst>
              <a:ext uri="{FF2B5EF4-FFF2-40B4-BE49-F238E27FC236}">
                <a16:creationId xmlns:a16="http://schemas.microsoft.com/office/drawing/2014/main" id="{A04D4787-B0AD-D641-97AB-A24F94587763}"/>
              </a:ext>
            </a:extLst>
          </p:cNvPr>
          <p:cNvSpPr/>
          <p:nvPr userDrawn="1"/>
        </p:nvSpPr>
        <p:spPr>
          <a:xfrm>
            <a:off x="228142" y="311808"/>
            <a:ext cx="950466" cy="950466"/>
          </a:xfrm>
          <a:prstGeom prst="ellipse">
            <a:avLst/>
          </a:prstGeom>
          <a:solidFill>
            <a:schemeClr val="bg1"/>
          </a:solidFill>
          <a:ln w="25400">
            <a:gradFill flip="none" rotWithShape="1">
              <a:gsLst>
                <a:gs pos="0">
                  <a:schemeClr val="accent2"/>
                </a:gs>
                <a:gs pos="99000">
                  <a:schemeClr val="accent1"/>
                </a:gs>
              </a:gsLst>
              <a:lin ang="135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3200" b="1" dirty="0">
              <a:solidFill>
                <a:schemeClr val="tx2"/>
              </a:solidFill>
              <a:latin typeface="Roboto" panose="02000000000000000000" pitchFamily="2" charset="0"/>
            </a:endParaRPr>
          </a:p>
        </p:txBody>
      </p:sp>
      <p:cxnSp>
        <p:nvCxnSpPr>
          <p:cNvPr id="19" name="Łącznik prosty 18">
            <a:extLst>
              <a:ext uri="{FF2B5EF4-FFF2-40B4-BE49-F238E27FC236}">
                <a16:creationId xmlns:a16="http://schemas.microsoft.com/office/drawing/2014/main" id="{CBE52026-78F2-7746-ADA6-CFB607713FE3}"/>
              </a:ext>
            </a:extLst>
          </p:cNvPr>
          <p:cNvCxnSpPr>
            <a:cxnSpLocks/>
          </p:cNvCxnSpPr>
          <p:nvPr userDrawn="1"/>
        </p:nvCxnSpPr>
        <p:spPr>
          <a:xfrm>
            <a:off x="703375" y="1484783"/>
            <a:ext cx="0" cy="5373217"/>
          </a:xfrm>
          <a:prstGeom prst="line">
            <a:avLst/>
          </a:prstGeom>
          <a:solidFill>
            <a:schemeClr val="bg1"/>
          </a:solidFill>
          <a:ln w="25400">
            <a:gradFill>
              <a:gsLst>
                <a:gs pos="0">
                  <a:schemeClr val="accent2"/>
                </a:gs>
                <a:gs pos="99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sp>
        <p:nvSpPr>
          <p:cNvPr id="21" name="Symbol zastępczy tekstu 3">
            <a:extLst>
              <a:ext uri="{FF2B5EF4-FFF2-40B4-BE49-F238E27FC236}">
                <a16:creationId xmlns:a16="http://schemas.microsoft.com/office/drawing/2014/main" id="{D778581B-C289-8349-BDEE-B57F2C98884C}"/>
              </a:ext>
            </a:extLst>
          </p:cNvPr>
          <p:cNvSpPr>
            <a:spLocks noGrp="1"/>
          </p:cNvSpPr>
          <p:nvPr>
            <p:ph type="body" sz="quarter" idx="10" hasCustomPrompt="1"/>
          </p:nvPr>
        </p:nvSpPr>
        <p:spPr>
          <a:xfrm>
            <a:off x="228809" y="444781"/>
            <a:ext cx="949799" cy="648073"/>
          </a:xfrm>
        </p:spPr>
        <p:txBody>
          <a:bodyPr anchor="ctr" anchorCtr="0">
            <a:normAutofit/>
          </a:bodyPr>
          <a:lstStyle>
            <a:lvl1pPr marL="0" indent="0" algn="ctr">
              <a:buNone/>
              <a:defRPr sz="3200" b="1">
                <a:solidFill>
                  <a:schemeClr val="tx2"/>
                </a:solidFill>
              </a:defRPr>
            </a:lvl1pPr>
          </a:lstStyle>
          <a:p>
            <a:r>
              <a:rPr lang="pl-PL" dirty="0"/>
              <a:t>#</a:t>
            </a:r>
          </a:p>
        </p:txBody>
      </p:sp>
    </p:spTree>
    <p:extLst>
      <p:ext uri="{BB962C8B-B14F-4D97-AF65-F5344CB8AC3E}">
        <p14:creationId xmlns:p14="http://schemas.microsoft.com/office/powerpoint/2010/main" val="43127683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Chapter Step 1">
    <p:spTree>
      <p:nvGrpSpPr>
        <p:cNvPr id="1" name=""/>
        <p:cNvGrpSpPr/>
        <p:nvPr/>
      </p:nvGrpSpPr>
      <p:grpSpPr>
        <a:xfrm>
          <a:off x="0" y="0"/>
          <a:ext cx="0" cy="0"/>
          <a:chOff x="0" y="0"/>
          <a:chExt cx="0" cy="0"/>
        </a:xfrm>
      </p:grpSpPr>
      <p:sp>
        <p:nvSpPr>
          <p:cNvPr id="32" name="Owal 31">
            <a:extLst>
              <a:ext uri="{FF2B5EF4-FFF2-40B4-BE49-F238E27FC236}">
                <a16:creationId xmlns:a16="http://schemas.microsoft.com/office/drawing/2014/main" id="{BCB9FE30-6AB0-7542-8126-AF7A2F205DBD}"/>
              </a:ext>
            </a:extLst>
          </p:cNvPr>
          <p:cNvSpPr/>
          <p:nvPr userDrawn="1"/>
        </p:nvSpPr>
        <p:spPr>
          <a:xfrm>
            <a:off x="1040296" y="4707543"/>
            <a:ext cx="205407" cy="205407"/>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latin typeface="Roboto" panose="02000000000000000000" pitchFamily="2" charset="0"/>
            </a:endParaRPr>
          </a:p>
        </p:txBody>
      </p:sp>
      <p:sp>
        <p:nvSpPr>
          <p:cNvPr id="23" name="Content Placeholder 2">
            <a:extLst>
              <a:ext uri="{FF2B5EF4-FFF2-40B4-BE49-F238E27FC236}">
                <a16:creationId xmlns:a16="http://schemas.microsoft.com/office/drawing/2014/main" id="{D80766C2-BD61-4BFC-88FA-4655D97890A3}"/>
              </a:ext>
            </a:extLst>
          </p:cNvPr>
          <p:cNvSpPr>
            <a:spLocks noGrp="1"/>
          </p:cNvSpPr>
          <p:nvPr>
            <p:ph idx="1" hasCustomPrompt="1"/>
          </p:nvPr>
        </p:nvSpPr>
        <p:spPr>
          <a:xfrm>
            <a:off x="1373188" y="1484783"/>
            <a:ext cx="10137774" cy="4682009"/>
          </a:xfrm>
        </p:spPr>
        <p:txBody>
          <a:bodyPr vert="horz" lIns="0" tIns="45720" rIns="0" bIns="45720" rtlCol="0">
            <a:normAutofit/>
          </a:bodyPr>
          <a:lstStyle>
            <a:lvl1pPr marL="457200" marR="0" indent="-457200" algn="l" defTabSz="914400" rtl="0" eaLnBrk="1" fontAlgn="auto" latinLnBrk="0" hangingPunct="1">
              <a:lnSpc>
                <a:spcPct val="120000"/>
              </a:lnSpc>
              <a:spcBef>
                <a:spcPts val="400"/>
              </a:spcBef>
              <a:spcAft>
                <a:spcPts val="400"/>
              </a:spcAft>
              <a:buClrTx/>
              <a:buSzPct val="90000"/>
              <a:buFont typeface="+mj-lt"/>
              <a:buAutoNum type="arabicPeriod"/>
              <a:tabLst/>
              <a:defRPr lang="pl-PL" dirty="0"/>
            </a:lvl1pPr>
          </a:lstStyle>
          <a:p>
            <a:pPr lvl="0"/>
            <a:r>
              <a:rPr lang="pl-PL" dirty="0" err="1"/>
              <a:t>Click</a:t>
            </a:r>
            <a:r>
              <a:rPr lang="pl-PL" dirty="0"/>
              <a:t> to </a:t>
            </a:r>
            <a:r>
              <a:rPr lang="pl-PL" dirty="0" err="1"/>
              <a:t>edit</a:t>
            </a:r>
            <a:endParaRPr lang="pl-PL" dirty="0"/>
          </a:p>
          <a:p>
            <a:pPr lvl="0"/>
            <a:endParaRPr lang="pl-PL" dirty="0"/>
          </a:p>
        </p:txBody>
      </p:sp>
      <p:sp>
        <p:nvSpPr>
          <p:cNvPr id="13" name="Prostokąt 12">
            <a:extLst>
              <a:ext uri="{FF2B5EF4-FFF2-40B4-BE49-F238E27FC236}">
                <a16:creationId xmlns:a16="http://schemas.microsoft.com/office/drawing/2014/main" id="{C6EE57C5-811E-BA47-B4D1-528553C0569A}"/>
              </a:ext>
            </a:extLst>
          </p:cNvPr>
          <p:cNvSpPr/>
          <p:nvPr userDrawn="1"/>
        </p:nvSpPr>
        <p:spPr>
          <a:xfrm>
            <a:off x="0" y="2"/>
            <a:ext cx="681038" cy="6857998"/>
          </a:xfrm>
          <a:prstGeom prst="rect">
            <a:avLst/>
          </a:prstGeom>
          <a:gradFill>
            <a:gsLst>
              <a:gs pos="0">
                <a:schemeClr val="accent2"/>
              </a:gs>
              <a:gs pos="100000">
                <a:schemeClr val="accent2"/>
              </a:gs>
              <a:gs pos="60000">
                <a:schemeClr val="accent1"/>
              </a:gs>
              <a:gs pos="40000">
                <a:schemeClr val="accent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6" name="Tytuł 1">
            <a:extLst>
              <a:ext uri="{FF2B5EF4-FFF2-40B4-BE49-F238E27FC236}">
                <a16:creationId xmlns:a16="http://schemas.microsoft.com/office/drawing/2014/main" id="{6ED3F0B5-0B4F-5848-AE17-613C4447357B}"/>
              </a:ext>
            </a:extLst>
          </p:cNvPr>
          <p:cNvSpPr>
            <a:spLocks noGrp="1"/>
          </p:cNvSpPr>
          <p:nvPr>
            <p:ph type="title" hasCustomPrompt="1"/>
          </p:nvPr>
        </p:nvSpPr>
        <p:spPr>
          <a:xfrm>
            <a:off x="1373188" y="404664"/>
            <a:ext cx="10137775" cy="764754"/>
          </a:xfrm>
        </p:spPr>
        <p:txBody>
          <a:bodyPr lIns="0" anchor="ctr" anchorCtr="0"/>
          <a:lstStyle>
            <a:lvl1pPr>
              <a:defRPr>
                <a:solidFill>
                  <a:schemeClr val="tx1"/>
                </a:solidFill>
                <a:latin typeface="Roboto" panose="02000000000000000000" pitchFamily="2" charset="0"/>
                <a:ea typeface="Roboto" panose="02000000000000000000" pitchFamily="2" charset="0"/>
              </a:defRPr>
            </a:lvl1pPr>
          </a:lstStyle>
          <a:p>
            <a:r>
              <a:rPr lang="pl-PL" dirty="0" err="1"/>
              <a:t>Click</a:t>
            </a:r>
            <a:r>
              <a:rPr lang="pl-PL" dirty="0"/>
              <a:t> to </a:t>
            </a:r>
            <a:r>
              <a:rPr lang="pl-PL" dirty="0" err="1"/>
              <a:t>edit</a:t>
            </a:r>
            <a:endParaRPr lang="pl-PL" dirty="0"/>
          </a:p>
        </p:txBody>
      </p:sp>
      <p:sp>
        <p:nvSpPr>
          <p:cNvPr id="17" name="Owal 16">
            <a:extLst>
              <a:ext uri="{FF2B5EF4-FFF2-40B4-BE49-F238E27FC236}">
                <a16:creationId xmlns:a16="http://schemas.microsoft.com/office/drawing/2014/main" id="{AA7ED1A4-AEB7-F341-AD0B-354339EC8517}"/>
              </a:ext>
            </a:extLst>
          </p:cNvPr>
          <p:cNvSpPr/>
          <p:nvPr userDrawn="1"/>
        </p:nvSpPr>
        <p:spPr>
          <a:xfrm>
            <a:off x="228142" y="311808"/>
            <a:ext cx="950466" cy="950466"/>
          </a:xfrm>
          <a:prstGeom prst="ellipse">
            <a:avLst/>
          </a:prstGeom>
          <a:solidFill>
            <a:schemeClr val="bg1"/>
          </a:solidFill>
          <a:ln w="25400">
            <a:gradFill flip="none" rotWithShape="1">
              <a:gsLst>
                <a:gs pos="0">
                  <a:schemeClr val="accent2"/>
                </a:gs>
                <a:gs pos="99000">
                  <a:schemeClr val="accent1"/>
                </a:gs>
              </a:gsLst>
              <a:lin ang="135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3200" b="1" dirty="0">
              <a:solidFill>
                <a:schemeClr val="tx2"/>
              </a:solidFill>
              <a:latin typeface="Roboto" panose="02000000000000000000" pitchFamily="2" charset="0"/>
            </a:endParaRPr>
          </a:p>
        </p:txBody>
      </p:sp>
      <p:sp>
        <p:nvSpPr>
          <p:cNvPr id="18" name="Symbol zastępczy tekstu 3">
            <a:extLst>
              <a:ext uri="{FF2B5EF4-FFF2-40B4-BE49-F238E27FC236}">
                <a16:creationId xmlns:a16="http://schemas.microsoft.com/office/drawing/2014/main" id="{8CEDBC36-822E-804D-964F-154CD5F6BC0B}"/>
              </a:ext>
            </a:extLst>
          </p:cNvPr>
          <p:cNvSpPr>
            <a:spLocks noGrp="1"/>
          </p:cNvSpPr>
          <p:nvPr>
            <p:ph type="body" sz="quarter" idx="10" hasCustomPrompt="1"/>
          </p:nvPr>
        </p:nvSpPr>
        <p:spPr>
          <a:xfrm>
            <a:off x="228809" y="444781"/>
            <a:ext cx="949799" cy="648073"/>
          </a:xfrm>
        </p:spPr>
        <p:txBody>
          <a:bodyPr anchor="ctr" anchorCtr="0">
            <a:normAutofit/>
          </a:bodyPr>
          <a:lstStyle>
            <a:lvl1pPr marL="0" indent="0" algn="ctr">
              <a:buNone/>
              <a:defRPr sz="3200" b="1">
                <a:solidFill>
                  <a:schemeClr val="tx2"/>
                </a:solidFill>
              </a:defRPr>
            </a:lvl1pPr>
          </a:lstStyle>
          <a:p>
            <a:r>
              <a:rPr lang="pl-PL" dirty="0"/>
              <a:t>#</a:t>
            </a:r>
          </a:p>
        </p:txBody>
      </p:sp>
    </p:spTree>
    <p:extLst>
      <p:ext uri="{BB962C8B-B14F-4D97-AF65-F5344CB8AC3E}">
        <p14:creationId xmlns:p14="http://schemas.microsoft.com/office/powerpoint/2010/main" val="12432845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Chapter Step 2">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331FD11-D4EB-F349-A244-1BC13AA5B98F}"/>
              </a:ext>
            </a:extLst>
          </p:cNvPr>
          <p:cNvSpPr>
            <a:spLocks noGrp="1"/>
          </p:cNvSpPr>
          <p:nvPr>
            <p:ph type="title" hasCustomPrompt="1"/>
          </p:nvPr>
        </p:nvSpPr>
        <p:spPr>
          <a:xfrm>
            <a:off x="1373188" y="1"/>
            <a:ext cx="10137775" cy="1124980"/>
          </a:xfrm>
        </p:spPr>
        <p:txBody>
          <a:bodyPr lIns="0" tIns="144000" anchor="t" anchorCtr="0">
            <a:normAutofit/>
          </a:bodyPr>
          <a:lstStyle>
            <a:lvl1pPr>
              <a:defRPr sz="3200">
                <a:solidFill>
                  <a:schemeClr val="tx1"/>
                </a:solidFill>
                <a:latin typeface="Roboto" panose="02000000000000000000" pitchFamily="2" charset="0"/>
                <a:ea typeface="Roboto" panose="02000000000000000000" pitchFamily="2" charset="0"/>
              </a:defRPr>
            </a:lvl1pPr>
          </a:lstStyle>
          <a:p>
            <a:r>
              <a:rPr lang="pl-PL" dirty="0" err="1"/>
              <a:t>Click</a:t>
            </a:r>
            <a:r>
              <a:rPr lang="pl-PL" dirty="0"/>
              <a:t> to </a:t>
            </a:r>
            <a:r>
              <a:rPr lang="pl-PL" dirty="0" err="1"/>
              <a:t>edit</a:t>
            </a:r>
            <a:endParaRPr lang="pl-PL" dirty="0"/>
          </a:p>
        </p:txBody>
      </p:sp>
      <p:sp>
        <p:nvSpPr>
          <p:cNvPr id="32" name="Owal 31">
            <a:extLst>
              <a:ext uri="{FF2B5EF4-FFF2-40B4-BE49-F238E27FC236}">
                <a16:creationId xmlns:a16="http://schemas.microsoft.com/office/drawing/2014/main" id="{BCB9FE30-6AB0-7542-8126-AF7A2F205DBD}"/>
              </a:ext>
            </a:extLst>
          </p:cNvPr>
          <p:cNvSpPr/>
          <p:nvPr userDrawn="1"/>
        </p:nvSpPr>
        <p:spPr>
          <a:xfrm>
            <a:off x="1040296" y="4707543"/>
            <a:ext cx="205407" cy="205407"/>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latin typeface="Roboto" panose="02000000000000000000" pitchFamily="2" charset="0"/>
            </a:endParaRPr>
          </a:p>
        </p:txBody>
      </p:sp>
      <p:sp>
        <p:nvSpPr>
          <p:cNvPr id="23" name="Content Placeholder 2">
            <a:extLst>
              <a:ext uri="{FF2B5EF4-FFF2-40B4-BE49-F238E27FC236}">
                <a16:creationId xmlns:a16="http://schemas.microsoft.com/office/drawing/2014/main" id="{D80766C2-BD61-4BFC-88FA-4655D97890A3}"/>
              </a:ext>
            </a:extLst>
          </p:cNvPr>
          <p:cNvSpPr>
            <a:spLocks noGrp="1"/>
          </p:cNvSpPr>
          <p:nvPr>
            <p:ph idx="1" hasCustomPrompt="1"/>
          </p:nvPr>
        </p:nvSpPr>
        <p:spPr>
          <a:xfrm>
            <a:off x="1373188" y="1484783"/>
            <a:ext cx="10137774" cy="4682009"/>
          </a:xfrm>
        </p:spPr>
        <p:txBody>
          <a:bodyPr vert="horz" lIns="0" tIns="45720" rIns="0" bIns="45720" rtlCol="0">
            <a:normAutofit/>
          </a:bodyPr>
          <a:lstStyle>
            <a:lvl1pPr marL="457200" marR="0" indent="-457200" algn="l" defTabSz="914400" rtl="0" eaLnBrk="1" fontAlgn="auto" latinLnBrk="0" hangingPunct="1">
              <a:lnSpc>
                <a:spcPct val="120000"/>
              </a:lnSpc>
              <a:spcBef>
                <a:spcPts val="400"/>
              </a:spcBef>
              <a:spcAft>
                <a:spcPts val="400"/>
              </a:spcAft>
              <a:buClrTx/>
              <a:buSzPct val="90000"/>
              <a:buFont typeface="+mj-lt"/>
              <a:buAutoNum type="arabicPeriod"/>
              <a:tabLst/>
              <a:defRPr lang="pl-PL" dirty="0"/>
            </a:lvl1pPr>
          </a:lstStyle>
          <a:p>
            <a:pPr lvl="0"/>
            <a:r>
              <a:rPr lang="pl-PL" dirty="0" err="1"/>
              <a:t>Click</a:t>
            </a:r>
            <a:r>
              <a:rPr lang="pl-PL" dirty="0"/>
              <a:t> to </a:t>
            </a:r>
            <a:r>
              <a:rPr lang="pl-PL" dirty="0" err="1"/>
              <a:t>edit</a:t>
            </a:r>
            <a:endParaRPr lang="pl-PL" dirty="0"/>
          </a:p>
          <a:p>
            <a:pPr lvl="0"/>
            <a:endParaRPr lang="pl-PL" dirty="0"/>
          </a:p>
        </p:txBody>
      </p:sp>
      <p:sp>
        <p:nvSpPr>
          <p:cNvPr id="7" name="Prostokąt 6">
            <a:extLst>
              <a:ext uri="{FF2B5EF4-FFF2-40B4-BE49-F238E27FC236}">
                <a16:creationId xmlns:a16="http://schemas.microsoft.com/office/drawing/2014/main" id="{0D733DEC-F41D-6C4E-A73B-7D7804CDF2E5}"/>
              </a:ext>
            </a:extLst>
          </p:cNvPr>
          <p:cNvSpPr/>
          <p:nvPr userDrawn="1"/>
        </p:nvSpPr>
        <p:spPr>
          <a:xfrm>
            <a:off x="1" y="1"/>
            <a:ext cx="681038" cy="6857999"/>
          </a:xfrm>
          <a:prstGeom prst="rect">
            <a:avLst/>
          </a:prstGeom>
          <a:gradFill>
            <a:gsLst>
              <a:gs pos="0">
                <a:schemeClr val="accent2"/>
              </a:gs>
              <a:gs pos="100000">
                <a:schemeClr val="accent2"/>
              </a:gs>
              <a:gs pos="60000">
                <a:schemeClr val="accent1"/>
              </a:gs>
              <a:gs pos="40000">
                <a:schemeClr val="accent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pl-PL"/>
          </a:p>
        </p:txBody>
      </p:sp>
      <p:sp>
        <p:nvSpPr>
          <p:cNvPr id="8" name="Owal 7">
            <a:extLst>
              <a:ext uri="{FF2B5EF4-FFF2-40B4-BE49-F238E27FC236}">
                <a16:creationId xmlns:a16="http://schemas.microsoft.com/office/drawing/2014/main" id="{B737F155-A7C3-7447-B46B-A0642D1E9F4C}"/>
              </a:ext>
            </a:extLst>
          </p:cNvPr>
          <p:cNvSpPr/>
          <p:nvPr userDrawn="1"/>
        </p:nvSpPr>
        <p:spPr>
          <a:xfrm>
            <a:off x="859912" y="210084"/>
            <a:ext cx="338596" cy="338596"/>
          </a:xfrm>
          <a:prstGeom prst="ellipse">
            <a:avLst/>
          </a:prstGeom>
          <a:solidFill>
            <a:schemeClr val="bg1"/>
          </a:solidFill>
          <a:ln w="25400">
            <a:gradFill flip="none" rotWithShape="1">
              <a:gsLst>
                <a:gs pos="0">
                  <a:schemeClr val="accent2"/>
                </a:gs>
                <a:gs pos="99000">
                  <a:schemeClr val="accent1"/>
                </a:gs>
              </a:gsLst>
              <a:lin ang="135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3200" b="1" dirty="0">
              <a:solidFill>
                <a:schemeClr val="tx2"/>
              </a:solidFill>
              <a:latin typeface="Roboto" panose="02000000000000000000" pitchFamily="2" charset="0"/>
            </a:endParaRPr>
          </a:p>
        </p:txBody>
      </p:sp>
      <p:cxnSp>
        <p:nvCxnSpPr>
          <p:cNvPr id="9" name="Łącznik prosty 8">
            <a:extLst>
              <a:ext uri="{FF2B5EF4-FFF2-40B4-BE49-F238E27FC236}">
                <a16:creationId xmlns:a16="http://schemas.microsoft.com/office/drawing/2014/main" id="{3190F2CF-B5A4-0146-9FA6-704FFAF7E83C}"/>
              </a:ext>
            </a:extLst>
          </p:cNvPr>
          <p:cNvCxnSpPr>
            <a:cxnSpLocks/>
            <a:stCxn id="8" idx="4"/>
          </p:cNvCxnSpPr>
          <p:nvPr userDrawn="1"/>
        </p:nvCxnSpPr>
        <p:spPr>
          <a:xfrm>
            <a:off x="1029210" y="548680"/>
            <a:ext cx="0" cy="6381328"/>
          </a:xfrm>
          <a:prstGeom prst="line">
            <a:avLst/>
          </a:prstGeom>
          <a:solidFill>
            <a:schemeClr val="bg1"/>
          </a:solidFill>
          <a:ln w="25400">
            <a:gradFill>
              <a:gsLst>
                <a:gs pos="0">
                  <a:schemeClr val="accent2"/>
                </a:gs>
                <a:gs pos="99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sp>
        <p:nvSpPr>
          <p:cNvPr id="19" name="Symbol zastępczy tekstu 10">
            <a:extLst>
              <a:ext uri="{FF2B5EF4-FFF2-40B4-BE49-F238E27FC236}">
                <a16:creationId xmlns:a16="http://schemas.microsoft.com/office/drawing/2014/main" id="{755A812D-2BF3-F246-86A6-164E0237A3BF}"/>
              </a:ext>
            </a:extLst>
          </p:cNvPr>
          <p:cNvSpPr>
            <a:spLocks noGrp="1"/>
          </p:cNvSpPr>
          <p:nvPr>
            <p:ph type="body" sz="quarter" idx="10" hasCustomPrompt="1"/>
          </p:nvPr>
        </p:nvSpPr>
        <p:spPr>
          <a:xfrm rot="16200000">
            <a:off x="-2214101" y="3698886"/>
            <a:ext cx="5112571" cy="684364"/>
          </a:xfrm>
        </p:spPr>
        <p:txBody>
          <a:bodyPr anchor="ctr" anchorCtr="0"/>
          <a:lstStyle>
            <a:lvl1pPr marL="0" indent="0">
              <a:buNone/>
              <a:defRPr lang="pl-PL" sz="4000" b="1" kern="1200" dirty="0" err="1" smtClean="0">
                <a:solidFill>
                  <a:schemeClr val="bg1">
                    <a:alpha val="28000"/>
                  </a:schemeClr>
                </a:solidFill>
                <a:latin typeface="Roboto" panose="02000000000000000000" pitchFamily="2" charset="0"/>
                <a:ea typeface="Roboto" panose="02000000000000000000" pitchFamily="2" charset="0"/>
                <a:cs typeface="+mn-cs"/>
              </a:defRPr>
            </a:lvl1pPr>
          </a:lstStyle>
          <a:p>
            <a:r>
              <a:rPr lang="pl-PL" dirty="0" err="1"/>
              <a:t>Click</a:t>
            </a:r>
            <a:r>
              <a:rPr lang="pl-PL" dirty="0"/>
              <a:t> to </a:t>
            </a:r>
            <a:r>
              <a:rPr lang="pl-PL" dirty="0" err="1"/>
              <a:t>edit</a:t>
            </a:r>
            <a:endParaRPr lang="pl-PL" dirty="0"/>
          </a:p>
        </p:txBody>
      </p:sp>
    </p:spTree>
    <p:extLst>
      <p:ext uri="{BB962C8B-B14F-4D97-AF65-F5344CB8AC3E}">
        <p14:creationId xmlns:p14="http://schemas.microsoft.com/office/powerpoint/2010/main" val="96193170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Section Big Header">
    <p:bg>
      <p:bgPr>
        <a:solidFill>
          <a:schemeClr val="bg2"/>
        </a:solidFill>
        <a:effectLst/>
      </p:bgPr>
    </p:bg>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37A97C80-DF0C-45E3-90A2-A369C784E71C}"/>
              </a:ext>
            </a:extLst>
          </p:cNvPr>
          <p:cNvSpPr>
            <a:spLocks noGrp="1"/>
          </p:cNvSpPr>
          <p:nvPr>
            <p:ph type="body" idx="1" hasCustomPrompt="1"/>
          </p:nvPr>
        </p:nvSpPr>
        <p:spPr>
          <a:xfrm>
            <a:off x="1373187" y="4725144"/>
            <a:ext cx="9445625" cy="1411974"/>
          </a:xfrm>
        </p:spPr>
        <p:txBody>
          <a:bodyPr>
            <a:normAutofit/>
          </a:bodyPr>
          <a:lstStyle>
            <a:lvl1pPr marL="0" indent="0" algn="ctr">
              <a:buNone/>
              <a:defRPr lang="pl-PL" sz="2400" b="0" kern="1200">
                <a:solidFill>
                  <a:schemeClr val="tx1"/>
                </a:solidFill>
                <a:latin typeface="Roboto" panose="02000000000000000000" pitchFamily="2" charset="0"/>
                <a:ea typeface="Roboto" panose="02000000000000000000" pitchFamily="2" charset="0"/>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dirty="0" err="1"/>
              <a:t>Click</a:t>
            </a:r>
            <a:r>
              <a:rPr lang="pl-PL" dirty="0"/>
              <a:t> to </a:t>
            </a:r>
            <a:r>
              <a:rPr lang="pl-PL" dirty="0" err="1"/>
              <a:t>edit</a:t>
            </a:r>
            <a:endParaRPr lang="pl-PL" dirty="0"/>
          </a:p>
        </p:txBody>
      </p:sp>
      <p:cxnSp>
        <p:nvCxnSpPr>
          <p:cNvPr id="11" name="Łącznik prosty 10">
            <a:extLst>
              <a:ext uri="{FF2B5EF4-FFF2-40B4-BE49-F238E27FC236}">
                <a16:creationId xmlns:a16="http://schemas.microsoft.com/office/drawing/2014/main" id="{89766D97-63C3-45C5-87D4-51A02CC4A77C}"/>
              </a:ext>
            </a:extLst>
          </p:cNvPr>
          <p:cNvCxnSpPr>
            <a:cxnSpLocks/>
          </p:cNvCxnSpPr>
          <p:nvPr userDrawn="1"/>
        </p:nvCxnSpPr>
        <p:spPr>
          <a:xfrm>
            <a:off x="5174457" y="4529816"/>
            <a:ext cx="1843087" cy="0"/>
          </a:xfrm>
          <a:prstGeom prst="line">
            <a:avLst/>
          </a:prstGeom>
          <a:ln w="22225">
            <a:gradFill flip="none" rotWithShape="1">
              <a:gsLst>
                <a:gs pos="1000">
                  <a:schemeClr val="accent2"/>
                </a:gs>
                <a:gs pos="100000">
                  <a:schemeClr val="accent1"/>
                </a:gs>
              </a:gsLst>
              <a:lin ang="13500000" scaled="1"/>
              <a:tileRect/>
            </a:gradFill>
          </a:ln>
          <a:effectLst/>
        </p:spPr>
        <p:style>
          <a:lnRef idx="2">
            <a:schemeClr val="accent1"/>
          </a:lnRef>
          <a:fillRef idx="0">
            <a:schemeClr val="accent1"/>
          </a:fillRef>
          <a:effectRef idx="1">
            <a:schemeClr val="accent1"/>
          </a:effectRef>
          <a:fontRef idx="minor">
            <a:schemeClr val="tx1"/>
          </a:fontRef>
        </p:style>
      </p:cxnSp>
      <p:sp>
        <p:nvSpPr>
          <p:cNvPr id="5" name="Title 1">
            <a:extLst>
              <a:ext uri="{FF2B5EF4-FFF2-40B4-BE49-F238E27FC236}">
                <a16:creationId xmlns:a16="http://schemas.microsoft.com/office/drawing/2014/main" id="{9A3059F5-49BA-A94D-83B4-BE2C4C8C1E5B}"/>
              </a:ext>
            </a:extLst>
          </p:cNvPr>
          <p:cNvSpPr>
            <a:spLocks noGrp="1"/>
          </p:cNvSpPr>
          <p:nvPr>
            <p:ph type="title" hasCustomPrompt="1"/>
          </p:nvPr>
        </p:nvSpPr>
        <p:spPr>
          <a:xfrm>
            <a:off x="1373188" y="620688"/>
            <a:ext cx="9445624" cy="3909128"/>
          </a:xfrm>
          <a:noFill/>
        </p:spPr>
        <p:txBody>
          <a:bodyPr anchor="b">
            <a:normAutofit/>
          </a:bodyPr>
          <a:lstStyle>
            <a:lvl1pPr algn="ctr">
              <a:defRPr lang="pl-PL" sz="9600" b="1" kern="1200" dirty="0">
                <a:solidFill>
                  <a:schemeClr val="tx1"/>
                </a:solidFill>
                <a:latin typeface="Roboto" panose="02000000000000000000" pitchFamily="2" charset="0"/>
                <a:ea typeface="Roboto" panose="02000000000000000000" pitchFamily="2" charset="0"/>
                <a:cs typeface="+mj-cs"/>
              </a:defRPr>
            </a:lvl1pPr>
          </a:lstStyle>
          <a:p>
            <a:r>
              <a:rPr lang="pl-PL" dirty="0" err="1"/>
              <a:t>Click</a:t>
            </a:r>
            <a:r>
              <a:rPr lang="pl-PL" dirty="0"/>
              <a:t> to </a:t>
            </a:r>
            <a:r>
              <a:rPr lang="pl-PL" dirty="0" err="1"/>
              <a:t>edit</a:t>
            </a:r>
            <a:endParaRPr lang="en-US" dirty="0"/>
          </a:p>
        </p:txBody>
      </p:sp>
    </p:spTree>
    <p:extLst>
      <p:ext uri="{BB962C8B-B14F-4D97-AF65-F5344CB8AC3E}">
        <p14:creationId xmlns:p14="http://schemas.microsoft.com/office/powerpoint/2010/main" val="28306738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Section Big Header Gradient">
    <p:bg>
      <p:bgPr>
        <a:solidFill>
          <a:schemeClr val="tx2"/>
        </a:solidFill>
        <a:effectLst/>
      </p:bgPr>
    </p:bg>
    <p:spTree>
      <p:nvGrpSpPr>
        <p:cNvPr id="1" name=""/>
        <p:cNvGrpSpPr/>
        <p:nvPr/>
      </p:nvGrpSpPr>
      <p:grpSpPr>
        <a:xfrm>
          <a:off x="0" y="0"/>
          <a:ext cx="0" cy="0"/>
          <a:chOff x="0" y="0"/>
          <a:chExt cx="0" cy="0"/>
        </a:xfrm>
      </p:grpSpPr>
      <p:pic>
        <p:nvPicPr>
          <p:cNvPr id="7" name="Grafika 6">
            <a:extLst>
              <a:ext uri="{FF2B5EF4-FFF2-40B4-BE49-F238E27FC236}">
                <a16:creationId xmlns:a16="http://schemas.microsoft.com/office/drawing/2014/main" id="{AF9D240B-9E63-2249-9FC4-F5DD03DF79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575857" y="6464765"/>
            <a:ext cx="946285" cy="144000"/>
          </a:xfrm>
          <a:prstGeom prst="rect">
            <a:avLst/>
          </a:prstGeom>
        </p:spPr>
      </p:pic>
      <p:sp>
        <p:nvSpPr>
          <p:cNvPr id="11" name="Text Placeholder 2">
            <a:extLst>
              <a:ext uri="{FF2B5EF4-FFF2-40B4-BE49-F238E27FC236}">
                <a16:creationId xmlns:a16="http://schemas.microsoft.com/office/drawing/2014/main" id="{D862162E-139D-6F43-B71A-EFD6566C7138}"/>
              </a:ext>
            </a:extLst>
          </p:cNvPr>
          <p:cNvSpPr>
            <a:spLocks noGrp="1"/>
          </p:cNvSpPr>
          <p:nvPr>
            <p:ph type="body" idx="1" hasCustomPrompt="1"/>
          </p:nvPr>
        </p:nvSpPr>
        <p:spPr>
          <a:xfrm>
            <a:off x="1373187" y="4725144"/>
            <a:ext cx="9445625" cy="1411974"/>
          </a:xfrm>
        </p:spPr>
        <p:txBody>
          <a:bodyPr>
            <a:normAutofit/>
          </a:bodyPr>
          <a:lstStyle>
            <a:lvl1pPr marL="0" indent="0" algn="ctr">
              <a:buNone/>
              <a:defRPr lang="pl-PL" sz="2400" b="0" kern="1200">
                <a:solidFill>
                  <a:schemeClr val="bg1"/>
                </a:solidFill>
                <a:latin typeface="Roboto" panose="02000000000000000000" pitchFamily="2" charset="0"/>
                <a:ea typeface="Roboto" panose="02000000000000000000" pitchFamily="2" charset="0"/>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dirty="0" err="1"/>
              <a:t>Click</a:t>
            </a:r>
            <a:r>
              <a:rPr lang="pl-PL" dirty="0"/>
              <a:t> to </a:t>
            </a:r>
            <a:r>
              <a:rPr lang="pl-PL" dirty="0" err="1"/>
              <a:t>edit</a:t>
            </a:r>
            <a:endParaRPr lang="pl-PL" dirty="0"/>
          </a:p>
        </p:txBody>
      </p:sp>
      <p:cxnSp>
        <p:nvCxnSpPr>
          <p:cNvPr id="12" name="Łącznik prosty 11">
            <a:extLst>
              <a:ext uri="{FF2B5EF4-FFF2-40B4-BE49-F238E27FC236}">
                <a16:creationId xmlns:a16="http://schemas.microsoft.com/office/drawing/2014/main" id="{8B12276E-2F7E-0E44-BE99-6C97CE3FB3F4}"/>
              </a:ext>
            </a:extLst>
          </p:cNvPr>
          <p:cNvCxnSpPr>
            <a:cxnSpLocks/>
          </p:cNvCxnSpPr>
          <p:nvPr userDrawn="1"/>
        </p:nvCxnSpPr>
        <p:spPr>
          <a:xfrm>
            <a:off x="5174457" y="4529816"/>
            <a:ext cx="1843087" cy="0"/>
          </a:xfrm>
          <a:prstGeom prst="line">
            <a:avLst/>
          </a:prstGeom>
          <a:ln w="22225">
            <a:gradFill flip="none" rotWithShape="1">
              <a:gsLst>
                <a:gs pos="1000">
                  <a:schemeClr val="accent2"/>
                </a:gs>
                <a:gs pos="100000">
                  <a:schemeClr val="accent1"/>
                </a:gs>
              </a:gsLst>
              <a:lin ang="13500000" scaled="1"/>
              <a:tileRect/>
            </a:gradFill>
          </a:ln>
          <a:effectLst/>
        </p:spPr>
        <p:style>
          <a:lnRef idx="2">
            <a:schemeClr val="accent1"/>
          </a:lnRef>
          <a:fillRef idx="0">
            <a:schemeClr val="accent1"/>
          </a:fillRef>
          <a:effectRef idx="1">
            <a:schemeClr val="accent1"/>
          </a:effectRef>
          <a:fontRef idx="minor">
            <a:schemeClr val="tx1"/>
          </a:fontRef>
        </p:style>
      </p:cxnSp>
      <p:sp>
        <p:nvSpPr>
          <p:cNvPr id="13" name="Title 1">
            <a:extLst>
              <a:ext uri="{FF2B5EF4-FFF2-40B4-BE49-F238E27FC236}">
                <a16:creationId xmlns:a16="http://schemas.microsoft.com/office/drawing/2014/main" id="{22E7548A-EBE7-1446-8901-7337B56726D4}"/>
              </a:ext>
            </a:extLst>
          </p:cNvPr>
          <p:cNvSpPr>
            <a:spLocks noGrp="1"/>
          </p:cNvSpPr>
          <p:nvPr>
            <p:ph type="title" hasCustomPrompt="1"/>
          </p:nvPr>
        </p:nvSpPr>
        <p:spPr>
          <a:xfrm>
            <a:off x="1373188" y="620688"/>
            <a:ext cx="9445624" cy="3909128"/>
          </a:xfrm>
          <a:noFill/>
        </p:spPr>
        <p:txBody>
          <a:bodyPr anchor="b">
            <a:normAutofit/>
          </a:bodyPr>
          <a:lstStyle>
            <a:lvl1pPr algn="ctr">
              <a:defRPr lang="pl-PL" sz="9600" b="1" kern="1200" dirty="0">
                <a:solidFill>
                  <a:schemeClr val="bg1"/>
                </a:solidFill>
                <a:latin typeface="Roboto" panose="02000000000000000000" pitchFamily="2" charset="0"/>
                <a:ea typeface="Roboto" panose="02000000000000000000" pitchFamily="2" charset="0"/>
                <a:cs typeface="+mj-cs"/>
              </a:defRPr>
            </a:lvl1pPr>
          </a:lstStyle>
          <a:p>
            <a:r>
              <a:rPr lang="pl-PL" dirty="0" err="1"/>
              <a:t>Click</a:t>
            </a:r>
            <a:r>
              <a:rPr lang="pl-PL" dirty="0"/>
              <a:t> to </a:t>
            </a:r>
            <a:r>
              <a:rPr lang="pl-PL" dirty="0" err="1"/>
              <a:t>edit</a:t>
            </a:r>
            <a:endParaRPr lang="en-US" dirty="0"/>
          </a:p>
        </p:txBody>
      </p:sp>
    </p:spTree>
    <p:extLst>
      <p:ext uri="{BB962C8B-B14F-4D97-AF65-F5344CB8AC3E}">
        <p14:creationId xmlns:p14="http://schemas.microsoft.com/office/powerpoint/2010/main" val="255410068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Section Big Header Shapes">
    <p:bg>
      <p:bgPr>
        <a:solidFill>
          <a:schemeClr val="tx2"/>
        </a:solidFill>
        <a:effectLst/>
      </p:bgPr>
    </p:bg>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37A97C80-DF0C-45E3-90A2-A369C784E71C}"/>
              </a:ext>
            </a:extLst>
          </p:cNvPr>
          <p:cNvSpPr>
            <a:spLocks noGrp="1"/>
          </p:cNvSpPr>
          <p:nvPr>
            <p:ph type="body" idx="1" hasCustomPrompt="1"/>
          </p:nvPr>
        </p:nvSpPr>
        <p:spPr>
          <a:xfrm>
            <a:off x="1373187" y="3573016"/>
            <a:ext cx="9445625" cy="1411974"/>
          </a:xfrm>
        </p:spPr>
        <p:txBody>
          <a:bodyPr>
            <a:normAutofit/>
          </a:bodyPr>
          <a:lstStyle>
            <a:lvl1pPr marL="0" indent="0" algn="ctr">
              <a:buNone/>
              <a:defRPr lang="pl-PL" sz="2400" b="0" kern="1200">
                <a:solidFill>
                  <a:schemeClr val="bg2"/>
                </a:solidFill>
                <a:latin typeface="Roboto" panose="02000000000000000000" pitchFamily="2" charset="0"/>
                <a:ea typeface="Roboto" panose="02000000000000000000" pitchFamily="2" charset="0"/>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dirty="0" err="1"/>
              <a:t>Click</a:t>
            </a:r>
            <a:r>
              <a:rPr lang="pl-PL" dirty="0"/>
              <a:t> to </a:t>
            </a:r>
            <a:r>
              <a:rPr lang="pl-PL" dirty="0" err="1"/>
              <a:t>edit</a:t>
            </a:r>
            <a:endParaRPr lang="pl-PL" dirty="0"/>
          </a:p>
        </p:txBody>
      </p:sp>
      <p:sp>
        <p:nvSpPr>
          <p:cNvPr id="5" name="Title 1">
            <a:extLst>
              <a:ext uri="{FF2B5EF4-FFF2-40B4-BE49-F238E27FC236}">
                <a16:creationId xmlns:a16="http://schemas.microsoft.com/office/drawing/2014/main" id="{9A3059F5-49BA-A94D-83B4-BE2C4C8C1E5B}"/>
              </a:ext>
            </a:extLst>
          </p:cNvPr>
          <p:cNvSpPr>
            <a:spLocks noGrp="1"/>
          </p:cNvSpPr>
          <p:nvPr>
            <p:ph type="title" hasCustomPrompt="1"/>
          </p:nvPr>
        </p:nvSpPr>
        <p:spPr>
          <a:xfrm>
            <a:off x="1373188" y="2708920"/>
            <a:ext cx="9445624" cy="864096"/>
          </a:xfrm>
          <a:noFill/>
        </p:spPr>
        <p:txBody>
          <a:bodyPr anchor="b">
            <a:normAutofit/>
          </a:bodyPr>
          <a:lstStyle>
            <a:lvl1pPr algn="ctr">
              <a:defRPr lang="pl-PL" sz="5400" b="1" kern="1200" dirty="0">
                <a:solidFill>
                  <a:schemeClr val="bg2"/>
                </a:solidFill>
                <a:latin typeface="Roboto" panose="02000000000000000000" pitchFamily="2" charset="0"/>
                <a:ea typeface="Roboto" panose="02000000000000000000" pitchFamily="2" charset="0"/>
                <a:cs typeface="+mj-cs"/>
              </a:defRPr>
            </a:lvl1pPr>
          </a:lstStyle>
          <a:p>
            <a:r>
              <a:rPr lang="pl-PL" dirty="0" err="1"/>
              <a:t>Click</a:t>
            </a:r>
            <a:r>
              <a:rPr lang="pl-PL" dirty="0"/>
              <a:t> to </a:t>
            </a:r>
            <a:r>
              <a:rPr lang="pl-PL" dirty="0" err="1"/>
              <a:t>edit</a:t>
            </a:r>
            <a:endParaRPr lang="en-US" dirty="0"/>
          </a:p>
        </p:txBody>
      </p:sp>
      <p:pic>
        <p:nvPicPr>
          <p:cNvPr id="7" name="Grafika 6">
            <a:extLst>
              <a:ext uri="{FF2B5EF4-FFF2-40B4-BE49-F238E27FC236}">
                <a16:creationId xmlns:a16="http://schemas.microsoft.com/office/drawing/2014/main" id="{AF9D240B-9E63-2249-9FC4-F5DD03DF79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575857" y="6464765"/>
            <a:ext cx="946285" cy="144000"/>
          </a:xfrm>
          <a:prstGeom prst="rect">
            <a:avLst/>
          </a:prstGeom>
        </p:spPr>
      </p:pic>
      <p:grpSp>
        <p:nvGrpSpPr>
          <p:cNvPr id="28" name="Grupa 27">
            <a:extLst>
              <a:ext uri="{FF2B5EF4-FFF2-40B4-BE49-F238E27FC236}">
                <a16:creationId xmlns:a16="http://schemas.microsoft.com/office/drawing/2014/main" id="{4B328363-150C-CA47-BB92-99CA3A220244}"/>
              </a:ext>
            </a:extLst>
          </p:cNvPr>
          <p:cNvGrpSpPr/>
          <p:nvPr userDrawn="1"/>
        </p:nvGrpSpPr>
        <p:grpSpPr>
          <a:xfrm>
            <a:off x="9120337" y="-3"/>
            <a:ext cx="3079986" cy="2060849"/>
            <a:chOff x="9120337" y="-3"/>
            <a:chExt cx="3079986" cy="2060849"/>
          </a:xfrm>
        </p:grpSpPr>
        <p:grpSp>
          <p:nvGrpSpPr>
            <p:cNvPr id="29" name="Grupa 28">
              <a:extLst>
                <a:ext uri="{FF2B5EF4-FFF2-40B4-BE49-F238E27FC236}">
                  <a16:creationId xmlns:a16="http://schemas.microsoft.com/office/drawing/2014/main" id="{629E98B0-B979-1B4F-B1EE-B07E1BDFD327}"/>
                </a:ext>
              </a:extLst>
            </p:cNvPr>
            <p:cNvGrpSpPr/>
            <p:nvPr userDrawn="1"/>
          </p:nvGrpSpPr>
          <p:grpSpPr>
            <a:xfrm rot="10800000" flipH="1">
              <a:off x="9120337" y="-3"/>
              <a:ext cx="3079986" cy="2060849"/>
              <a:chOff x="9408368" y="4995447"/>
              <a:chExt cx="2783632" cy="1862554"/>
            </a:xfrm>
          </p:grpSpPr>
          <p:sp>
            <p:nvSpPr>
              <p:cNvPr id="32" name="Dowolny kształt 31">
                <a:extLst>
                  <a:ext uri="{FF2B5EF4-FFF2-40B4-BE49-F238E27FC236}">
                    <a16:creationId xmlns:a16="http://schemas.microsoft.com/office/drawing/2014/main" id="{4876937E-E384-9840-89B3-CCC954F81651}"/>
                  </a:ext>
                </a:extLst>
              </p:cNvPr>
              <p:cNvSpPr/>
              <p:nvPr userDrawn="1"/>
            </p:nvSpPr>
            <p:spPr>
              <a:xfrm>
                <a:off x="9408368" y="5260588"/>
                <a:ext cx="2783632" cy="1597411"/>
              </a:xfrm>
              <a:custGeom>
                <a:avLst/>
                <a:gdLst>
                  <a:gd name="connsiteX0" fmla="*/ 2051592 w 3575084"/>
                  <a:gd name="connsiteY0" fmla="*/ 0 h 2051592"/>
                  <a:gd name="connsiteX1" fmla="*/ 3502287 w 3575084"/>
                  <a:gd name="connsiteY1" fmla="*/ 600898 h 2051592"/>
                  <a:gd name="connsiteX2" fmla="*/ 3575084 w 3575084"/>
                  <a:gd name="connsiteY2" fmla="*/ 680995 h 2051592"/>
                  <a:gd name="connsiteX3" fmla="*/ 3575084 w 3575084"/>
                  <a:gd name="connsiteY3" fmla="*/ 1719669 h 2051592"/>
                  <a:gd name="connsiteX4" fmla="*/ 3541173 w 3575084"/>
                  <a:gd name="connsiteY4" fmla="*/ 1587784 h 2051592"/>
                  <a:gd name="connsiteX5" fmla="*/ 2051592 w 3575084"/>
                  <a:gd name="connsiteY5" fmla="*/ 491890 h 2051592"/>
                  <a:gd name="connsiteX6" fmla="*/ 491890 w 3575084"/>
                  <a:gd name="connsiteY6" fmla="*/ 2051592 h 2051592"/>
                  <a:gd name="connsiteX7" fmla="*/ 0 w 3575084"/>
                  <a:gd name="connsiteY7" fmla="*/ 2051592 h 2051592"/>
                  <a:gd name="connsiteX8" fmla="*/ 2051592 w 3575084"/>
                  <a:gd name="connsiteY8" fmla="*/ 0 h 2051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5084" h="2051592">
                    <a:moveTo>
                      <a:pt x="2051592" y="0"/>
                    </a:moveTo>
                    <a:cubicBezTo>
                      <a:pt x="2618123" y="0"/>
                      <a:pt x="3131021" y="229633"/>
                      <a:pt x="3502287" y="600898"/>
                    </a:cubicBezTo>
                    <a:lnTo>
                      <a:pt x="3575084" y="680995"/>
                    </a:lnTo>
                    <a:lnTo>
                      <a:pt x="3575084" y="1719669"/>
                    </a:lnTo>
                    <a:lnTo>
                      <a:pt x="3541173" y="1587784"/>
                    </a:lnTo>
                    <a:cubicBezTo>
                      <a:pt x="3343697" y="952879"/>
                      <a:pt x="2751480" y="491890"/>
                      <a:pt x="2051592" y="491890"/>
                    </a:cubicBezTo>
                    <a:cubicBezTo>
                      <a:pt x="1190192" y="491890"/>
                      <a:pt x="491890" y="1190192"/>
                      <a:pt x="491890" y="2051592"/>
                    </a:cubicBezTo>
                    <a:lnTo>
                      <a:pt x="0" y="2051592"/>
                    </a:lnTo>
                    <a:cubicBezTo>
                      <a:pt x="0" y="918529"/>
                      <a:pt x="918529" y="0"/>
                      <a:pt x="2051592" y="0"/>
                    </a:cubicBezTo>
                    <a:close/>
                  </a:path>
                </a:pathLst>
              </a:custGeom>
              <a:gradFill flip="none" rotWithShape="1">
                <a:gsLst>
                  <a:gs pos="0">
                    <a:schemeClr val="tx2"/>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pl-PL"/>
              </a:p>
            </p:txBody>
          </p:sp>
          <p:sp>
            <p:nvSpPr>
              <p:cNvPr id="33" name="Dowolny kształt 32">
                <a:extLst>
                  <a:ext uri="{FF2B5EF4-FFF2-40B4-BE49-F238E27FC236}">
                    <a16:creationId xmlns:a16="http://schemas.microsoft.com/office/drawing/2014/main" id="{2C034C15-4DD8-0E40-94C5-9C96686682C5}"/>
                  </a:ext>
                </a:extLst>
              </p:cNvPr>
              <p:cNvSpPr/>
              <p:nvPr userDrawn="1"/>
            </p:nvSpPr>
            <p:spPr>
              <a:xfrm>
                <a:off x="10465540" y="4995447"/>
                <a:ext cx="1726460" cy="1862554"/>
              </a:xfrm>
              <a:custGeom>
                <a:avLst/>
                <a:gdLst>
                  <a:gd name="connsiteX0" fmla="*/ 2484276 w 3071664"/>
                  <a:gd name="connsiteY0" fmla="*/ 0 h 3313799"/>
                  <a:gd name="connsiteX1" fmla="*/ 2984944 w 3071664"/>
                  <a:gd name="connsiteY1" fmla="*/ 50472 h 3313799"/>
                  <a:gd name="connsiteX2" fmla="*/ 3071664 w 3071664"/>
                  <a:gd name="connsiteY2" fmla="*/ 72770 h 3313799"/>
                  <a:gd name="connsiteX3" fmla="*/ 3071664 w 3071664"/>
                  <a:gd name="connsiteY3" fmla="*/ 689969 h 3313799"/>
                  <a:gd name="connsiteX4" fmla="*/ 3045901 w 3071664"/>
                  <a:gd name="connsiteY4" fmla="*/ 680540 h 3313799"/>
                  <a:gd name="connsiteX5" fmla="*/ 2484276 w 3071664"/>
                  <a:gd name="connsiteY5" fmla="*/ 595630 h 3313799"/>
                  <a:gd name="connsiteX6" fmla="*/ 595630 w 3071664"/>
                  <a:gd name="connsiteY6" fmla="*/ 2484276 h 3313799"/>
                  <a:gd name="connsiteX7" fmla="*/ 744049 w 3071664"/>
                  <a:gd name="connsiteY7" fmla="*/ 3219422 h 3313799"/>
                  <a:gd name="connsiteX8" fmla="*/ 789513 w 3071664"/>
                  <a:gd name="connsiteY8" fmla="*/ 3313799 h 3313799"/>
                  <a:gd name="connsiteX9" fmla="*/ 144912 w 3071664"/>
                  <a:gd name="connsiteY9" fmla="*/ 3313799 h 3313799"/>
                  <a:gd name="connsiteX10" fmla="*/ 111688 w 3071664"/>
                  <a:gd name="connsiteY10" fmla="*/ 3223024 h 3313799"/>
                  <a:gd name="connsiteX11" fmla="*/ 0 w 3071664"/>
                  <a:gd name="connsiteY11" fmla="*/ 2484276 h 3313799"/>
                  <a:gd name="connsiteX12" fmla="*/ 2484276 w 3071664"/>
                  <a:gd name="connsiteY12" fmla="*/ 0 h 3313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71664" h="3313799">
                    <a:moveTo>
                      <a:pt x="2484276" y="0"/>
                    </a:moveTo>
                    <a:cubicBezTo>
                      <a:pt x="2655779" y="0"/>
                      <a:pt x="2823224" y="17379"/>
                      <a:pt x="2984944" y="50472"/>
                    </a:cubicBezTo>
                    <a:lnTo>
                      <a:pt x="3071664" y="72770"/>
                    </a:lnTo>
                    <a:lnTo>
                      <a:pt x="3071664" y="689969"/>
                    </a:lnTo>
                    <a:lnTo>
                      <a:pt x="3045901" y="680540"/>
                    </a:lnTo>
                    <a:cubicBezTo>
                      <a:pt x="2868484" y="625357"/>
                      <a:pt x="2679852" y="595630"/>
                      <a:pt x="2484276" y="595630"/>
                    </a:cubicBezTo>
                    <a:cubicBezTo>
                      <a:pt x="1441206" y="595630"/>
                      <a:pt x="595630" y="1441206"/>
                      <a:pt x="595630" y="2484276"/>
                    </a:cubicBezTo>
                    <a:cubicBezTo>
                      <a:pt x="595630" y="2745044"/>
                      <a:pt x="648479" y="2993468"/>
                      <a:pt x="744049" y="3219422"/>
                    </a:cubicBezTo>
                    <a:lnTo>
                      <a:pt x="789513" y="3313799"/>
                    </a:lnTo>
                    <a:lnTo>
                      <a:pt x="144912" y="3313799"/>
                    </a:lnTo>
                    <a:lnTo>
                      <a:pt x="111688" y="3223024"/>
                    </a:lnTo>
                    <a:cubicBezTo>
                      <a:pt x="39103" y="2989654"/>
                      <a:pt x="0" y="2741532"/>
                      <a:pt x="0" y="2484276"/>
                    </a:cubicBezTo>
                    <a:cubicBezTo>
                      <a:pt x="0" y="1112248"/>
                      <a:pt x="1112248" y="0"/>
                      <a:pt x="2484276" y="0"/>
                    </a:cubicBezTo>
                    <a:close/>
                  </a:path>
                </a:pathLst>
              </a:cu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pl-PL" dirty="0"/>
              </a:p>
            </p:txBody>
          </p:sp>
        </p:grpSp>
        <p:sp>
          <p:nvSpPr>
            <p:cNvPr id="30" name="Owal 29">
              <a:extLst>
                <a:ext uri="{FF2B5EF4-FFF2-40B4-BE49-F238E27FC236}">
                  <a16:creationId xmlns:a16="http://schemas.microsoft.com/office/drawing/2014/main" id="{25A96D6D-1269-034F-9BF3-F0EE38A3DBF6}"/>
                </a:ext>
              </a:extLst>
            </p:cNvPr>
            <p:cNvSpPr/>
            <p:nvPr userDrawn="1"/>
          </p:nvSpPr>
          <p:spPr>
            <a:xfrm>
              <a:off x="9120337" y="1282550"/>
              <a:ext cx="144016" cy="14401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1" name="Owal 30">
              <a:extLst>
                <a:ext uri="{FF2B5EF4-FFF2-40B4-BE49-F238E27FC236}">
                  <a16:creationId xmlns:a16="http://schemas.microsoft.com/office/drawing/2014/main" id="{635D7EAF-4ADA-5841-880B-3DC9BFC2D61A}"/>
                </a:ext>
              </a:extLst>
            </p:cNvPr>
            <p:cNvSpPr/>
            <p:nvPr userDrawn="1"/>
          </p:nvSpPr>
          <p:spPr>
            <a:xfrm>
              <a:off x="9342755" y="1484784"/>
              <a:ext cx="103654" cy="10365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spTree>
    <p:extLst>
      <p:ext uri="{BB962C8B-B14F-4D97-AF65-F5344CB8AC3E}">
        <p14:creationId xmlns:p14="http://schemas.microsoft.com/office/powerpoint/2010/main" val="22044580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 Two Columns Alt">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331FD11-D4EB-F349-A244-1BC13AA5B98F}"/>
              </a:ext>
            </a:extLst>
          </p:cNvPr>
          <p:cNvSpPr>
            <a:spLocks noGrp="1"/>
          </p:cNvSpPr>
          <p:nvPr>
            <p:ph type="title" hasCustomPrompt="1"/>
          </p:nvPr>
        </p:nvSpPr>
        <p:spPr>
          <a:xfrm>
            <a:off x="681039" y="1"/>
            <a:ext cx="4608511" cy="1124980"/>
          </a:xfrm>
        </p:spPr>
        <p:txBody>
          <a:bodyPr lIns="0"/>
          <a:lstStyle>
            <a:lvl1pPr>
              <a:defRPr>
                <a:latin typeface="Roboto" panose="02000000000000000000" pitchFamily="2" charset="0"/>
                <a:ea typeface="Roboto" panose="02000000000000000000" pitchFamily="2" charset="0"/>
              </a:defRPr>
            </a:lvl1pPr>
          </a:lstStyle>
          <a:p>
            <a:r>
              <a:rPr lang="pl-PL" dirty="0" err="1"/>
              <a:t>Click</a:t>
            </a:r>
            <a:r>
              <a:rPr lang="pl-PL" dirty="0"/>
              <a:t> to </a:t>
            </a:r>
            <a:r>
              <a:rPr lang="pl-PL" dirty="0" err="1"/>
              <a:t>edit</a:t>
            </a:r>
            <a:endParaRPr lang="pl-PL" dirty="0"/>
          </a:p>
        </p:txBody>
      </p:sp>
      <p:sp>
        <p:nvSpPr>
          <p:cNvPr id="3" name="Symbol zastępczy daty 2">
            <a:extLst>
              <a:ext uri="{FF2B5EF4-FFF2-40B4-BE49-F238E27FC236}">
                <a16:creationId xmlns:a16="http://schemas.microsoft.com/office/drawing/2014/main" id="{D3E005BF-7244-1D4A-BB97-C85F270F8250}"/>
              </a:ext>
            </a:extLst>
          </p:cNvPr>
          <p:cNvSpPr>
            <a:spLocks noGrp="1"/>
          </p:cNvSpPr>
          <p:nvPr>
            <p:ph type="dt" sz="half" idx="10"/>
          </p:nvPr>
        </p:nvSpPr>
        <p:spPr>
          <a:xfrm>
            <a:off x="7593012" y="6356350"/>
            <a:ext cx="2535237" cy="365125"/>
          </a:xfrm>
          <a:prstGeom prst="rect">
            <a:avLst/>
          </a:prstGeom>
        </p:spPr>
        <p:txBody>
          <a:bodyPr/>
          <a:lstStyle>
            <a:lvl1pPr>
              <a:defRPr>
                <a:latin typeface="Roboto" panose="02000000000000000000" pitchFamily="2" charset="0"/>
                <a:ea typeface="Roboto" panose="02000000000000000000" pitchFamily="2" charset="0"/>
              </a:defRPr>
            </a:lvl1pPr>
          </a:lstStyle>
          <a:p>
            <a:fld id="{2DF0A7F1-8DDE-AB40-ABD1-86832C9EAD8A}" type="datetimeFigureOut">
              <a:rPr lang="pl-PL" smtClean="0"/>
              <a:pPr/>
              <a:t>10.01.2024</a:t>
            </a:fld>
            <a:endParaRPr lang="pl-PL" dirty="0"/>
          </a:p>
        </p:txBody>
      </p:sp>
      <p:sp>
        <p:nvSpPr>
          <p:cNvPr id="4" name="Symbol zastępczy stopki 3">
            <a:extLst>
              <a:ext uri="{FF2B5EF4-FFF2-40B4-BE49-F238E27FC236}">
                <a16:creationId xmlns:a16="http://schemas.microsoft.com/office/drawing/2014/main" id="{7CE38F39-D96F-364D-B193-56BBB633852A}"/>
              </a:ext>
            </a:extLst>
          </p:cNvPr>
          <p:cNvSpPr>
            <a:spLocks noGrp="1"/>
          </p:cNvSpPr>
          <p:nvPr>
            <p:ph type="ftr" sz="quarter" idx="11"/>
          </p:nvPr>
        </p:nvSpPr>
        <p:spPr>
          <a:xfrm>
            <a:off x="1373188" y="6356350"/>
            <a:ext cx="5989636" cy="365125"/>
          </a:xfrm>
          <a:prstGeom prst="rect">
            <a:avLst/>
          </a:prstGeom>
        </p:spPr>
        <p:txBody>
          <a:bodyPr/>
          <a:lstStyle>
            <a:lvl1pPr>
              <a:defRPr>
                <a:latin typeface="Roboto" panose="02000000000000000000" pitchFamily="2" charset="0"/>
                <a:ea typeface="Roboto" panose="02000000000000000000" pitchFamily="2" charset="0"/>
              </a:defRPr>
            </a:lvl1pPr>
          </a:lstStyle>
          <a:p>
            <a:endParaRPr lang="pl-PL" dirty="0"/>
          </a:p>
        </p:txBody>
      </p:sp>
      <p:sp>
        <p:nvSpPr>
          <p:cNvPr id="5" name="Symbol zastępczy numeru slajdu 4">
            <a:extLst>
              <a:ext uri="{FF2B5EF4-FFF2-40B4-BE49-F238E27FC236}">
                <a16:creationId xmlns:a16="http://schemas.microsoft.com/office/drawing/2014/main" id="{B1042CF3-E3B6-1349-9AA2-C55AC9D9AA98}"/>
              </a:ext>
            </a:extLst>
          </p:cNvPr>
          <p:cNvSpPr>
            <a:spLocks noGrp="1"/>
          </p:cNvSpPr>
          <p:nvPr>
            <p:ph type="sldNum" sz="quarter" idx="12"/>
          </p:nvPr>
        </p:nvSpPr>
        <p:spPr>
          <a:xfrm>
            <a:off x="681039" y="6356350"/>
            <a:ext cx="576261" cy="365125"/>
          </a:xfrm>
          <a:prstGeom prst="rect">
            <a:avLst/>
          </a:prstGeom>
        </p:spPr>
        <p:txBody>
          <a:bodyPr/>
          <a:lstStyle>
            <a:lvl1pPr>
              <a:defRPr>
                <a:latin typeface="Roboto" panose="02000000000000000000" pitchFamily="2" charset="0"/>
                <a:ea typeface="Roboto" panose="02000000000000000000" pitchFamily="2" charset="0"/>
              </a:defRPr>
            </a:lvl1pPr>
          </a:lstStyle>
          <a:p>
            <a:fld id="{82F84508-4418-4F44-8CB3-6C056C4313D3}" type="slidenum">
              <a:rPr lang="pl-PL" smtClean="0"/>
              <a:pPr/>
              <a:t>‹Nr.›</a:t>
            </a:fld>
            <a:endParaRPr lang="pl-PL" dirty="0"/>
          </a:p>
        </p:txBody>
      </p:sp>
      <p:cxnSp>
        <p:nvCxnSpPr>
          <p:cNvPr id="7" name="Łącznik prosty 6">
            <a:extLst>
              <a:ext uri="{FF2B5EF4-FFF2-40B4-BE49-F238E27FC236}">
                <a16:creationId xmlns:a16="http://schemas.microsoft.com/office/drawing/2014/main" id="{BAFCE026-4EF2-3844-BB84-6450150A56FE}"/>
              </a:ext>
            </a:extLst>
          </p:cNvPr>
          <p:cNvCxnSpPr>
            <a:cxnSpLocks/>
          </p:cNvCxnSpPr>
          <p:nvPr userDrawn="1"/>
        </p:nvCxnSpPr>
        <p:spPr>
          <a:xfrm flipH="1">
            <a:off x="1" y="1282550"/>
            <a:ext cx="1949449" cy="0"/>
          </a:xfrm>
          <a:prstGeom prst="line">
            <a:avLst/>
          </a:prstGeom>
          <a:ln w="25400">
            <a:gradFill>
              <a:gsLst>
                <a:gs pos="0">
                  <a:schemeClr val="accent1"/>
                </a:gs>
                <a:gs pos="100000">
                  <a:schemeClr val="accent2"/>
                </a:gs>
              </a:gsLst>
              <a:lin ang="0" scaled="0"/>
            </a:gradFill>
          </a:ln>
          <a:effectLst/>
        </p:spPr>
        <p:style>
          <a:lnRef idx="2">
            <a:schemeClr val="accent1"/>
          </a:lnRef>
          <a:fillRef idx="0">
            <a:schemeClr val="accent1"/>
          </a:fillRef>
          <a:effectRef idx="1">
            <a:schemeClr val="accent1"/>
          </a:effectRef>
          <a:fontRef idx="minor">
            <a:schemeClr val="tx1"/>
          </a:fontRef>
        </p:style>
      </p:cxnSp>
      <p:sp>
        <p:nvSpPr>
          <p:cNvPr id="13" name="Symbol zastępczy tekstu 24">
            <a:extLst>
              <a:ext uri="{FF2B5EF4-FFF2-40B4-BE49-F238E27FC236}">
                <a16:creationId xmlns:a16="http://schemas.microsoft.com/office/drawing/2014/main" id="{46249A0E-5D97-AF42-9D90-02DD7126D468}"/>
              </a:ext>
            </a:extLst>
          </p:cNvPr>
          <p:cNvSpPr>
            <a:spLocks noGrp="1"/>
          </p:cNvSpPr>
          <p:nvPr>
            <p:ph type="body" sz="quarter" idx="20" hasCustomPrompt="1"/>
          </p:nvPr>
        </p:nvSpPr>
        <p:spPr>
          <a:xfrm>
            <a:off x="681039" y="1484313"/>
            <a:ext cx="6681785" cy="4608512"/>
          </a:xfrm>
        </p:spPr>
        <p:txBody>
          <a:bodyPr/>
          <a:lstStyle>
            <a:lvl1pPr marL="0" indent="0">
              <a:buNone/>
              <a:defRPr>
                <a:solidFill>
                  <a:schemeClr val="tx1"/>
                </a:solidFill>
              </a:defRPr>
            </a:lvl1pPr>
          </a:lstStyle>
          <a:p>
            <a:r>
              <a:rPr lang="pl-PL" dirty="0" err="1"/>
              <a:t>Click</a:t>
            </a:r>
            <a:r>
              <a:rPr lang="pl-PL" dirty="0"/>
              <a:t> to </a:t>
            </a:r>
            <a:r>
              <a:rPr lang="pl-PL" dirty="0" err="1"/>
              <a:t>edit</a:t>
            </a:r>
            <a:endParaRPr lang="pl-PL" dirty="0"/>
          </a:p>
        </p:txBody>
      </p:sp>
      <p:sp>
        <p:nvSpPr>
          <p:cNvPr id="10" name="Content Placeholder 2">
            <a:extLst>
              <a:ext uri="{FF2B5EF4-FFF2-40B4-BE49-F238E27FC236}">
                <a16:creationId xmlns:a16="http://schemas.microsoft.com/office/drawing/2014/main" id="{6F1A6915-2F83-984D-B6C4-9E87C2D6064E}"/>
              </a:ext>
            </a:extLst>
          </p:cNvPr>
          <p:cNvSpPr>
            <a:spLocks noGrp="1"/>
          </p:cNvSpPr>
          <p:nvPr>
            <p:ph idx="13" hasCustomPrompt="1"/>
          </p:nvPr>
        </p:nvSpPr>
        <p:spPr>
          <a:xfrm>
            <a:off x="7593013" y="1484313"/>
            <a:ext cx="3917949" cy="4608512"/>
          </a:xfrm>
        </p:spPr>
        <p:txBody>
          <a:bodyPr vert="horz" lIns="0" tIns="45720" rIns="0" bIns="45720" rtlCol="0">
            <a:normAutofit/>
          </a:bodyPr>
          <a:lstStyle>
            <a:lvl1pPr>
              <a:defRPr lang="pl-PL" dirty="0"/>
            </a:lvl1pPr>
          </a:lstStyle>
          <a:p>
            <a:pPr lvl="0"/>
            <a:r>
              <a:rPr lang="pl-PL" dirty="0" err="1"/>
              <a:t>Click</a:t>
            </a:r>
            <a:r>
              <a:rPr lang="pl-PL" dirty="0"/>
              <a:t> to </a:t>
            </a:r>
            <a:r>
              <a:rPr lang="pl-PL" dirty="0" err="1"/>
              <a:t>edit</a:t>
            </a:r>
            <a:endParaRPr lang="pl-PL" dirty="0"/>
          </a:p>
        </p:txBody>
      </p:sp>
    </p:spTree>
    <p:extLst>
      <p:ext uri="{BB962C8B-B14F-4D97-AF65-F5344CB8AC3E}">
        <p14:creationId xmlns:p14="http://schemas.microsoft.com/office/powerpoint/2010/main" val="92913495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Photo Section">
    <p:bg>
      <p:bgPr>
        <a:solidFill>
          <a:schemeClr val="bg2"/>
        </a:solidFill>
        <a:effectLst/>
      </p:bgPr>
    </p:bg>
    <p:spTree>
      <p:nvGrpSpPr>
        <p:cNvPr id="1" name=""/>
        <p:cNvGrpSpPr/>
        <p:nvPr/>
      </p:nvGrpSpPr>
      <p:grpSpPr>
        <a:xfrm>
          <a:off x="0" y="0"/>
          <a:ext cx="0" cy="0"/>
          <a:chOff x="0" y="0"/>
          <a:chExt cx="0" cy="0"/>
        </a:xfrm>
      </p:grpSpPr>
      <p:sp>
        <p:nvSpPr>
          <p:cNvPr id="6" name="Symbol zastępczy obrazu 16">
            <a:extLst>
              <a:ext uri="{FF2B5EF4-FFF2-40B4-BE49-F238E27FC236}">
                <a16:creationId xmlns:a16="http://schemas.microsoft.com/office/drawing/2014/main" id="{0083B9A5-CB5E-A148-9A68-332CDFDEBE47}"/>
              </a:ext>
            </a:extLst>
          </p:cNvPr>
          <p:cNvSpPr>
            <a:spLocks noGrp="1"/>
          </p:cNvSpPr>
          <p:nvPr>
            <p:ph type="pic" sz="quarter" idx="13" hasCustomPrompt="1"/>
          </p:nvPr>
        </p:nvSpPr>
        <p:spPr>
          <a:xfrm>
            <a:off x="6672263" y="0"/>
            <a:ext cx="2879725" cy="3573016"/>
          </a:xfrm>
          <a:solidFill>
            <a:schemeClr val="tx2">
              <a:lumMod val="20000"/>
              <a:lumOff val="80000"/>
            </a:schemeClr>
          </a:solidFill>
        </p:spPr>
        <p:txBody>
          <a:bodyPr anchor="ctr">
            <a:normAutofit/>
          </a:bodyPr>
          <a:lstStyle>
            <a:lvl1pPr marL="0" indent="0" algn="ctr">
              <a:lnSpc>
                <a:spcPct val="100000"/>
              </a:lnSpc>
              <a:buNone/>
              <a:defRPr sz="2600">
                <a:solidFill>
                  <a:schemeClr val="accent2"/>
                </a:solidFill>
                <a:latin typeface="Roboto" panose="02000000000000000000" pitchFamily="2" charset="0"/>
                <a:ea typeface="Roboto" panose="02000000000000000000" pitchFamily="2" charset="0"/>
              </a:defRPr>
            </a:lvl1pPr>
          </a:lstStyle>
          <a:p>
            <a:r>
              <a:rPr lang="pl-PL" dirty="0" err="1"/>
              <a:t>Click</a:t>
            </a:r>
            <a:r>
              <a:rPr lang="pl-PL" dirty="0"/>
              <a:t> </a:t>
            </a:r>
            <a:r>
              <a:rPr lang="pl-PL" dirty="0" err="1"/>
              <a:t>this</a:t>
            </a:r>
            <a:r>
              <a:rPr lang="pl-PL" dirty="0"/>
              <a:t> </a:t>
            </a:r>
            <a:r>
              <a:rPr lang="pl-PL" dirty="0" err="1"/>
              <a:t>icon</a:t>
            </a:r>
            <a:r>
              <a:rPr lang="pl-PL" dirty="0"/>
              <a:t> </a:t>
            </a:r>
            <a:br>
              <a:rPr lang="pl-PL" dirty="0"/>
            </a:br>
            <a:r>
              <a:rPr lang="pl-PL" dirty="0"/>
              <a:t>to </a:t>
            </a:r>
            <a:r>
              <a:rPr lang="pl-PL" dirty="0" err="1"/>
              <a:t>add</a:t>
            </a:r>
            <a:r>
              <a:rPr lang="pl-PL" dirty="0"/>
              <a:t> a </a:t>
            </a:r>
            <a:r>
              <a:rPr lang="pl-PL" dirty="0" err="1"/>
              <a:t>picture</a:t>
            </a:r>
            <a:endParaRPr lang="pl-PL" dirty="0"/>
          </a:p>
        </p:txBody>
      </p:sp>
      <p:sp>
        <p:nvSpPr>
          <p:cNvPr id="9" name="Symbol zastępczy obrazu 16">
            <a:extLst>
              <a:ext uri="{FF2B5EF4-FFF2-40B4-BE49-F238E27FC236}">
                <a16:creationId xmlns:a16="http://schemas.microsoft.com/office/drawing/2014/main" id="{A8D9B1B6-1F22-3C49-B9D7-01B6B08330F4}"/>
              </a:ext>
            </a:extLst>
          </p:cNvPr>
          <p:cNvSpPr>
            <a:spLocks noGrp="1"/>
          </p:cNvSpPr>
          <p:nvPr>
            <p:ph type="pic" sz="quarter" idx="15" hasCustomPrompt="1"/>
          </p:nvPr>
        </p:nvSpPr>
        <p:spPr>
          <a:xfrm>
            <a:off x="9551988" y="1"/>
            <a:ext cx="2640011" cy="6885384"/>
          </a:xfrm>
          <a:solidFill>
            <a:schemeClr val="tx2">
              <a:lumMod val="20000"/>
              <a:lumOff val="80000"/>
            </a:schemeClr>
          </a:solidFill>
        </p:spPr>
        <p:txBody>
          <a:bodyPr anchor="ctr">
            <a:normAutofit/>
          </a:bodyPr>
          <a:lstStyle>
            <a:lvl1pPr marL="0" indent="0" algn="ctr">
              <a:lnSpc>
                <a:spcPct val="100000"/>
              </a:lnSpc>
              <a:buNone/>
              <a:defRPr sz="2600">
                <a:solidFill>
                  <a:schemeClr val="accent2"/>
                </a:solidFill>
                <a:latin typeface="Roboto" panose="02000000000000000000" pitchFamily="2" charset="0"/>
                <a:ea typeface="Roboto" panose="02000000000000000000" pitchFamily="2" charset="0"/>
              </a:defRPr>
            </a:lvl1pPr>
          </a:lstStyle>
          <a:p>
            <a:r>
              <a:rPr lang="pl-PL" dirty="0" err="1"/>
              <a:t>Click</a:t>
            </a:r>
            <a:r>
              <a:rPr lang="pl-PL" dirty="0"/>
              <a:t> </a:t>
            </a:r>
            <a:r>
              <a:rPr lang="pl-PL" dirty="0" err="1"/>
              <a:t>this</a:t>
            </a:r>
            <a:r>
              <a:rPr lang="pl-PL" dirty="0"/>
              <a:t> </a:t>
            </a:r>
            <a:r>
              <a:rPr lang="pl-PL" dirty="0" err="1"/>
              <a:t>icon</a:t>
            </a:r>
            <a:r>
              <a:rPr lang="pl-PL" dirty="0"/>
              <a:t> </a:t>
            </a:r>
            <a:br>
              <a:rPr lang="pl-PL" dirty="0"/>
            </a:br>
            <a:r>
              <a:rPr lang="pl-PL" dirty="0"/>
              <a:t>to </a:t>
            </a:r>
            <a:r>
              <a:rPr lang="pl-PL" dirty="0" err="1"/>
              <a:t>add</a:t>
            </a:r>
            <a:r>
              <a:rPr lang="pl-PL" dirty="0"/>
              <a:t> a </a:t>
            </a:r>
            <a:r>
              <a:rPr lang="pl-PL" dirty="0" err="1"/>
              <a:t>picture</a:t>
            </a:r>
            <a:endParaRPr lang="pl-PL" dirty="0"/>
          </a:p>
        </p:txBody>
      </p:sp>
      <p:sp>
        <p:nvSpPr>
          <p:cNvPr id="10" name="Symbol zastępczy obrazu 16">
            <a:extLst>
              <a:ext uri="{FF2B5EF4-FFF2-40B4-BE49-F238E27FC236}">
                <a16:creationId xmlns:a16="http://schemas.microsoft.com/office/drawing/2014/main" id="{94E3F0AB-2F73-1545-9A17-CBE921886422}"/>
              </a:ext>
            </a:extLst>
          </p:cNvPr>
          <p:cNvSpPr>
            <a:spLocks noGrp="1"/>
          </p:cNvSpPr>
          <p:nvPr>
            <p:ph type="pic" sz="quarter" idx="16" hasCustomPrompt="1"/>
          </p:nvPr>
        </p:nvSpPr>
        <p:spPr>
          <a:xfrm>
            <a:off x="6672263" y="3573016"/>
            <a:ext cx="2879725" cy="3312369"/>
          </a:xfrm>
          <a:solidFill>
            <a:schemeClr val="tx2">
              <a:lumMod val="20000"/>
              <a:lumOff val="80000"/>
            </a:schemeClr>
          </a:solidFill>
        </p:spPr>
        <p:txBody>
          <a:bodyPr anchor="ctr">
            <a:normAutofit/>
          </a:bodyPr>
          <a:lstStyle>
            <a:lvl1pPr marL="0" indent="0" algn="ctr">
              <a:lnSpc>
                <a:spcPct val="100000"/>
              </a:lnSpc>
              <a:buNone/>
              <a:defRPr sz="2600">
                <a:solidFill>
                  <a:schemeClr val="accent2"/>
                </a:solidFill>
                <a:latin typeface="Roboto" panose="02000000000000000000" pitchFamily="2" charset="0"/>
                <a:ea typeface="Roboto" panose="02000000000000000000" pitchFamily="2" charset="0"/>
              </a:defRPr>
            </a:lvl1pPr>
          </a:lstStyle>
          <a:p>
            <a:r>
              <a:rPr lang="pl-PL" dirty="0" err="1"/>
              <a:t>Click</a:t>
            </a:r>
            <a:r>
              <a:rPr lang="pl-PL" dirty="0"/>
              <a:t> </a:t>
            </a:r>
            <a:r>
              <a:rPr lang="pl-PL" dirty="0" err="1"/>
              <a:t>this</a:t>
            </a:r>
            <a:r>
              <a:rPr lang="pl-PL" dirty="0"/>
              <a:t> </a:t>
            </a:r>
            <a:r>
              <a:rPr lang="pl-PL" dirty="0" err="1"/>
              <a:t>icon</a:t>
            </a:r>
            <a:r>
              <a:rPr lang="pl-PL" dirty="0"/>
              <a:t> </a:t>
            </a:r>
            <a:br>
              <a:rPr lang="pl-PL" dirty="0"/>
            </a:br>
            <a:r>
              <a:rPr lang="pl-PL" dirty="0"/>
              <a:t>to </a:t>
            </a:r>
            <a:r>
              <a:rPr lang="pl-PL" dirty="0" err="1"/>
              <a:t>add</a:t>
            </a:r>
            <a:r>
              <a:rPr lang="pl-PL" dirty="0"/>
              <a:t> a </a:t>
            </a:r>
            <a:r>
              <a:rPr lang="pl-PL" dirty="0" err="1"/>
              <a:t>picture</a:t>
            </a:r>
            <a:endParaRPr lang="pl-PL" dirty="0"/>
          </a:p>
        </p:txBody>
      </p:sp>
      <p:sp>
        <p:nvSpPr>
          <p:cNvPr id="12" name="Tytuł 1">
            <a:extLst>
              <a:ext uri="{FF2B5EF4-FFF2-40B4-BE49-F238E27FC236}">
                <a16:creationId xmlns:a16="http://schemas.microsoft.com/office/drawing/2014/main" id="{723AC230-5310-224A-B028-217770AB7A12}"/>
              </a:ext>
            </a:extLst>
          </p:cNvPr>
          <p:cNvSpPr>
            <a:spLocks noGrp="1"/>
          </p:cNvSpPr>
          <p:nvPr>
            <p:ph type="title" hasCustomPrompt="1"/>
          </p:nvPr>
        </p:nvSpPr>
        <p:spPr>
          <a:xfrm>
            <a:off x="684982" y="332656"/>
            <a:ext cx="5294540" cy="1800437"/>
          </a:xfrm>
        </p:spPr>
        <p:txBody>
          <a:bodyPr lIns="0"/>
          <a:lstStyle>
            <a:lvl1pPr>
              <a:defRPr>
                <a:latin typeface="Roboto" panose="02000000000000000000" pitchFamily="2" charset="0"/>
                <a:ea typeface="Roboto" panose="02000000000000000000" pitchFamily="2" charset="0"/>
              </a:defRPr>
            </a:lvl1pPr>
          </a:lstStyle>
          <a:p>
            <a:r>
              <a:rPr lang="pl-PL" dirty="0" err="1"/>
              <a:t>Click</a:t>
            </a:r>
            <a:r>
              <a:rPr lang="pl-PL" dirty="0"/>
              <a:t> to </a:t>
            </a:r>
            <a:r>
              <a:rPr lang="pl-PL" dirty="0" err="1"/>
              <a:t>edit</a:t>
            </a:r>
            <a:endParaRPr lang="pl-PL" dirty="0"/>
          </a:p>
        </p:txBody>
      </p:sp>
      <p:cxnSp>
        <p:nvCxnSpPr>
          <p:cNvPr id="13" name="Łącznik prosty 12">
            <a:extLst>
              <a:ext uri="{FF2B5EF4-FFF2-40B4-BE49-F238E27FC236}">
                <a16:creationId xmlns:a16="http://schemas.microsoft.com/office/drawing/2014/main" id="{80141056-DBCB-3244-84EC-FC5BFE037D28}"/>
              </a:ext>
            </a:extLst>
          </p:cNvPr>
          <p:cNvCxnSpPr>
            <a:cxnSpLocks/>
          </p:cNvCxnSpPr>
          <p:nvPr userDrawn="1"/>
        </p:nvCxnSpPr>
        <p:spPr>
          <a:xfrm flipH="1">
            <a:off x="684982" y="2290662"/>
            <a:ext cx="1949449" cy="0"/>
          </a:xfrm>
          <a:prstGeom prst="line">
            <a:avLst/>
          </a:prstGeom>
          <a:ln w="25400">
            <a:gradFill>
              <a:gsLst>
                <a:gs pos="0">
                  <a:schemeClr val="accent1"/>
                </a:gs>
                <a:gs pos="100000">
                  <a:schemeClr val="accent2"/>
                </a:gs>
              </a:gsLst>
              <a:lin ang="0" scaled="0"/>
            </a:gradFill>
          </a:ln>
          <a:effectLst/>
        </p:spPr>
        <p:style>
          <a:lnRef idx="2">
            <a:schemeClr val="accent1"/>
          </a:lnRef>
          <a:fillRef idx="0">
            <a:schemeClr val="accent1"/>
          </a:fillRef>
          <a:effectRef idx="1">
            <a:schemeClr val="accent1"/>
          </a:effectRef>
          <a:fontRef idx="minor">
            <a:schemeClr val="tx1"/>
          </a:fontRef>
        </p:style>
      </p:cxnSp>
      <p:sp>
        <p:nvSpPr>
          <p:cNvPr id="14" name="Symbol zastępczy tekstu 24">
            <a:extLst>
              <a:ext uri="{FF2B5EF4-FFF2-40B4-BE49-F238E27FC236}">
                <a16:creationId xmlns:a16="http://schemas.microsoft.com/office/drawing/2014/main" id="{3DD408DF-9C6F-3041-8AFE-4BD2B2E749B5}"/>
              </a:ext>
            </a:extLst>
          </p:cNvPr>
          <p:cNvSpPr>
            <a:spLocks noGrp="1"/>
          </p:cNvSpPr>
          <p:nvPr>
            <p:ph type="body" sz="quarter" idx="20" hasCustomPrompt="1"/>
          </p:nvPr>
        </p:nvSpPr>
        <p:spPr>
          <a:xfrm>
            <a:off x="681039" y="2492896"/>
            <a:ext cx="5299073" cy="3672408"/>
          </a:xfrm>
        </p:spPr>
        <p:txBody>
          <a:bodyPr/>
          <a:lstStyle>
            <a:lvl1pPr marL="0" indent="0">
              <a:buNone/>
              <a:defRPr>
                <a:solidFill>
                  <a:schemeClr val="tx1"/>
                </a:solidFill>
              </a:defRPr>
            </a:lvl1pPr>
          </a:lstStyle>
          <a:p>
            <a:r>
              <a:rPr lang="pl-PL" dirty="0" err="1"/>
              <a:t>Click</a:t>
            </a:r>
            <a:r>
              <a:rPr lang="pl-PL" dirty="0"/>
              <a:t> to </a:t>
            </a:r>
            <a:r>
              <a:rPr lang="pl-PL" dirty="0" err="1"/>
              <a:t>edit</a:t>
            </a:r>
            <a:endParaRPr lang="pl-PL" dirty="0"/>
          </a:p>
        </p:txBody>
      </p:sp>
    </p:spTree>
    <p:extLst>
      <p:ext uri="{BB962C8B-B14F-4D97-AF65-F5344CB8AC3E}">
        <p14:creationId xmlns:p14="http://schemas.microsoft.com/office/powerpoint/2010/main" val="285799769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Photo Section Dark">
    <p:bg>
      <p:bgPr>
        <a:solidFill>
          <a:schemeClr val="tx2"/>
        </a:solidFill>
        <a:effectLst/>
      </p:bgPr>
    </p:bg>
    <p:spTree>
      <p:nvGrpSpPr>
        <p:cNvPr id="1" name=""/>
        <p:cNvGrpSpPr/>
        <p:nvPr/>
      </p:nvGrpSpPr>
      <p:grpSpPr>
        <a:xfrm>
          <a:off x="0" y="0"/>
          <a:ext cx="0" cy="0"/>
          <a:chOff x="0" y="0"/>
          <a:chExt cx="0" cy="0"/>
        </a:xfrm>
      </p:grpSpPr>
      <p:sp>
        <p:nvSpPr>
          <p:cNvPr id="6" name="Symbol zastępczy obrazu 16">
            <a:extLst>
              <a:ext uri="{FF2B5EF4-FFF2-40B4-BE49-F238E27FC236}">
                <a16:creationId xmlns:a16="http://schemas.microsoft.com/office/drawing/2014/main" id="{0083B9A5-CB5E-A148-9A68-332CDFDEBE47}"/>
              </a:ext>
            </a:extLst>
          </p:cNvPr>
          <p:cNvSpPr>
            <a:spLocks noGrp="1"/>
          </p:cNvSpPr>
          <p:nvPr>
            <p:ph type="pic" sz="quarter" idx="13" hasCustomPrompt="1"/>
          </p:nvPr>
        </p:nvSpPr>
        <p:spPr>
          <a:xfrm>
            <a:off x="6672263" y="0"/>
            <a:ext cx="2879725" cy="3573016"/>
          </a:xfrm>
          <a:solidFill>
            <a:schemeClr val="tx2">
              <a:lumMod val="20000"/>
              <a:lumOff val="80000"/>
            </a:schemeClr>
          </a:solidFill>
        </p:spPr>
        <p:txBody>
          <a:bodyPr anchor="ctr">
            <a:normAutofit/>
          </a:bodyPr>
          <a:lstStyle>
            <a:lvl1pPr marL="0" indent="0" algn="ctr">
              <a:lnSpc>
                <a:spcPct val="100000"/>
              </a:lnSpc>
              <a:buNone/>
              <a:defRPr sz="2600">
                <a:solidFill>
                  <a:schemeClr val="accent2"/>
                </a:solidFill>
                <a:latin typeface="Roboto" panose="02000000000000000000" pitchFamily="2" charset="0"/>
                <a:ea typeface="Roboto" panose="02000000000000000000" pitchFamily="2" charset="0"/>
              </a:defRPr>
            </a:lvl1pPr>
          </a:lstStyle>
          <a:p>
            <a:r>
              <a:rPr lang="pl-PL" dirty="0" err="1"/>
              <a:t>Click</a:t>
            </a:r>
            <a:r>
              <a:rPr lang="pl-PL" dirty="0"/>
              <a:t> </a:t>
            </a:r>
            <a:r>
              <a:rPr lang="pl-PL" dirty="0" err="1"/>
              <a:t>this</a:t>
            </a:r>
            <a:r>
              <a:rPr lang="pl-PL" dirty="0"/>
              <a:t> </a:t>
            </a:r>
            <a:r>
              <a:rPr lang="pl-PL" dirty="0" err="1"/>
              <a:t>icon</a:t>
            </a:r>
            <a:r>
              <a:rPr lang="pl-PL" dirty="0"/>
              <a:t> </a:t>
            </a:r>
            <a:br>
              <a:rPr lang="pl-PL" dirty="0"/>
            </a:br>
            <a:r>
              <a:rPr lang="pl-PL" dirty="0"/>
              <a:t>to </a:t>
            </a:r>
            <a:r>
              <a:rPr lang="pl-PL" dirty="0" err="1"/>
              <a:t>add</a:t>
            </a:r>
            <a:r>
              <a:rPr lang="pl-PL" dirty="0"/>
              <a:t> a </a:t>
            </a:r>
            <a:r>
              <a:rPr lang="pl-PL" dirty="0" err="1"/>
              <a:t>picture</a:t>
            </a:r>
            <a:endParaRPr lang="pl-PL" dirty="0"/>
          </a:p>
        </p:txBody>
      </p:sp>
      <p:sp>
        <p:nvSpPr>
          <p:cNvPr id="9" name="Symbol zastępczy obrazu 16">
            <a:extLst>
              <a:ext uri="{FF2B5EF4-FFF2-40B4-BE49-F238E27FC236}">
                <a16:creationId xmlns:a16="http://schemas.microsoft.com/office/drawing/2014/main" id="{A8D9B1B6-1F22-3C49-B9D7-01B6B08330F4}"/>
              </a:ext>
            </a:extLst>
          </p:cNvPr>
          <p:cNvSpPr>
            <a:spLocks noGrp="1"/>
          </p:cNvSpPr>
          <p:nvPr>
            <p:ph type="pic" sz="quarter" idx="15" hasCustomPrompt="1"/>
          </p:nvPr>
        </p:nvSpPr>
        <p:spPr>
          <a:xfrm>
            <a:off x="9551988" y="1"/>
            <a:ext cx="2640011" cy="6885384"/>
          </a:xfrm>
          <a:solidFill>
            <a:schemeClr val="tx2">
              <a:lumMod val="20000"/>
              <a:lumOff val="80000"/>
            </a:schemeClr>
          </a:solidFill>
        </p:spPr>
        <p:txBody>
          <a:bodyPr anchor="ctr">
            <a:normAutofit/>
          </a:bodyPr>
          <a:lstStyle>
            <a:lvl1pPr marL="0" indent="0" algn="ctr">
              <a:lnSpc>
                <a:spcPct val="100000"/>
              </a:lnSpc>
              <a:buNone/>
              <a:defRPr sz="2600">
                <a:solidFill>
                  <a:schemeClr val="accent2"/>
                </a:solidFill>
                <a:latin typeface="Roboto" panose="02000000000000000000" pitchFamily="2" charset="0"/>
                <a:ea typeface="Roboto" panose="02000000000000000000" pitchFamily="2" charset="0"/>
              </a:defRPr>
            </a:lvl1pPr>
          </a:lstStyle>
          <a:p>
            <a:r>
              <a:rPr lang="pl-PL" dirty="0" err="1"/>
              <a:t>Click</a:t>
            </a:r>
            <a:r>
              <a:rPr lang="pl-PL" dirty="0"/>
              <a:t> </a:t>
            </a:r>
            <a:r>
              <a:rPr lang="pl-PL" dirty="0" err="1"/>
              <a:t>this</a:t>
            </a:r>
            <a:r>
              <a:rPr lang="pl-PL" dirty="0"/>
              <a:t> </a:t>
            </a:r>
            <a:r>
              <a:rPr lang="pl-PL" dirty="0" err="1"/>
              <a:t>icon</a:t>
            </a:r>
            <a:r>
              <a:rPr lang="pl-PL" dirty="0"/>
              <a:t> </a:t>
            </a:r>
            <a:br>
              <a:rPr lang="pl-PL" dirty="0"/>
            </a:br>
            <a:r>
              <a:rPr lang="pl-PL" dirty="0"/>
              <a:t>to </a:t>
            </a:r>
            <a:r>
              <a:rPr lang="pl-PL" dirty="0" err="1"/>
              <a:t>add</a:t>
            </a:r>
            <a:r>
              <a:rPr lang="pl-PL" dirty="0"/>
              <a:t> a </a:t>
            </a:r>
            <a:r>
              <a:rPr lang="pl-PL" dirty="0" err="1"/>
              <a:t>picture</a:t>
            </a:r>
            <a:endParaRPr lang="pl-PL" dirty="0"/>
          </a:p>
        </p:txBody>
      </p:sp>
      <p:sp>
        <p:nvSpPr>
          <p:cNvPr id="10" name="Symbol zastępczy obrazu 16">
            <a:extLst>
              <a:ext uri="{FF2B5EF4-FFF2-40B4-BE49-F238E27FC236}">
                <a16:creationId xmlns:a16="http://schemas.microsoft.com/office/drawing/2014/main" id="{94E3F0AB-2F73-1545-9A17-CBE921886422}"/>
              </a:ext>
            </a:extLst>
          </p:cNvPr>
          <p:cNvSpPr>
            <a:spLocks noGrp="1"/>
          </p:cNvSpPr>
          <p:nvPr>
            <p:ph type="pic" sz="quarter" idx="16" hasCustomPrompt="1"/>
          </p:nvPr>
        </p:nvSpPr>
        <p:spPr>
          <a:xfrm>
            <a:off x="6672263" y="3573016"/>
            <a:ext cx="2879725" cy="3312369"/>
          </a:xfrm>
          <a:solidFill>
            <a:schemeClr val="tx2">
              <a:lumMod val="20000"/>
              <a:lumOff val="80000"/>
            </a:schemeClr>
          </a:solidFill>
        </p:spPr>
        <p:txBody>
          <a:bodyPr anchor="ctr">
            <a:normAutofit/>
          </a:bodyPr>
          <a:lstStyle>
            <a:lvl1pPr marL="0" indent="0" algn="ctr">
              <a:lnSpc>
                <a:spcPct val="100000"/>
              </a:lnSpc>
              <a:buNone/>
              <a:defRPr sz="2600">
                <a:solidFill>
                  <a:schemeClr val="accent2"/>
                </a:solidFill>
                <a:latin typeface="Roboto" panose="02000000000000000000" pitchFamily="2" charset="0"/>
                <a:ea typeface="Roboto" panose="02000000000000000000" pitchFamily="2" charset="0"/>
              </a:defRPr>
            </a:lvl1pPr>
          </a:lstStyle>
          <a:p>
            <a:r>
              <a:rPr lang="pl-PL" dirty="0" err="1"/>
              <a:t>Click</a:t>
            </a:r>
            <a:r>
              <a:rPr lang="pl-PL" dirty="0"/>
              <a:t> </a:t>
            </a:r>
            <a:r>
              <a:rPr lang="pl-PL" dirty="0" err="1"/>
              <a:t>this</a:t>
            </a:r>
            <a:r>
              <a:rPr lang="pl-PL" dirty="0"/>
              <a:t> </a:t>
            </a:r>
            <a:r>
              <a:rPr lang="pl-PL" dirty="0" err="1"/>
              <a:t>icon</a:t>
            </a:r>
            <a:r>
              <a:rPr lang="pl-PL" dirty="0"/>
              <a:t> </a:t>
            </a:r>
            <a:br>
              <a:rPr lang="pl-PL" dirty="0"/>
            </a:br>
            <a:r>
              <a:rPr lang="pl-PL" dirty="0"/>
              <a:t>to </a:t>
            </a:r>
            <a:r>
              <a:rPr lang="pl-PL" dirty="0" err="1"/>
              <a:t>add</a:t>
            </a:r>
            <a:r>
              <a:rPr lang="pl-PL" dirty="0"/>
              <a:t> a </a:t>
            </a:r>
            <a:r>
              <a:rPr lang="pl-PL" dirty="0" err="1"/>
              <a:t>picture</a:t>
            </a:r>
            <a:endParaRPr lang="pl-PL" dirty="0"/>
          </a:p>
        </p:txBody>
      </p:sp>
      <p:sp>
        <p:nvSpPr>
          <p:cNvPr id="12" name="Tytuł 1">
            <a:extLst>
              <a:ext uri="{FF2B5EF4-FFF2-40B4-BE49-F238E27FC236}">
                <a16:creationId xmlns:a16="http://schemas.microsoft.com/office/drawing/2014/main" id="{723AC230-5310-224A-B028-217770AB7A12}"/>
              </a:ext>
            </a:extLst>
          </p:cNvPr>
          <p:cNvSpPr>
            <a:spLocks noGrp="1"/>
          </p:cNvSpPr>
          <p:nvPr>
            <p:ph type="title" hasCustomPrompt="1"/>
          </p:nvPr>
        </p:nvSpPr>
        <p:spPr>
          <a:xfrm>
            <a:off x="684982" y="332656"/>
            <a:ext cx="5294540" cy="1800437"/>
          </a:xfrm>
        </p:spPr>
        <p:txBody>
          <a:bodyPr lIns="0"/>
          <a:lstStyle>
            <a:lvl1pPr>
              <a:defRPr>
                <a:solidFill>
                  <a:schemeClr val="bg1"/>
                </a:solidFill>
                <a:latin typeface="Roboto" panose="02000000000000000000" pitchFamily="2" charset="0"/>
                <a:ea typeface="Roboto" panose="02000000000000000000" pitchFamily="2" charset="0"/>
              </a:defRPr>
            </a:lvl1pPr>
          </a:lstStyle>
          <a:p>
            <a:r>
              <a:rPr lang="pl-PL" dirty="0" err="1"/>
              <a:t>Click</a:t>
            </a:r>
            <a:r>
              <a:rPr lang="pl-PL" dirty="0"/>
              <a:t> to </a:t>
            </a:r>
            <a:r>
              <a:rPr lang="pl-PL" dirty="0" err="1"/>
              <a:t>edit</a:t>
            </a:r>
            <a:endParaRPr lang="pl-PL" dirty="0"/>
          </a:p>
        </p:txBody>
      </p:sp>
      <p:cxnSp>
        <p:nvCxnSpPr>
          <p:cNvPr id="13" name="Łącznik prosty 12">
            <a:extLst>
              <a:ext uri="{FF2B5EF4-FFF2-40B4-BE49-F238E27FC236}">
                <a16:creationId xmlns:a16="http://schemas.microsoft.com/office/drawing/2014/main" id="{80141056-DBCB-3244-84EC-FC5BFE037D28}"/>
              </a:ext>
            </a:extLst>
          </p:cNvPr>
          <p:cNvCxnSpPr>
            <a:cxnSpLocks/>
          </p:cNvCxnSpPr>
          <p:nvPr userDrawn="1"/>
        </p:nvCxnSpPr>
        <p:spPr>
          <a:xfrm flipH="1">
            <a:off x="684982" y="2290662"/>
            <a:ext cx="1949449" cy="0"/>
          </a:xfrm>
          <a:prstGeom prst="line">
            <a:avLst/>
          </a:prstGeom>
          <a:ln w="25400">
            <a:gradFill>
              <a:gsLst>
                <a:gs pos="0">
                  <a:schemeClr val="accent1"/>
                </a:gs>
                <a:gs pos="100000">
                  <a:schemeClr val="accent2"/>
                </a:gs>
              </a:gsLst>
              <a:lin ang="0" scaled="0"/>
            </a:gradFill>
          </a:ln>
          <a:effectLst/>
        </p:spPr>
        <p:style>
          <a:lnRef idx="2">
            <a:schemeClr val="accent1"/>
          </a:lnRef>
          <a:fillRef idx="0">
            <a:schemeClr val="accent1"/>
          </a:fillRef>
          <a:effectRef idx="1">
            <a:schemeClr val="accent1"/>
          </a:effectRef>
          <a:fontRef idx="minor">
            <a:schemeClr val="tx1"/>
          </a:fontRef>
        </p:style>
      </p:cxnSp>
      <p:sp>
        <p:nvSpPr>
          <p:cNvPr id="14" name="Symbol zastępczy tekstu 24">
            <a:extLst>
              <a:ext uri="{FF2B5EF4-FFF2-40B4-BE49-F238E27FC236}">
                <a16:creationId xmlns:a16="http://schemas.microsoft.com/office/drawing/2014/main" id="{3DD408DF-9C6F-3041-8AFE-4BD2B2E749B5}"/>
              </a:ext>
            </a:extLst>
          </p:cNvPr>
          <p:cNvSpPr>
            <a:spLocks noGrp="1"/>
          </p:cNvSpPr>
          <p:nvPr>
            <p:ph type="body" sz="quarter" idx="20" hasCustomPrompt="1"/>
          </p:nvPr>
        </p:nvSpPr>
        <p:spPr>
          <a:xfrm>
            <a:off x="681039" y="2492896"/>
            <a:ext cx="5299073" cy="3672408"/>
          </a:xfrm>
        </p:spPr>
        <p:txBody>
          <a:bodyPr/>
          <a:lstStyle>
            <a:lvl1pPr marL="0" indent="0">
              <a:buNone/>
              <a:defRPr>
                <a:solidFill>
                  <a:schemeClr val="bg1"/>
                </a:solidFill>
              </a:defRPr>
            </a:lvl1pPr>
          </a:lstStyle>
          <a:p>
            <a:r>
              <a:rPr lang="pl-PL" dirty="0" err="1"/>
              <a:t>Click</a:t>
            </a:r>
            <a:r>
              <a:rPr lang="pl-PL" dirty="0"/>
              <a:t> to </a:t>
            </a:r>
            <a:r>
              <a:rPr lang="pl-PL" dirty="0" err="1"/>
              <a:t>edit</a:t>
            </a:r>
            <a:endParaRPr lang="pl-PL" dirty="0"/>
          </a:p>
        </p:txBody>
      </p:sp>
    </p:spTree>
    <p:extLst>
      <p:ext uri="{BB962C8B-B14F-4D97-AF65-F5344CB8AC3E}">
        <p14:creationId xmlns:p14="http://schemas.microsoft.com/office/powerpoint/2010/main" val="176212603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Elements">
    <p:bg>
      <p:bgPr>
        <a:solidFill>
          <a:schemeClr val="bg1"/>
        </a:solidFill>
        <a:effectLst/>
      </p:bgPr>
    </p:bg>
    <p:spTree>
      <p:nvGrpSpPr>
        <p:cNvPr id="1" name=""/>
        <p:cNvGrpSpPr/>
        <p:nvPr/>
      </p:nvGrpSpPr>
      <p:grpSpPr>
        <a:xfrm>
          <a:off x="0" y="0"/>
          <a:ext cx="0" cy="0"/>
          <a:chOff x="0" y="0"/>
          <a:chExt cx="0" cy="0"/>
        </a:xfrm>
      </p:grpSpPr>
      <p:sp>
        <p:nvSpPr>
          <p:cNvPr id="3" name="Prostokąt 2">
            <a:extLst>
              <a:ext uri="{FF2B5EF4-FFF2-40B4-BE49-F238E27FC236}">
                <a16:creationId xmlns:a16="http://schemas.microsoft.com/office/drawing/2014/main" id="{3AB5A534-3305-2847-B6E6-EA5C1AEF1619}"/>
              </a:ext>
            </a:extLst>
          </p:cNvPr>
          <p:cNvSpPr/>
          <p:nvPr userDrawn="1"/>
        </p:nvSpPr>
        <p:spPr>
          <a:xfrm>
            <a:off x="5519738" y="0"/>
            <a:ext cx="667226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Symbol zastępczy tekstu 27">
            <a:extLst>
              <a:ext uri="{FF2B5EF4-FFF2-40B4-BE49-F238E27FC236}">
                <a16:creationId xmlns:a16="http://schemas.microsoft.com/office/drawing/2014/main" id="{53F9B281-31A2-1F4D-B12A-52B9DE27D099}"/>
              </a:ext>
            </a:extLst>
          </p:cNvPr>
          <p:cNvSpPr>
            <a:spLocks noGrp="1"/>
          </p:cNvSpPr>
          <p:nvPr>
            <p:ph type="body" sz="quarter" idx="21" hasCustomPrompt="1"/>
          </p:nvPr>
        </p:nvSpPr>
        <p:spPr>
          <a:xfrm>
            <a:off x="7593013" y="1446153"/>
            <a:ext cx="3917950" cy="821943"/>
          </a:xfrm>
        </p:spPr>
        <p:txBody>
          <a:bodyPr anchor="t">
            <a:normAutofit/>
          </a:bodyPr>
          <a:lstStyle>
            <a:lvl1pPr marL="0" indent="0" algn="l">
              <a:buNone/>
              <a:defRPr sz="1800" b="0">
                <a:solidFill>
                  <a:schemeClr val="bg1"/>
                </a:solidFill>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p:txBody>
      </p:sp>
      <p:sp>
        <p:nvSpPr>
          <p:cNvPr id="11" name="Symbol zastępczy tekstu 27">
            <a:extLst>
              <a:ext uri="{FF2B5EF4-FFF2-40B4-BE49-F238E27FC236}">
                <a16:creationId xmlns:a16="http://schemas.microsoft.com/office/drawing/2014/main" id="{9D5AF3CA-7403-664E-B300-747CD1A21843}"/>
              </a:ext>
            </a:extLst>
          </p:cNvPr>
          <p:cNvSpPr>
            <a:spLocks noGrp="1"/>
          </p:cNvSpPr>
          <p:nvPr>
            <p:ph type="body" sz="quarter" idx="23" hasCustomPrompt="1"/>
          </p:nvPr>
        </p:nvSpPr>
        <p:spPr>
          <a:xfrm>
            <a:off x="7615367" y="3645024"/>
            <a:ext cx="3890776" cy="821943"/>
          </a:xfrm>
        </p:spPr>
        <p:txBody>
          <a:bodyPr anchor="t">
            <a:normAutofit/>
          </a:bodyPr>
          <a:lstStyle>
            <a:lvl1pPr marL="0" indent="0" algn="l">
              <a:buNone/>
              <a:defRPr sz="1800" b="0">
                <a:solidFill>
                  <a:schemeClr val="bg1"/>
                </a:solidFill>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p:txBody>
      </p:sp>
      <p:sp>
        <p:nvSpPr>
          <p:cNvPr id="15" name="Symbol zastępczy tekstu 27">
            <a:extLst>
              <a:ext uri="{FF2B5EF4-FFF2-40B4-BE49-F238E27FC236}">
                <a16:creationId xmlns:a16="http://schemas.microsoft.com/office/drawing/2014/main" id="{2E227901-8534-A348-BB4C-9EE2E9104D43}"/>
              </a:ext>
            </a:extLst>
          </p:cNvPr>
          <p:cNvSpPr>
            <a:spLocks noGrp="1"/>
          </p:cNvSpPr>
          <p:nvPr>
            <p:ph type="body" sz="quarter" idx="28" hasCustomPrompt="1"/>
          </p:nvPr>
        </p:nvSpPr>
        <p:spPr>
          <a:xfrm>
            <a:off x="7606438" y="5843895"/>
            <a:ext cx="3915645" cy="821943"/>
          </a:xfrm>
        </p:spPr>
        <p:txBody>
          <a:bodyPr anchor="t">
            <a:normAutofit/>
          </a:bodyPr>
          <a:lstStyle>
            <a:lvl1pPr marL="0" indent="0" algn="l">
              <a:buNone/>
              <a:defRPr sz="1800" b="0">
                <a:solidFill>
                  <a:schemeClr val="bg1"/>
                </a:solidFill>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p:txBody>
      </p:sp>
      <p:sp>
        <p:nvSpPr>
          <p:cNvPr id="16" name="Symbol zastępczy tekstu 3">
            <a:extLst>
              <a:ext uri="{FF2B5EF4-FFF2-40B4-BE49-F238E27FC236}">
                <a16:creationId xmlns:a16="http://schemas.microsoft.com/office/drawing/2014/main" id="{80C42651-601B-E346-8BFE-FEEE809A5641}"/>
              </a:ext>
            </a:extLst>
          </p:cNvPr>
          <p:cNvSpPr>
            <a:spLocks noGrp="1"/>
          </p:cNvSpPr>
          <p:nvPr>
            <p:ph type="body" sz="quarter" idx="29" hasCustomPrompt="1"/>
          </p:nvPr>
        </p:nvSpPr>
        <p:spPr>
          <a:xfrm>
            <a:off x="7593497" y="393143"/>
            <a:ext cx="3920733" cy="884755"/>
          </a:xfrm>
        </p:spPr>
        <p:txBody>
          <a:bodyPr anchor="b">
            <a:normAutofit/>
          </a:bodyPr>
          <a:lstStyle>
            <a:lvl1pPr marL="0" indent="0" algn="l">
              <a:buNone/>
              <a:defRPr sz="1800" b="1">
                <a:solidFill>
                  <a:schemeClr val="bg1"/>
                </a:solidFill>
              </a:defRPr>
            </a:lvl1pPr>
          </a:lstStyle>
          <a:p>
            <a:r>
              <a:rPr lang="pl-PL" dirty="0" err="1"/>
              <a:t>Click</a:t>
            </a:r>
            <a:r>
              <a:rPr lang="pl-PL" dirty="0"/>
              <a:t> to </a:t>
            </a:r>
            <a:r>
              <a:rPr lang="pl-PL" dirty="0" err="1"/>
              <a:t>add</a:t>
            </a:r>
            <a:r>
              <a:rPr lang="pl-PL" dirty="0"/>
              <a:t> the </a:t>
            </a:r>
            <a:r>
              <a:rPr lang="pl-PL" dirty="0" err="1"/>
              <a:t>text</a:t>
            </a:r>
            <a:endParaRPr lang="pl-PL" dirty="0"/>
          </a:p>
        </p:txBody>
      </p:sp>
      <p:sp>
        <p:nvSpPr>
          <p:cNvPr id="17" name="Symbol zastępczy tekstu 3">
            <a:extLst>
              <a:ext uri="{FF2B5EF4-FFF2-40B4-BE49-F238E27FC236}">
                <a16:creationId xmlns:a16="http://schemas.microsoft.com/office/drawing/2014/main" id="{B184DE88-7EFE-1F4A-9E56-98F9BF67D65B}"/>
              </a:ext>
            </a:extLst>
          </p:cNvPr>
          <p:cNvSpPr>
            <a:spLocks noGrp="1"/>
          </p:cNvSpPr>
          <p:nvPr>
            <p:ph type="body" sz="quarter" idx="31" hasCustomPrompt="1"/>
          </p:nvPr>
        </p:nvSpPr>
        <p:spPr>
          <a:xfrm>
            <a:off x="7602588" y="2592013"/>
            <a:ext cx="3893541" cy="884755"/>
          </a:xfrm>
        </p:spPr>
        <p:txBody>
          <a:bodyPr anchor="b">
            <a:normAutofit/>
          </a:bodyPr>
          <a:lstStyle>
            <a:lvl1pPr marL="0" indent="0" algn="l">
              <a:buNone/>
              <a:defRPr sz="1800" b="1">
                <a:solidFill>
                  <a:schemeClr val="bg1"/>
                </a:solidFill>
              </a:defRPr>
            </a:lvl1pPr>
          </a:lstStyle>
          <a:p>
            <a:r>
              <a:rPr lang="pl-PL" dirty="0" err="1"/>
              <a:t>Click</a:t>
            </a:r>
            <a:r>
              <a:rPr lang="pl-PL" dirty="0"/>
              <a:t> to </a:t>
            </a:r>
            <a:r>
              <a:rPr lang="pl-PL" dirty="0" err="1"/>
              <a:t>add</a:t>
            </a:r>
            <a:r>
              <a:rPr lang="pl-PL" dirty="0"/>
              <a:t> the </a:t>
            </a:r>
            <a:r>
              <a:rPr lang="pl-PL" dirty="0" err="1"/>
              <a:t>text</a:t>
            </a:r>
            <a:endParaRPr lang="pl-PL" dirty="0"/>
          </a:p>
        </p:txBody>
      </p:sp>
      <p:sp>
        <p:nvSpPr>
          <p:cNvPr id="18" name="Symbol zastępczy tekstu 3">
            <a:extLst>
              <a:ext uri="{FF2B5EF4-FFF2-40B4-BE49-F238E27FC236}">
                <a16:creationId xmlns:a16="http://schemas.microsoft.com/office/drawing/2014/main" id="{39CDA984-5849-7A48-91E1-AD5B6D7DA92A}"/>
              </a:ext>
            </a:extLst>
          </p:cNvPr>
          <p:cNvSpPr>
            <a:spLocks noGrp="1"/>
          </p:cNvSpPr>
          <p:nvPr>
            <p:ph type="body" sz="quarter" idx="32" hasCustomPrompt="1"/>
          </p:nvPr>
        </p:nvSpPr>
        <p:spPr>
          <a:xfrm>
            <a:off x="7595394" y="4790884"/>
            <a:ext cx="3918427" cy="884755"/>
          </a:xfrm>
        </p:spPr>
        <p:txBody>
          <a:bodyPr anchor="b">
            <a:normAutofit/>
          </a:bodyPr>
          <a:lstStyle>
            <a:lvl1pPr marL="0" indent="0" algn="l">
              <a:buNone/>
              <a:defRPr sz="1800" b="1">
                <a:solidFill>
                  <a:schemeClr val="bg1"/>
                </a:solidFill>
              </a:defRPr>
            </a:lvl1pPr>
          </a:lstStyle>
          <a:p>
            <a:r>
              <a:rPr lang="pl-PL" dirty="0" err="1"/>
              <a:t>Click</a:t>
            </a:r>
            <a:r>
              <a:rPr lang="pl-PL" dirty="0"/>
              <a:t> to </a:t>
            </a:r>
            <a:r>
              <a:rPr lang="pl-PL" dirty="0" err="1"/>
              <a:t>add</a:t>
            </a:r>
            <a:r>
              <a:rPr lang="pl-PL" dirty="0"/>
              <a:t> the </a:t>
            </a:r>
            <a:r>
              <a:rPr lang="pl-PL" dirty="0" err="1"/>
              <a:t>text</a:t>
            </a:r>
            <a:endParaRPr lang="pl-PL" dirty="0"/>
          </a:p>
        </p:txBody>
      </p:sp>
      <p:sp>
        <p:nvSpPr>
          <p:cNvPr id="28" name="Elipsa 22">
            <a:extLst>
              <a:ext uri="{FF2B5EF4-FFF2-40B4-BE49-F238E27FC236}">
                <a16:creationId xmlns:a16="http://schemas.microsoft.com/office/drawing/2014/main" id="{1A3238D0-0410-7841-A3AB-B2B4CB4A5568}"/>
              </a:ext>
            </a:extLst>
          </p:cNvPr>
          <p:cNvSpPr/>
          <p:nvPr userDrawn="1"/>
        </p:nvSpPr>
        <p:spPr>
          <a:xfrm>
            <a:off x="6631901" y="564836"/>
            <a:ext cx="713059" cy="713061"/>
          </a:xfrm>
          <a:prstGeom prst="ellipse">
            <a:avLst/>
          </a:prstGeom>
          <a:noFill/>
          <a:ln w="25400">
            <a:gradFill flip="none" rotWithShape="1">
              <a:gsLst>
                <a:gs pos="0">
                  <a:schemeClr val="accent2"/>
                </a:gs>
                <a:gs pos="100000">
                  <a:schemeClr val="accent1"/>
                </a:gs>
              </a:gsLst>
              <a:lin ang="108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pl-PL" dirty="0">
              <a:solidFill>
                <a:schemeClr val="bg1"/>
              </a:solidFill>
              <a:latin typeface="Roboto" panose="02000000000000000000" pitchFamily="2" charset="0"/>
              <a:ea typeface="Roboto" panose="02000000000000000000" pitchFamily="2" charset="0"/>
            </a:endParaRPr>
          </a:p>
        </p:txBody>
      </p:sp>
      <p:sp>
        <p:nvSpPr>
          <p:cNvPr id="29" name="Symbol zastępczy zawartości 4">
            <a:extLst>
              <a:ext uri="{FF2B5EF4-FFF2-40B4-BE49-F238E27FC236}">
                <a16:creationId xmlns:a16="http://schemas.microsoft.com/office/drawing/2014/main" id="{7E12A216-B003-BD4F-90E2-0C975757B621}"/>
              </a:ext>
            </a:extLst>
          </p:cNvPr>
          <p:cNvSpPr>
            <a:spLocks noGrp="1"/>
          </p:cNvSpPr>
          <p:nvPr>
            <p:ph sz="quarter" idx="33" hasCustomPrompt="1"/>
          </p:nvPr>
        </p:nvSpPr>
        <p:spPr>
          <a:xfrm>
            <a:off x="6780372" y="711892"/>
            <a:ext cx="416115" cy="402546"/>
          </a:xfrm>
          <a:noFill/>
        </p:spPr>
        <p:txBody>
          <a:bodyPr wrap="square" rtlCol="0">
            <a:spAutoFit/>
          </a:bodyPr>
          <a:lstStyle>
            <a:lvl1pPr marL="0" indent="0" algn="ctr">
              <a:buNone/>
              <a:defRPr lang="pl-PL" sz="1800" dirty="0">
                <a:solidFill>
                  <a:schemeClr val="bg1"/>
                </a:solidFill>
                <a:latin typeface="Roboto" panose="02000000000000000000" pitchFamily="2" charset="0"/>
                <a:ea typeface="Roboto" panose="02000000000000000000" pitchFamily="2" charset="0"/>
              </a:defRPr>
            </a:lvl1pPr>
          </a:lstStyle>
          <a:p>
            <a:pPr marL="0" lvl="0"/>
            <a:r>
              <a:rPr lang="pl-PL" dirty="0"/>
              <a:t>#</a:t>
            </a:r>
          </a:p>
        </p:txBody>
      </p:sp>
      <p:sp>
        <p:nvSpPr>
          <p:cNvPr id="30" name="Elipsa 22">
            <a:extLst>
              <a:ext uri="{FF2B5EF4-FFF2-40B4-BE49-F238E27FC236}">
                <a16:creationId xmlns:a16="http://schemas.microsoft.com/office/drawing/2014/main" id="{520A3783-5A5E-6D41-B124-C1B370C979D9}"/>
              </a:ext>
            </a:extLst>
          </p:cNvPr>
          <p:cNvSpPr/>
          <p:nvPr userDrawn="1"/>
        </p:nvSpPr>
        <p:spPr>
          <a:xfrm>
            <a:off x="6641990" y="2786296"/>
            <a:ext cx="713059" cy="713061"/>
          </a:xfrm>
          <a:prstGeom prst="ellipse">
            <a:avLst/>
          </a:prstGeom>
          <a:noFill/>
          <a:ln w="25400">
            <a:gradFill flip="none" rotWithShape="1">
              <a:gsLst>
                <a:gs pos="0">
                  <a:schemeClr val="accent2"/>
                </a:gs>
                <a:gs pos="100000">
                  <a:schemeClr val="accent1"/>
                </a:gs>
              </a:gsLst>
              <a:lin ang="108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pl-PL" dirty="0">
              <a:solidFill>
                <a:schemeClr val="bg1"/>
              </a:solidFill>
              <a:latin typeface="Roboto" panose="02000000000000000000" pitchFamily="2" charset="0"/>
              <a:ea typeface="Roboto" panose="02000000000000000000" pitchFamily="2" charset="0"/>
            </a:endParaRPr>
          </a:p>
        </p:txBody>
      </p:sp>
      <p:sp>
        <p:nvSpPr>
          <p:cNvPr id="31" name="Symbol zastępczy zawartości 4">
            <a:extLst>
              <a:ext uri="{FF2B5EF4-FFF2-40B4-BE49-F238E27FC236}">
                <a16:creationId xmlns:a16="http://schemas.microsoft.com/office/drawing/2014/main" id="{669B645C-AD53-C24E-85DA-DCA01C06ABA4}"/>
              </a:ext>
            </a:extLst>
          </p:cNvPr>
          <p:cNvSpPr>
            <a:spLocks noGrp="1"/>
          </p:cNvSpPr>
          <p:nvPr>
            <p:ph sz="quarter" idx="34" hasCustomPrompt="1"/>
          </p:nvPr>
        </p:nvSpPr>
        <p:spPr>
          <a:xfrm>
            <a:off x="6790461" y="2933352"/>
            <a:ext cx="416115" cy="402546"/>
          </a:xfrm>
          <a:noFill/>
        </p:spPr>
        <p:txBody>
          <a:bodyPr wrap="square" rtlCol="0">
            <a:spAutoFit/>
          </a:bodyPr>
          <a:lstStyle>
            <a:lvl1pPr marL="0" indent="0" algn="ctr">
              <a:buNone/>
              <a:defRPr lang="pl-PL" sz="1800" dirty="0">
                <a:solidFill>
                  <a:schemeClr val="bg1"/>
                </a:solidFill>
                <a:latin typeface="Roboto" panose="02000000000000000000" pitchFamily="2" charset="0"/>
                <a:ea typeface="Roboto" panose="02000000000000000000" pitchFamily="2" charset="0"/>
              </a:defRPr>
            </a:lvl1pPr>
          </a:lstStyle>
          <a:p>
            <a:pPr marL="0" lvl="0"/>
            <a:r>
              <a:rPr lang="pl-PL" dirty="0"/>
              <a:t>#</a:t>
            </a:r>
          </a:p>
        </p:txBody>
      </p:sp>
      <p:sp>
        <p:nvSpPr>
          <p:cNvPr id="32" name="Elipsa 22">
            <a:extLst>
              <a:ext uri="{FF2B5EF4-FFF2-40B4-BE49-F238E27FC236}">
                <a16:creationId xmlns:a16="http://schemas.microsoft.com/office/drawing/2014/main" id="{6C83818F-E8CD-804A-850F-2DB11EC73CB6}"/>
              </a:ext>
            </a:extLst>
          </p:cNvPr>
          <p:cNvSpPr/>
          <p:nvPr userDrawn="1"/>
        </p:nvSpPr>
        <p:spPr>
          <a:xfrm>
            <a:off x="6641990" y="4962578"/>
            <a:ext cx="713059" cy="713061"/>
          </a:xfrm>
          <a:prstGeom prst="ellipse">
            <a:avLst/>
          </a:prstGeom>
          <a:noFill/>
          <a:ln w="25400">
            <a:gradFill flip="none" rotWithShape="1">
              <a:gsLst>
                <a:gs pos="0">
                  <a:schemeClr val="accent2"/>
                </a:gs>
                <a:gs pos="100000">
                  <a:schemeClr val="accent1"/>
                </a:gs>
              </a:gsLst>
              <a:lin ang="108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pl-PL" dirty="0">
              <a:solidFill>
                <a:schemeClr val="bg1"/>
              </a:solidFill>
              <a:latin typeface="Roboto" panose="02000000000000000000" pitchFamily="2" charset="0"/>
              <a:ea typeface="Roboto" panose="02000000000000000000" pitchFamily="2" charset="0"/>
            </a:endParaRPr>
          </a:p>
        </p:txBody>
      </p:sp>
      <p:sp>
        <p:nvSpPr>
          <p:cNvPr id="33" name="Symbol zastępczy zawartości 4">
            <a:extLst>
              <a:ext uri="{FF2B5EF4-FFF2-40B4-BE49-F238E27FC236}">
                <a16:creationId xmlns:a16="http://schemas.microsoft.com/office/drawing/2014/main" id="{365AA8D8-1C8D-934F-A318-B0F63C9DC02B}"/>
              </a:ext>
            </a:extLst>
          </p:cNvPr>
          <p:cNvSpPr>
            <a:spLocks noGrp="1"/>
          </p:cNvSpPr>
          <p:nvPr>
            <p:ph sz="quarter" idx="35" hasCustomPrompt="1"/>
          </p:nvPr>
        </p:nvSpPr>
        <p:spPr>
          <a:xfrm>
            <a:off x="6790461" y="5109634"/>
            <a:ext cx="416115" cy="402546"/>
          </a:xfrm>
          <a:noFill/>
        </p:spPr>
        <p:txBody>
          <a:bodyPr wrap="square" rtlCol="0">
            <a:spAutoFit/>
          </a:bodyPr>
          <a:lstStyle>
            <a:lvl1pPr marL="0" indent="0" algn="ctr">
              <a:buNone/>
              <a:defRPr lang="pl-PL" sz="1800" dirty="0">
                <a:solidFill>
                  <a:schemeClr val="bg1"/>
                </a:solidFill>
                <a:latin typeface="Roboto" panose="02000000000000000000" pitchFamily="2" charset="0"/>
                <a:ea typeface="Roboto" panose="02000000000000000000" pitchFamily="2" charset="0"/>
              </a:defRPr>
            </a:lvl1pPr>
          </a:lstStyle>
          <a:p>
            <a:pPr marL="0" lvl="0"/>
            <a:r>
              <a:rPr lang="pl-PL" dirty="0"/>
              <a:t>#</a:t>
            </a:r>
          </a:p>
        </p:txBody>
      </p:sp>
      <p:sp>
        <p:nvSpPr>
          <p:cNvPr id="34" name="Tytuł 1">
            <a:extLst>
              <a:ext uri="{FF2B5EF4-FFF2-40B4-BE49-F238E27FC236}">
                <a16:creationId xmlns:a16="http://schemas.microsoft.com/office/drawing/2014/main" id="{26E57AA5-18FD-F349-8834-ED4424282C3D}"/>
              </a:ext>
            </a:extLst>
          </p:cNvPr>
          <p:cNvSpPr>
            <a:spLocks noGrp="1"/>
          </p:cNvSpPr>
          <p:nvPr>
            <p:ph type="title" hasCustomPrompt="1"/>
          </p:nvPr>
        </p:nvSpPr>
        <p:spPr>
          <a:xfrm>
            <a:off x="684982" y="332656"/>
            <a:ext cx="4604569" cy="1800437"/>
          </a:xfrm>
        </p:spPr>
        <p:txBody>
          <a:bodyPr lIns="0"/>
          <a:lstStyle>
            <a:lvl1pPr>
              <a:defRPr>
                <a:latin typeface="Roboto" panose="02000000000000000000" pitchFamily="2" charset="0"/>
                <a:ea typeface="Roboto" panose="02000000000000000000" pitchFamily="2" charset="0"/>
              </a:defRPr>
            </a:lvl1pPr>
          </a:lstStyle>
          <a:p>
            <a:r>
              <a:rPr lang="pl-PL" dirty="0" err="1"/>
              <a:t>Click</a:t>
            </a:r>
            <a:r>
              <a:rPr lang="pl-PL" dirty="0"/>
              <a:t> to </a:t>
            </a:r>
            <a:r>
              <a:rPr lang="pl-PL" dirty="0" err="1"/>
              <a:t>edit</a:t>
            </a:r>
            <a:endParaRPr lang="pl-PL" dirty="0"/>
          </a:p>
        </p:txBody>
      </p:sp>
      <p:cxnSp>
        <p:nvCxnSpPr>
          <p:cNvPr id="35" name="Łącznik prosty 34">
            <a:extLst>
              <a:ext uri="{FF2B5EF4-FFF2-40B4-BE49-F238E27FC236}">
                <a16:creationId xmlns:a16="http://schemas.microsoft.com/office/drawing/2014/main" id="{0FD1F715-5E73-AD43-99CD-C45B40DEA156}"/>
              </a:ext>
            </a:extLst>
          </p:cNvPr>
          <p:cNvCxnSpPr>
            <a:cxnSpLocks/>
          </p:cNvCxnSpPr>
          <p:nvPr userDrawn="1"/>
        </p:nvCxnSpPr>
        <p:spPr>
          <a:xfrm flipH="1">
            <a:off x="684982" y="2290662"/>
            <a:ext cx="1949449" cy="0"/>
          </a:xfrm>
          <a:prstGeom prst="line">
            <a:avLst/>
          </a:prstGeom>
          <a:ln w="25400">
            <a:gradFill>
              <a:gsLst>
                <a:gs pos="0">
                  <a:schemeClr val="accent1"/>
                </a:gs>
                <a:gs pos="100000">
                  <a:schemeClr val="accent2"/>
                </a:gs>
              </a:gsLst>
              <a:lin ang="0" scaled="0"/>
            </a:gradFill>
          </a:ln>
          <a:effectLst/>
        </p:spPr>
        <p:style>
          <a:lnRef idx="2">
            <a:schemeClr val="accent1"/>
          </a:lnRef>
          <a:fillRef idx="0">
            <a:schemeClr val="accent1"/>
          </a:fillRef>
          <a:effectRef idx="1">
            <a:schemeClr val="accent1"/>
          </a:effectRef>
          <a:fontRef idx="minor">
            <a:schemeClr val="tx1"/>
          </a:fontRef>
        </p:style>
      </p:cxnSp>
      <p:sp>
        <p:nvSpPr>
          <p:cNvPr id="36" name="Symbol zastępczy tekstu 24">
            <a:extLst>
              <a:ext uri="{FF2B5EF4-FFF2-40B4-BE49-F238E27FC236}">
                <a16:creationId xmlns:a16="http://schemas.microsoft.com/office/drawing/2014/main" id="{E6F06524-CA7B-4C44-A1E4-71A5987F4BDE}"/>
              </a:ext>
            </a:extLst>
          </p:cNvPr>
          <p:cNvSpPr>
            <a:spLocks noGrp="1"/>
          </p:cNvSpPr>
          <p:nvPr>
            <p:ph type="body" sz="quarter" idx="20" hasCustomPrompt="1"/>
          </p:nvPr>
        </p:nvSpPr>
        <p:spPr>
          <a:xfrm>
            <a:off x="681039" y="2492896"/>
            <a:ext cx="4608511" cy="3672408"/>
          </a:xfrm>
        </p:spPr>
        <p:txBody>
          <a:bodyPr/>
          <a:lstStyle>
            <a:lvl1pPr marL="0" indent="0">
              <a:buNone/>
              <a:defRPr>
                <a:solidFill>
                  <a:schemeClr val="tx1"/>
                </a:solidFill>
              </a:defRPr>
            </a:lvl1pPr>
          </a:lstStyle>
          <a:p>
            <a:r>
              <a:rPr lang="pl-PL" dirty="0" err="1"/>
              <a:t>Click</a:t>
            </a:r>
            <a:r>
              <a:rPr lang="pl-PL" dirty="0"/>
              <a:t> to </a:t>
            </a:r>
            <a:r>
              <a:rPr lang="pl-PL" dirty="0" err="1"/>
              <a:t>edit</a:t>
            </a:r>
            <a:endParaRPr lang="pl-PL" dirty="0"/>
          </a:p>
        </p:txBody>
      </p:sp>
    </p:spTree>
    <p:extLst>
      <p:ext uri="{BB962C8B-B14F-4D97-AF65-F5344CB8AC3E}">
        <p14:creationId xmlns:p14="http://schemas.microsoft.com/office/powerpoint/2010/main" val="31158067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Step 1">
    <p:bg>
      <p:bgPr>
        <a:solidFill>
          <a:schemeClr val="tx2"/>
        </a:solidFill>
        <a:effectLst/>
      </p:bgPr>
    </p:bg>
    <p:spTree>
      <p:nvGrpSpPr>
        <p:cNvPr id="1" name=""/>
        <p:cNvGrpSpPr/>
        <p:nvPr/>
      </p:nvGrpSpPr>
      <p:grpSpPr>
        <a:xfrm>
          <a:off x="0" y="0"/>
          <a:ext cx="0" cy="0"/>
          <a:chOff x="0" y="0"/>
          <a:chExt cx="0" cy="0"/>
        </a:xfrm>
      </p:grpSpPr>
      <p:sp>
        <p:nvSpPr>
          <p:cNvPr id="28" name="Elipsa 22">
            <a:extLst>
              <a:ext uri="{FF2B5EF4-FFF2-40B4-BE49-F238E27FC236}">
                <a16:creationId xmlns:a16="http://schemas.microsoft.com/office/drawing/2014/main" id="{1A3238D0-0410-7841-A3AB-B2B4CB4A5568}"/>
              </a:ext>
            </a:extLst>
          </p:cNvPr>
          <p:cNvSpPr/>
          <p:nvPr userDrawn="1"/>
        </p:nvSpPr>
        <p:spPr>
          <a:xfrm>
            <a:off x="681039" y="564836"/>
            <a:ext cx="713059" cy="713061"/>
          </a:xfrm>
          <a:prstGeom prst="ellipse">
            <a:avLst/>
          </a:prstGeom>
          <a:noFill/>
          <a:ln w="25400">
            <a:gradFill flip="none" rotWithShape="1">
              <a:gsLst>
                <a:gs pos="0">
                  <a:schemeClr val="accent2"/>
                </a:gs>
                <a:gs pos="100000">
                  <a:schemeClr val="accent1"/>
                </a:gs>
              </a:gsLst>
              <a:lin ang="108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pl-PL" dirty="0">
              <a:solidFill>
                <a:schemeClr val="bg1"/>
              </a:solidFill>
              <a:latin typeface="Roboto" panose="02000000000000000000" pitchFamily="2" charset="0"/>
              <a:ea typeface="Roboto" panose="02000000000000000000" pitchFamily="2" charset="0"/>
            </a:endParaRPr>
          </a:p>
        </p:txBody>
      </p:sp>
      <p:sp>
        <p:nvSpPr>
          <p:cNvPr id="29" name="Symbol zastępczy zawartości 4">
            <a:extLst>
              <a:ext uri="{FF2B5EF4-FFF2-40B4-BE49-F238E27FC236}">
                <a16:creationId xmlns:a16="http://schemas.microsoft.com/office/drawing/2014/main" id="{7E12A216-B003-BD4F-90E2-0C975757B621}"/>
              </a:ext>
            </a:extLst>
          </p:cNvPr>
          <p:cNvSpPr>
            <a:spLocks noGrp="1"/>
          </p:cNvSpPr>
          <p:nvPr>
            <p:ph sz="quarter" idx="33" hasCustomPrompt="1"/>
          </p:nvPr>
        </p:nvSpPr>
        <p:spPr>
          <a:xfrm>
            <a:off x="829510" y="711892"/>
            <a:ext cx="416115" cy="402546"/>
          </a:xfrm>
          <a:noFill/>
        </p:spPr>
        <p:txBody>
          <a:bodyPr wrap="square" rtlCol="0">
            <a:spAutoFit/>
          </a:bodyPr>
          <a:lstStyle>
            <a:lvl1pPr marL="0" indent="0" algn="ctr">
              <a:buNone/>
              <a:defRPr lang="pl-PL" sz="1800" dirty="0">
                <a:solidFill>
                  <a:schemeClr val="bg1"/>
                </a:solidFill>
                <a:latin typeface="Roboto" panose="02000000000000000000" pitchFamily="2" charset="0"/>
                <a:ea typeface="Roboto" panose="02000000000000000000" pitchFamily="2" charset="0"/>
              </a:defRPr>
            </a:lvl1pPr>
          </a:lstStyle>
          <a:p>
            <a:pPr marL="0" lvl="0"/>
            <a:r>
              <a:rPr lang="pl-PL" dirty="0"/>
              <a:t>#</a:t>
            </a:r>
          </a:p>
        </p:txBody>
      </p:sp>
      <p:sp>
        <p:nvSpPr>
          <p:cNvPr id="30" name="Elipsa 22">
            <a:extLst>
              <a:ext uri="{FF2B5EF4-FFF2-40B4-BE49-F238E27FC236}">
                <a16:creationId xmlns:a16="http://schemas.microsoft.com/office/drawing/2014/main" id="{520A3783-5A5E-6D41-B124-C1B370C979D9}"/>
              </a:ext>
            </a:extLst>
          </p:cNvPr>
          <p:cNvSpPr/>
          <p:nvPr userDrawn="1"/>
        </p:nvSpPr>
        <p:spPr>
          <a:xfrm>
            <a:off x="1542569" y="564836"/>
            <a:ext cx="713059" cy="713061"/>
          </a:xfrm>
          <a:prstGeom prst="ellipse">
            <a:avLst/>
          </a:prstGeom>
          <a:gradFill>
            <a:gsLst>
              <a:gs pos="0">
                <a:srgbClr val="0A85FF">
                  <a:alpha val="14509"/>
                </a:srgbClr>
              </a:gs>
              <a:gs pos="26000">
                <a:srgbClr val="0A85FF">
                  <a:alpha val="14509"/>
                </a:srgbClr>
              </a:gs>
              <a:gs pos="100000">
                <a:srgbClr val="0A85FF">
                  <a:alpha val="34901"/>
                </a:srgbClr>
              </a:gs>
            </a:gsLst>
            <a:lin ang="6000000" scaled="0"/>
          </a:gradFill>
          <a:ln w="9525" cap="flat" cmpd="sng">
            <a:solidFill>
              <a:schemeClr val="lt2">
                <a:alpha val="17254"/>
              </a:schemeClr>
            </a:solidFill>
            <a:prstDash val="solid"/>
            <a:miter lim="800000"/>
            <a:headEnd type="none" w="sm" len="sm"/>
            <a:tailEnd type="none" w="sm" len="sm"/>
          </a:ln>
        </p:spPr>
        <p:txBody>
          <a:bodyPr spcFirstLastPara="1" wrap="square" lIns="68575" tIns="34275" rIns="68575" bIns="34275" anchor="ctr" anchorCtr="0">
            <a:noAutofit/>
          </a:bodyPr>
          <a:lstStyle/>
          <a:p>
            <a:pPr marR="0" lvl="0" indent="0" algn="ctr" fontAlgn="auto">
              <a:lnSpc>
                <a:spcPct val="100000"/>
              </a:lnSpc>
              <a:spcBef>
                <a:spcPts val="0"/>
              </a:spcBef>
              <a:spcAft>
                <a:spcPts val="0"/>
              </a:spcAft>
              <a:buClr>
                <a:srgbClr val="000000"/>
              </a:buClr>
              <a:buSzPts val="1400"/>
              <a:buFont typeface="Arial"/>
              <a:buNone/>
              <a:tabLst/>
            </a:pPr>
            <a:endParaRPr kumimoji="0" lang="pl-PL" sz="1400" b="0" i="0" u="none" strike="noStrike" kern="0" cap="none" spc="0" normalizeH="0" baseline="0" dirty="0">
              <a:ln>
                <a:noFill/>
              </a:ln>
              <a:solidFill>
                <a:srgbClr val="FFFFFF"/>
              </a:solidFill>
              <a:effectLst/>
              <a:uLnTx/>
              <a:uFillTx/>
              <a:latin typeface="Roboto"/>
              <a:ea typeface="Roboto"/>
            </a:endParaRPr>
          </a:p>
        </p:txBody>
      </p:sp>
      <p:sp>
        <p:nvSpPr>
          <p:cNvPr id="31" name="Symbol zastępczy zawartości 4">
            <a:extLst>
              <a:ext uri="{FF2B5EF4-FFF2-40B4-BE49-F238E27FC236}">
                <a16:creationId xmlns:a16="http://schemas.microsoft.com/office/drawing/2014/main" id="{669B645C-AD53-C24E-85DA-DCA01C06ABA4}"/>
              </a:ext>
            </a:extLst>
          </p:cNvPr>
          <p:cNvSpPr>
            <a:spLocks noGrp="1"/>
          </p:cNvSpPr>
          <p:nvPr>
            <p:ph sz="quarter" idx="34" hasCustomPrompt="1"/>
          </p:nvPr>
        </p:nvSpPr>
        <p:spPr>
          <a:xfrm>
            <a:off x="1691040" y="711892"/>
            <a:ext cx="416115" cy="402546"/>
          </a:xfrm>
          <a:noFill/>
        </p:spPr>
        <p:txBody>
          <a:bodyPr wrap="square" rtlCol="0">
            <a:spAutoFit/>
          </a:bodyPr>
          <a:lstStyle>
            <a:lvl1pPr marL="0" indent="0" algn="ctr">
              <a:buNone/>
              <a:defRPr lang="pl-PL" sz="1800" dirty="0">
                <a:solidFill>
                  <a:schemeClr val="bg1"/>
                </a:solidFill>
                <a:latin typeface="Roboto" panose="02000000000000000000" pitchFamily="2" charset="0"/>
                <a:ea typeface="Roboto" panose="02000000000000000000" pitchFamily="2" charset="0"/>
              </a:defRPr>
            </a:lvl1pPr>
          </a:lstStyle>
          <a:p>
            <a:pPr marL="0" lvl="0"/>
            <a:r>
              <a:rPr lang="pl-PL" dirty="0"/>
              <a:t>#</a:t>
            </a:r>
          </a:p>
        </p:txBody>
      </p:sp>
      <p:sp>
        <p:nvSpPr>
          <p:cNvPr id="34" name="Tytuł 1">
            <a:extLst>
              <a:ext uri="{FF2B5EF4-FFF2-40B4-BE49-F238E27FC236}">
                <a16:creationId xmlns:a16="http://schemas.microsoft.com/office/drawing/2014/main" id="{26E57AA5-18FD-F349-8834-ED4424282C3D}"/>
              </a:ext>
            </a:extLst>
          </p:cNvPr>
          <p:cNvSpPr>
            <a:spLocks noGrp="1"/>
          </p:cNvSpPr>
          <p:nvPr>
            <p:ph type="title" hasCustomPrompt="1"/>
          </p:nvPr>
        </p:nvSpPr>
        <p:spPr>
          <a:xfrm>
            <a:off x="684982" y="1515736"/>
            <a:ext cx="4604569" cy="1800437"/>
          </a:xfrm>
        </p:spPr>
        <p:txBody>
          <a:bodyPr lIns="0"/>
          <a:lstStyle>
            <a:lvl1pPr>
              <a:defRPr>
                <a:solidFill>
                  <a:schemeClr val="bg1"/>
                </a:solidFill>
                <a:latin typeface="Roboto" panose="02000000000000000000" pitchFamily="2" charset="0"/>
                <a:ea typeface="Roboto" panose="02000000000000000000" pitchFamily="2" charset="0"/>
              </a:defRPr>
            </a:lvl1pPr>
          </a:lstStyle>
          <a:p>
            <a:r>
              <a:rPr lang="pl-PL" dirty="0" err="1"/>
              <a:t>Click</a:t>
            </a:r>
            <a:r>
              <a:rPr lang="pl-PL" dirty="0"/>
              <a:t> to </a:t>
            </a:r>
            <a:r>
              <a:rPr lang="pl-PL" dirty="0" err="1"/>
              <a:t>edit</a:t>
            </a:r>
            <a:endParaRPr lang="pl-PL" dirty="0"/>
          </a:p>
        </p:txBody>
      </p:sp>
      <p:cxnSp>
        <p:nvCxnSpPr>
          <p:cNvPr id="35" name="Łącznik prosty 34">
            <a:extLst>
              <a:ext uri="{FF2B5EF4-FFF2-40B4-BE49-F238E27FC236}">
                <a16:creationId xmlns:a16="http://schemas.microsoft.com/office/drawing/2014/main" id="{0FD1F715-5E73-AD43-99CD-C45B40DEA156}"/>
              </a:ext>
            </a:extLst>
          </p:cNvPr>
          <p:cNvCxnSpPr>
            <a:cxnSpLocks/>
          </p:cNvCxnSpPr>
          <p:nvPr userDrawn="1"/>
        </p:nvCxnSpPr>
        <p:spPr>
          <a:xfrm flipH="1">
            <a:off x="684982" y="3473742"/>
            <a:ext cx="1949449" cy="0"/>
          </a:xfrm>
          <a:prstGeom prst="line">
            <a:avLst/>
          </a:prstGeom>
          <a:ln w="25400">
            <a:gradFill>
              <a:gsLst>
                <a:gs pos="0">
                  <a:schemeClr val="accent1"/>
                </a:gs>
                <a:gs pos="100000">
                  <a:schemeClr val="accent2"/>
                </a:gs>
              </a:gsLst>
              <a:lin ang="0" scaled="0"/>
            </a:gradFill>
          </a:ln>
          <a:effectLst/>
        </p:spPr>
        <p:style>
          <a:lnRef idx="2">
            <a:schemeClr val="accent1"/>
          </a:lnRef>
          <a:fillRef idx="0">
            <a:schemeClr val="accent1"/>
          </a:fillRef>
          <a:effectRef idx="1">
            <a:schemeClr val="accent1"/>
          </a:effectRef>
          <a:fontRef idx="minor">
            <a:schemeClr val="tx1"/>
          </a:fontRef>
        </p:style>
      </p:cxnSp>
      <p:sp>
        <p:nvSpPr>
          <p:cNvPr id="36" name="Symbol zastępczy tekstu 24">
            <a:extLst>
              <a:ext uri="{FF2B5EF4-FFF2-40B4-BE49-F238E27FC236}">
                <a16:creationId xmlns:a16="http://schemas.microsoft.com/office/drawing/2014/main" id="{E6F06524-CA7B-4C44-A1E4-71A5987F4BDE}"/>
              </a:ext>
            </a:extLst>
          </p:cNvPr>
          <p:cNvSpPr>
            <a:spLocks noGrp="1"/>
          </p:cNvSpPr>
          <p:nvPr>
            <p:ph type="body" sz="quarter" idx="20" hasCustomPrompt="1"/>
          </p:nvPr>
        </p:nvSpPr>
        <p:spPr>
          <a:xfrm>
            <a:off x="681039" y="3675976"/>
            <a:ext cx="4608511" cy="2345312"/>
          </a:xfrm>
        </p:spPr>
        <p:txBody>
          <a:bodyPr/>
          <a:lstStyle>
            <a:lvl1pPr marL="0" indent="0">
              <a:buNone/>
              <a:defRPr>
                <a:solidFill>
                  <a:schemeClr val="bg1"/>
                </a:solidFill>
              </a:defRPr>
            </a:lvl1pPr>
          </a:lstStyle>
          <a:p>
            <a:r>
              <a:rPr lang="pl-PL" dirty="0" err="1"/>
              <a:t>Click</a:t>
            </a:r>
            <a:r>
              <a:rPr lang="pl-PL" dirty="0"/>
              <a:t> to </a:t>
            </a:r>
            <a:r>
              <a:rPr lang="pl-PL" dirty="0" err="1"/>
              <a:t>edit</a:t>
            </a:r>
            <a:endParaRPr lang="pl-PL" dirty="0"/>
          </a:p>
        </p:txBody>
      </p:sp>
      <p:sp>
        <p:nvSpPr>
          <p:cNvPr id="20" name="Elipsa 22">
            <a:extLst>
              <a:ext uri="{FF2B5EF4-FFF2-40B4-BE49-F238E27FC236}">
                <a16:creationId xmlns:a16="http://schemas.microsoft.com/office/drawing/2014/main" id="{B5A814EC-5CC8-6F42-ABB0-0C7FCA85DD0C}"/>
              </a:ext>
            </a:extLst>
          </p:cNvPr>
          <p:cNvSpPr/>
          <p:nvPr userDrawn="1"/>
        </p:nvSpPr>
        <p:spPr>
          <a:xfrm>
            <a:off x="2403340" y="564836"/>
            <a:ext cx="713059" cy="713061"/>
          </a:xfrm>
          <a:prstGeom prst="ellipse">
            <a:avLst/>
          </a:prstGeom>
          <a:gradFill>
            <a:gsLst>
              <a:gs pos="0">
                <a:srgbClr val="0A85FF">
                  <a:alpha val="14509"/>
                </a:srgbClr>
              </a:gs>
              <a:gs pos="26000">
                <a:srgbClr val="0A85FF">
                  <a:alpha val="14509"/>
                </a:srgbClr>
              </a:gs>
              <a:gs pos="100000">
                <a:srgbClr val="0A85FF">
                  <a:alpha val="34901"/>
                </a:srgbClr>
              </a:gs>
            </a:gsLst>
            <a:lin ang="6000000" scaled="0"/>
          </a:gradFill>
          <a:ln w="9525" cap="flat" cmpd="sng">
            <a:solidFill>
              <a:schemeClr val="lt2">
                <a:alpha val="17254"/>
              </a:schemeClr>
            </a:solidFill>
            <a:prstDash val="solid"/>
            <a:miter lim="800000"/>
            <a:headEnd type="none" w="sm" len="sm"/>
            <a:tailEnd type="none" w="sm" len="sm"/>
          </a:ln>
        </p:spPr>
        <p:txBody>
          <a:bodyPr spcFirstLastPara="1" wrap="square" lIns="68575" tIns="34275" rIns="68575" bIns="34275" anchor="ctr" anchorCtr="0">
            <a:noAutofit/>
          </a:bodyPr>
          <a:lstStyle/>
          <a:p>
            <a:pPr marR="0" lvl="0" indent="0" algn="ctr" fontAlgn="auto">
              <a:lnSpc>
                <a:spcPct val="100000"/>
              </a:lnSpc>
              <a:spcBef>
                <a:spcPts val="0"/>
              </a:spcBef>
              <a:spcAft>
                <a:spcPts val="0"/>
              </a:spcAft>
              <a:buClr>
                <a:srgbClr val="000000"/>
              </a:buClr>
              <a:buSzPts val="1400"/>
              <a:buFont typeface="Arial"/>
              <a:buNone/>
              <a:tabLst/>
            </a:pPr>
            <a:endParaRPr kumimoji="0" lang="pl-PL" sz="1400" b="0" i="0" u="none" strike="noStrike" kern="0" cap="none" spc="0" normalizeH="0" baseline="0" dirty="0">
              <a:ln>
                <a:noFill/>
              </a:ln>
              <a:solidFill>
                <a:srgbClr val="FFFFFF"/>
              </a:solidFill>
              <a:effectLst/>
              <a:uLnTx/>
              <a:uFillTx/>
              <a:latin typeface="Roboto"/>
              <a:ea typeface="Roboto"/>
            </a:endParaRPr>
          </a:p>
        </p:txBody>
      </p:sp>
      <p:sp>
        <p:nvSpPr>
          <p:cNvPr id="21" name="Symbol zastępczy zawartości 4">
            <a:extLst>
              <a:ext uri="{FF2B5EF4-FFF2-40B4-BE49-F238E27FC236}">
                <a16:creationId xmlns:a16="http://schemas.microsoft.com/office/drawing/2014/main" id="{69F99AF4-1226-4041-857E-9DBFDA081084}"/>
              </a:ext>
            </a:extLst>
          </p:cNvPr>
          <p:cNvSpPr>
            <a:spLocks noGrp="1"/>
          </p:cNvSpPr>
          <p:nvPr>
            <p:ph sz="quarter" idx="36" hasCustomPrompt="1"/>
          </p:nvPr>
        </p:nvSpPr>
        <p:spPr>
          <a:xfrm>
            <a:off x="2551811" y="711892"/>
            <a:ext cx="416115" cy="402546"/>
          </a:xfrm>
          <a:noFill/>
        </p:spPr>
        <p:txBody>
          <a:bodyPr wrap="square" rtlCol="0">
            <a:spAutoFit/>
          </a:bodyPr>
          <a:lstStyle>
            <a:lvl1pPr marL="0" indent="0" algn="ctr">
              <a:buNone/>
              <a:defRPr lang="pl-PL" sz="1800" dirty="0">
                <a:solidFill>
                  <a:schemeClr val="bg1"/>
                </a:solidFill>
                <a:latin typeface="Roboto" panose="02000000000000000000" pitchFamily="2" charset="0"/>
                <a:ea typeface="Roboto" panose="02000000000000000000" pitchFamily="2" charset="0"/>
              </a:defRPr>
            </a:lvl1pPr>
          </a:lstStyle>
          <a:p>
            <a:pPr marL="0" lvl="0"/>
            <a:r>
              <a:rPr lang="pl-PL" dirty="0"/>
              <a:t>#</a:t>
            </a:r>
          </a:p>
        </p:txBody>
      </p:sp>
      <p:sp>
        <p:nvSpPr>
          <p:cNvPr id="22" name="Elipsa 22">
            <a:extLst>
              <a:ext uri="{FF2B5EF4-FFF2-40B4-BE49-F238E27FC236}">
                <a16:creationId xmlns:a16="http://schemas.microsoft.com/office/drawing/2014/main" id="{E0F55750-AA79-2A4A-A306-A6F83AF1DC8C}"/>
              </a:ext>
            </a:extLst>
          </p:cNvPr>
          <p:cNvSpPr/>
          <p:nvPr userDrawn="1"/>
        </p:nvSpPr>
        <p:spPr>
          <a:xfrm>
            <a:off x="3225371" y="564836"/>
            <a:ext cx="713059" cy="713061"/>
          </a:xfrm>
          <a:prstGeom prst="ellipse">
            <a:avLst/>
          </a:prstGeom>
          <a:gradFill>
            <a:gsLst>
              <a:gs pos="0">
                <a:srgbClr val="0A85FF">
                  <a:alpha val="14509"/>
                </a:srgbClr>
              </a:gs>
              <a:gs pos="26000">
                <a:srgbClr val="0A85FF">
                  <a:alpha val="14509"/>
                </a:srgbClr>
              </a:gs>
              <a:gs pos="100000">
                <a:srgbClr val="0A85FF">
                  <a:alpha val="34901"/>
                </a:srgbClr>
              </a:gs>
            </a:gsLst>
            <a:lin ang="6000000" scaled="0"/>
          </a:gradFill>
          <a:ln w="9525" cap="flat" cmpd="sng">
            <a:solidFill>
              <a:schemeClr val="lt2">
                <a:alpha val="17254"/>
              </a:schemeClr>
            </a:solidFill>
            <a:prstDash val="solid"/>
            <a:miter lim="800000"/>
            <a:headEnd type="none" w="sm" len="sm"/>
            <a:tailEnd type="none" w="sm" len="sm"/>
          </a:ln>
        </p:spPr>
        <p:txBody>
          <a:bodyPr spcFirstLastPara="1" wrap="square" lIns="68575" tIns="34275" rIns="68575" bIns="34275" anchor="ctr" anchorCtr="0">
            <a:noAutofit/>
          </a:bodyPr>
          <a:lstStyle/>
          <a:p>
            <a:pPr marR="0" lvl="0" indent="0" algn="ctr" fontAlgn="auto">
              <a:lnSpc>
                <a:spcPct val="100000"/>
              </a:lnSpc>
              <a:spcBef>
                <a:spcPts val="0"/>
              </a:spcBef>
              <a:spcAft>
                <a:spcPts val="0"/>
              </a:spcAft>
              <a:buClr>
                <a:srgbClr val="000000"/>
              </a:buClr>
              <a:buSzPts val="1400"/>
              <a:buFont typeface="Arial"/>
              <a:buNone/>
              <a:tabLst/>
            </a:pPr>
            <a:endParaRPr kumimoji="0" lang="pl-PL" sz="1400" b="0" i="0" u="none" strike="noStrike" kern="0" cap="none" spc="0" normalizeH="0" baseline="0" dirty="0">
              <a:ln>
                <a:noFill/>
              </a:ln>
              <a:solidFill>
                <a:srgbClr val="FFFFFF"/>
              </a:solidFill>
              <a:effectLst/>
              <a:uLnTx/>
              <a:uFillTx/>
              <a:latin typeface="Roboto"/>
              <a:ea typeface="Roboto"/>
            </a:endParaRPr>
          </a:p>
        </p:txBody>
      </p:sp>
      <p:sp>
        <p:nvSpPr>
          <p:cNvPr id="23" name="Symbol zastępczy zawartości 4">
            <a:extLst>
              <a:ext uri="{FF2B5EF4-FFF2-40B4-BE49-F238E27FC236}">
                <a16:creationId xmlns:a16="http://schemas.microsoft.com/office/drawing/2014/main" id="{14D72E32-A223-8E47-8C15-2E716AED832C}"/>
              </a:ext>
            </a:extLst>
          </p:cNvPr>
          <p:cNvSpPr>
            <a:spLocks noGrp="1"/>
          </p:cNvSpPr>
          <p:nvPr>
            <p:ph sz="quarter" idx="37" hasCustomPrompt="1"/>
          </p:nvPr>
        </p:nvSpPr>
        <p:spPr>
          <a:xfrm>
            <a:off x="3373842" y="711892"/>
            <a:ext cx="416115" cy="402546"/>
          </a:xfrm>
          <a:noFill/>
        </p:spPr>
        <p:txBody>
          <a:bodyPr wrap="square" rtlCol="0">
            <a:spAutoFit/>
          </a:bodyPr>
          <a:lstStyle>
            <a:lvl1pPr marL="0" indent="0" algn="ctr">
              <a:buNone/>
              <a:defRPr lang="pl-PL" sz="1800" dirty="0">
                <a:solidFill>
                  <a:schemeClr val="bg1"/>
                </a:solidFill>
                <a:latin typeface="Roboto" panose="02000000000000000000" pitchFamily="2" charset="0"/>
                <a:ea typeface="Roboto" panose="02000000000000000000" pitchFamily="2" charset="0"/>
              </a:defRPr>
            </a:lvl1pPr>
          </a:lstStyle>
          <a:p>
            <a:pPr marL="0" lvl="0"/>
            <a:r>
              <a:rPr lang="pl-PL" dirty="0"/>
              <a:t>#</a:t>
            </a:r>
          </a:p>
        </p:txBody>
      </p:sp>
      <p:sp>
        <p:nvSpPr>
          <p:cNvPr id="15" name="Symbol zastępczy obrazu 14">
            <a:extLst>
              <a:ext uri="{FF2B5EF4-FFF2-40B4-BE49-F238E27FC236}">
                <a16:creationId xmlns:a16="http://schemas.microsoft.com/office/drawing/2014/main" id="{7BA02D5F-E568-2C4B-8EF3-3211EA330666}"/>
              </a:ext>
            </a:extLst>
          </p:cNvPr>
          <p:cNvSpPr>
            <a:spLocks noGrp="1"/>
          </p:cNvSpPr>
          <p:nvPr>
            <p:ph type="pic" sz="quarter" idx="13" hasCustomPrompt="1"/>
          </p:nvPr>
        </p:nvSpPr>
        <p:spPr>
          <a:xfrm>
            <a:off x="5980113" y="0"/>
            <a:ext cx="6211888" cy="6858000"/>
          </a:xfrm>
          <a:custGeom>
            <a:avLst/>
            <a:gdLst>
              <a:gd name="connsiteX0" fmla="*/ 895279 w 6211888"/>
              <a:gd name="connsiteY0" fmla="*/ 0 h 6858000"/>
              <a:gd name="connsiteX1" fmla="*/ 6211888 w 6211888"/>
              <a:gd name="connsiteY1" fmla="*/ 0 h 6858000"/>
              <a:gd name="connsiteX2" fmla="*/ 6211888 w 6211888"/>
              <a:gd name="connsiteY2" fmla="*/ 6858000 h 6858000"/>
              <a:gd name="connsiteX3" fmla="*/ 0 w 6211888"/>
              <a:gd name="connsiteY3" fmla="*/ 6858000 h 6858000"/>
              <a:gd name="connsiteX4" fmla="*/ 0 w 6211888"/>
              <a:gd name="connsiteY4" fmla="*/ 796301 h 6858000"/>
              <a:gd name="connsiteX5" fmla="*/ 26898 w 6211888"/>
              <a:gd name="connsiteY5" fmla="*/ 655533 h 6858000"/>
              <a:gd name="connsiteX6" fmla="*/ 803009 w 6211888"/>
              <a:gd name="connsiteY6" fmla="*/ 465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11888" h="6858000">
                <a:moveTo>
                  <a:pt x="895279" y="0"/>
                </a:moveTo>
                <a:lnTo>
                  <a:pt x="6211888" y="0"/>
                </a:lnTo>
                <a:lnTo>
                  <a:pt x="6211888" y="6858000"/>
                </a:lnTo>
                <a:lnTo>
                  <a:pt x="0" y="6858000"/>
                </a:lnTo>
                <a:lnTo>
                  <a:pt x="0" y="796301"/>
                </a:lnTo>
                <a:lnTo>
                  <a:pt x="26898" y="655533"/>
                </a:lnTo>
                <a:cubicBezTo>
                  <a:pt x="126252" y="305703"/>
                  <a:pt x="431292" y="42409"/>
                  <a:pt x="803009" y="4659"/>
                </a:cubicBezTo>
                <a:close/>
              </a:path>
            </a:pathLst>
          </a:custGeom>
          <a:solidFill>
            <a:schemeClr val="tx2">
              <a:lumMod val="20000"/>
              <a:lumOff val="80000"/>
            </a:schemeClr>
          </a:solidFill>
        </p:spPr>
        <p:txBody>
          <a:bodyPr wrap="square" anchor="ctr">
            <a:noAutofit/>
          </a:bodyPr>
          <a:lstStyle>
            <a:lvl1pPr marL="0" indent="0" algn="ctr">
              <a:lnSpc>
                <a:spcPct val="100000"/>
              </a:lnSpc>
              <a:buNone/>
              <a:defRPr sz="2600">
                <a:solidFill>
                  <a:schemeClr val="accent2"/>
                </a:solidFill>
                <a:latin typeface="Roboto" panose="02000000000000000000" pitchFamily="2" charset="0"/>
                <a:ea typeface="Roboto" panose="02000000000000000000" pitchFamily="2" charset="0"/>
              </a:defRPr>
            </a:lvl1pPr>
          </a:lstStyle>
          <a:p>
            <a:r>
              <a:rPr lang="pl-PL" dirty="0" err="1"/>
              <a:t>Click</a:t>
            </a:r>
            <a:r>
              <a:rPr lang="pl-PL" dirty="0"/>
              <a:t> </a:t>
            </a:r>
            <a:r>
              <a:rPr lang="pl-PL" dirty="0" err="1"/>
              <a:t>this</a:t>
            </a:r>
            <a:r>
              <a:rPr lang="pl-PL" dirty="0"/>
              <a:t> </a:t>
            </a:r>
            <a:r>
              <a:rPr lang="pl-PL" dirty="0" err="1"/>
              <a:t>icon</a:t>
            </a:r>
            <a:r>
              <a:rPr lang="pl-PL" dirty="0"/>
              <a:t> to</a:t>
            </a:r>
          </a:p>
          <a:p>
            <a:r>
              <a:rPr lang="pl-PL" dirty="0" err="1"/>
              <a:t>add</a:t>
            </a:r>
            <a:r>
              <a:rPr lang="pl-PL" dirty="0"/>
              <a:t> a </a:t>
            </a:r>
            <a:r>
              <a:rPr lang="pl-PL" dirty="0" err="1"/>
              <a:t>picture</a:t>
            </a:r>
            <a:endParaRPr lang="pl-PL" dirty="0"/>
          </a:p>
        </p:txBody>
      </p:sp>
    </p:spTree>
    <p:extLst>
      <p:ext uri="{BB962C8B-B14F-4D97-AF65-F5344CB8AC3E}">
        <p14:creationId xmlns:p14="http://schemas.microsoft.com/office/powerpoint/2010/main" val="2040045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Step 2">
    <p:bg>
      <p:bgPr>
        <a:solidFill>
          <a:schemeClr val="tx2"/>
        </a:solidFill>
        <a:effectLst/>
      </p:bgPr>
    </p:bg>
    <p:spTree>
      <p:nvGrpSpPr>
        <p:cNvPr id="1" name=""/>
        <p:cNvGrpSpPr/>
        <p:nvPr/>
      </p:nvGrpSpPr>
      <p:grpSpPr>
        <a:xfrm>
          <a:off x="0" y="0"/>
          <a:ext cx="0" cy="0"/>
          <a:chOff x="0" y="0"/>
          <a:chExt cx="0" cy="0"/>
        </a:xfrm>
      </p:grpSpPr>
      <p:sp>
        <p:nvSpPr>
          <p:cNvPr id="28" name="Elipsa 22">
            <a:extLst>
              <a:ext uri="{FF2B5EF4-FFF2-40B4-BE49-F238E27FC236}">
                <a16:creationId xmlns:a16="http://schemas.microsoft.com/office/drawing/2014/main" id="{1A3238D0-0410-7841-A3AB-B2B4CB4A5568}"/>
              </a:ext>
            </a:extLst>
          </p:cNvPr>
          <p:cNvSpPr/>
          <p:nvPr userDrawn="1"/>
        </p:nvSpPr>
        <p:spPr>
          <a:xfrm>
            <a:off x="681039" y="564836"/>
            <a:ext cx="713059" cy="713061"/>
          </a:xfrm>
          <a:prstGeom prst="ellipse">
            <a:avLst/>
          </a:prstGeom>
          <a:gradFill>
            <a:gsLst>
              <a:gs pos="0">
                <a:srgbClr val="0A85FF">
                  <a:alpha val="14509"/>
                </a:srgbClr>
              </a:gs>
              <a:gs pos="26000">
                <a:srgbClr val="0A85FF">
                  <a:alpha val="14509"/>
                </a:srgbClr>
              </a:gs>
              <a:gs pos="100000">
                <a:srgbClr val="0A85FF">
                  <a:alpha val="34901"/>
                </a:srgbClr>
              </a:gs>
            </a:gsLst>
            <a:lin ang="6000000" scaled="0"/>
          </a:gradFill>
          <a:ln w="9525" cap="flat" cmpd="sng">
            <a:solidFill>
              <a:schemeClr val="lt2">
                <a:alpha val="17254"/>
              </a:schemeClr>
            </a:solidFill>
            <a:prstDash val="solid"/>
            <a:miter lim="800000"/>
            <a:headEnd type="none" w="sm" len="sm"/>
            <a:tailEnd type="none" w="sm" len="sm"/>
          </a:ln>
        </p:spPr>
        <p:txBody>
          <a:bodyPr spcFirstLastPara="1" wrap="square" lIns="68575" tIns="34275" rIns="68575" bIns="34275" anchor="ctr" anchorCtr="0">
            <a:noAutofit/>
          </a:bodyPr>
          <a:lstStyle/>
          <a:p>
            <a:pPr marR="0" lvl="0" indent="0" algn="ctr" fontAlgn="auto">
              <a:lnSpc>
                <a:spcPct val="100000"/>
              </a:lnSpc>
              <a:spcBef>
                <a:spcPts val="0"/>
              </a:spcBef>
              <a:spcAft>
                <a:spcPts val="0"/>
              </a:spcAft>
              <a:buClr>
                <a:srgbClr val="000000"/>
              </a:buClr>
              <a:buSzPts val="1400"/>
              <a:buFont typeface="Arial"/>
              <a:buNone/>
              <a:tabLst/>
            </a:pPr>
            <a:endParaRPr kumimoji="0" lang="pl-PL" sz="1400" b="0" i="0" u="none" strike="noStrike" kern="0" cap="none" spc="0" normalizeH="0" baseline="0" dirty="0">
              <a:ln>
                <a:noFill/>
              </a:ln>
              <a:solidFill>
                <a:srgbClr val="FFFFFF"/>
              </a:solidFill>
              <a:effectLst/>
              <a:uLnTx/>
              <a:uFillTx/>
              <a:latin typeface="Roboto"/>
              <a:ea typeface="Roboto"/>
            </a:endParaRPr>
          </a:p>
        </p:txBody>
      </p:sp>
      <p:sp>
        <p:nvSpPr>
          <p:cNvPr id="29" name="Symbol zastępczy zawartości 4">
            <a:extLst>
              <a:ext uri="{FF2B5EF4-FFF2-40B4-BE49-F238E27FC236}">
                <a16:creationId xmlns:a16="http://schemas.microsoft.com/office/drawing/2014/main" id="{7E12A216-B003-BD4F-90E2-0C975757B621}"/>
              </a:ext>
            </a:extLst>
          </p:cNvPr>
          <p:cNvSpPr>
            <a:spLocks noGrp="1"/>
          </p:cNvSpPr>
          <p:nvPr>
            <p:ph sz="quarter" idx="33" hasCustomPrompt="1"/>
          </p:nvPr>
        </p:nvSpPr>
        <p:spPr>
          <a:xfrm>
            <a:off x="829510" y="711892"/>
            <a:ext cx="416115" cy="402546"/>
          </a:xfrm>
          <a:noFill/>
        </p:spPr>
        <p:txBody>
          <a:bodyPr wrap="square" rtlCol="0">
            <a:spAutoFit/>
          </a:bodyPr>
          <a:lstStyle>
            <a:lvl1pPr marL="0" indent="0" algn="ctr">
              <a:buNone/>
              <a:defRPr lang="pl-PL" sz="1800" dirty="0">
                <a:solidFill>
                  <a:schemeClr val="bg1"/>
                </a:solidFill>
                <a:latin typeface="Roboto" panose="02000000000000000000" pitchFamily="2" charset="0"/>
                <a:ea typeface="Roboto" panose="02000000000000000000" pitchFamily="2" charset="0"/>
              </a:defRPr>
            </a:lvl1pPr>
          </a:lstStyle>
          <a:p>
            <a:pPr marL="0" lvl="0"/>
            <a:r>
              <a:rPr lang="pl-PL" dirty="0"/>
              <a:t>#</a:t>
            </a:r>
          </a:p>
        </p:txBody>
      </p:sp>
      <p:sp>
        <p:nvSpPr>
          <p:cNvPr id="30" name="Elipsa 22">
            <a:extLst>
              <a:ext uri="{FF2B5EF4-FFF2-40B4-BE49-F238E27FC236}">
                <a16:creationId xmlns:a16="http://schemas.microsoft.com/office/drawing/2014/main" id="{520A3783-5A5E-6D41-B124-C1B370C979D9}"/>
              </a:ext>
            </a:extLst>
          </p:cNvPr>
          <p:cNvSpPr/>
          <p:nvPr userDrawn="1"/>
        </p:nvSpPr>
        <p:spPr>
          <a:xfrm>
            <a:off x="1542569" y="564836"/>
            <a:ext cx="713059" cy="713061"/>
          </a:xfrm>
          <a:prstGeom prst="ellipse">
            <a:avLst/>
          </a:prstGeom>
          <a:noFill/>
          <a:ln w="25400">
            <a:gradFill flip="none" rotWithShape="1">
              <a:gsLst>
                <a:gs pos="0">
                  <a:schemeClr val="accent2"/>
                </a:gs>
                <a:gs pos="100000">
                  <a:schemeClr val="accent1"/>
                </a:gs>
              </a:gsLst>
              <a:lin ang="108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pl-PL" dirty="0">
              <a:solidFill>
                <a:schemeClr val="bg1"/>
              </a:solidFill>
              <a:latin typeface="Roboto" panose="02000000000000000000" pitchFamily="2" charset="0"/>
              <a:ea typeface="Roboto" panose="02000000000000000000" pitchFamily="2" charset="0"/>
            </a:endParaRPr>
          </a:p>
        </p:txBody>
      </p:sp>
      <p:sp>
        <p:nvSpPr>
          <p:cNvPr id="31" name="Symbol zastępczy zawartości 4">
            <a:extLst>
              <a:ext uri="{FF2B5EF4-FFF2-40B4-BE49-F238E27FC236}">
                <a16:creationId xmlns:a16="http://schemas.microsoft.com/office/drawing/2014/main" id="{669B645C-AD53-C24E-85DA-DCA01C06ABA4}"/>
              </a:ext>
            </a:extLst>
          </p:cNvPr>
          <p:cNvSpPr>
            <a:spLocks noGrp="1"/>
          </p:cNvSpPr>
          <p:nvPr>
            <p:ph sz="quarter" idx="34" hasCustomPrompt="1"/>
          </p:nvPr>
        </p:nvSpPr>
        <p:spPr>
          <a:xfrm>
            <a:off x="1691040" y="711892"/>
            <a:ext cx="416115" cy="402546"/>
          </a:xfrm>
          <a:noFill/>
        </p:spPr>
        <p:txBody>
          <a:bodyPr wrap="square" rtlCol="0">
            <a:spAutoFit/>
          </a:bodyPr>
          <a:lstStyle>
            <a:lvl1pPr marL="0" indent="0" algn="ctr">
              <a:buNone/>
              <a:defRPr lang="pl-PL" sz="1800" dirty="0">
                <a:solidFill>
                  <a:schemeClr val="bg1"/>
                </a:solidFill>
                <a:latin typeface="Roboto" panose="02000000000000000000" pitchFamily="2" charset="0"/>
                <a:ea typeface="Roboto" panose="02000000000000000000" pitchFamily="2" charset="0"/>
              </a:defRPr>
            </a:lvl1pPr>
          </a:lstStyle>
          <a:p>
            <a:pPr marL="0" lvl="0"/>
            <a:r>
              <a:rPr lang="pl-PL" dirty="0"/>
              <a:t>#</a:t>
            </a:r>
          </a:p>
        </p:txBody>
      </p:sp>
      <p:sp>
        <p:nvSpPr>
          <p:cNvPr id="34" name="Tytuł 1">
            <a:extLst>
              <a:ext uri="{FF2B5EF4-FFF2-40B4-BE49-F238E27FC236}">
                <a16:creationId xmlns:a16="http://schemas.microsoft.com/office/drawing/2014/main" id="{26E57AA5-18FD-F349-8834-ED4424282C3D}"/>
              </a:ext>
            </a:extLst>
          </p:cNvPr>
          <p:cNvSpPr>
            <a:spLocks noGrp="1"/>
          </p:cNvSpPr>
          <p:nvPr>
            <p:ph type="title" hasCustomPrompt="1"/>
          </p:nvPr>
        </p:nvSpPr>
        <p:spPr>
          <a:xfrm>
            <a:off x="684982" y="1515736"/>
            <a:ext cx="4604569" cy="1800437"/>
          </a:xfrm>
        </p:spPr>
        <p:txBody>
          <a:bodyPr lIns="0"/>
          <a:lstStyle>
            <a:lvl1pPr>
              <a:defRPr>
                <a:solidFill>
                  <a:schemeClr val="bg1"/>
                </a:solidFill>
                <a:latin typeface="Roboto" panose="02000000000000000000" pitchFamily="2" charset="0"/>
                <a:ea typeface="Roboto" panose="02000000000000000000" pitchFamily="2" charset="0"/>
              </a:defRPr>
            </a:lvl1pPr>
          </a:lstStyle>
          <a:p>
            <a:r>
              <a:rPr lang="pl-PL" dirty="0" err="1"/>
              <a:t>Click</a:t>
            </a:r>
            <a:r>
              <a:rPr lang="pl-PL" dirty="0"/>
              <a:t> to </a:t>
            </a:r>
            <a:r>
              <a:rPr lang="pl-PL" dirty="0" err="1"/>
              <a:t>edit</a:t>
            </a:r>
            <a:endParaRPr lang="pl-PL" dirty="0"/>
          </a:p>
        </p:txBody>
      </p:sp>
      <p:cxnSp>
        <p:nvCxnSpPr>
          <p:cNvPr id="35" name="Łącznik prosty 34">
            <a:extLst>
              <a:ext uri="{FF2B5EF4-FFF2-40B4-BE49-F238E27FC236}">
                <a16:creationId xmlns:a16="http://schemas.microsoft.com/office/drawing/2014/main" id="{0FD1F715-5E73-AD43-99CD-C45B40DEA156}"/>
              </a:ext>
            </a:extLst>
          </p:cNvPr>
          <p:cNvCxnSpPr>
            <a:cxnSpLocks/>
          </p:cNvCxnSpPr>
          <p:nvPr userDrawn="1"/>
        </p:nvCxnSpPr>
        <p:spPr>
          <a:xfrm flipH="1">
            <a:off x="684982" y="3473742"/>
            <a:ext cx="1949449" cy="0"/>
          </a:xfrm>
          <a:prstGeom prst="line">
            <a:avLst/>
          </a:prstGeom>
          <a:ln w="25400">
            <a:gradFill>
              <a:gsLst>
                <a:gs pos="0">
                  <a:schemeClr val="accent1"/>
                </a:gs>
                <a:gs pos="100000">
                  <a:schemeClr val="accent2"/>
                </a:gs>
              </a:gsLst>
              <a:lin ang="0" scaled="0"/>
            </a:gradFill>
          </a:ln>
          <a:effectLst/>
        </p:spPr>
        <p:style>
          <a:lnRef idx="2">
            <a:schemeClr val="accent1"/>
          </a:lnRef>
          <a:fillRef idx="0">
            <a:schemeClr val="accent1"/>
          </a:fillRef>
          <a:effectRef idx="1">
            <a:schemeClr val="accent1"/>
          </a:effectRef>
          <a:fontRef idx="minor">
            <a:schemeClr val="tx1"/>
          </a:fontRef>
        </p:style>
      </p:cxnSp>
      <p:sp>
        <p:nvSpPr>
          <p:cNvPr id="36" name="Symbol zastępczy tekstu 24">
            <a:extLst>
              <a:ext uri="{FF2B5EF4-FFF2-40B4-BE49-F238E27FC236}">
                <a16:creationId xmlns:a16="http://schemas.microsoft.com/office/drawing/2014/main" id="{E6F06524-CA7B-4C44-A1E4-71A5987F4BDE}"/>
              </a:ext>
            </a:extLst>
          </p:cNvPr>
          <p:cNvSpPr>
            <a:spLocks noGrp="1"/>
          </p:cNvSpPr>
          <p:nvPr>
            <p:ph type="body" sz="quarter" idx="20" hasCustomPrompt="1"/>
          </p:nvPr>
        </p:nvSpPr>
        <p:spPr>
          <a:xfrm>
            <a:off x="681039" y="3675976"/>
            <a:ext cx="4608511" cy="2345312"/>
          </a:xfrm>
        </p:spPr>
        <p:txBody>
          <a:bodyPr/>
          <a:lstStyle>
            <a:lvl1pPr marL="0" indent="0">
              <a:buNone/>
              <a:defRPr>
                <a:solidFill>
                  <a:schemeClr val="bg1"/>
                </a:solidFill>
              </a:defRPr>
            </a:lvl1pPr>
          </a:lstStyle>
          <a:p>
            <a:r>
              <a:rPr lang="pl-PL" dirty="0" err="1"/>
              <a:t>Click</a:t>
            </a:r>
            <a:r>
              <a:rPr lang="pl-PL" dirty="0"/>
              <a:t> to </a:t>
            </a:r>
            <a:r>
              <a:rPr lang="pl-PL" dirty="0" err="1"/>
              <a:t>edit</a:t>
            </a:r>
            <a:endParaRPr lang="pl-PL" dirty="0"/>
          </a:p>
        </p:txBody>
      </p:sp>
      <p:sp>
        <p:nvSpPr>
          <p:cNvPr id="20" name="Elipsa 22">
            <a:extLst>
              <a:ext uri="{FF2B5EF4-FFF2-40B4-BE49-F238E27FC236}">
                <a16:creationId xmlns:a16="http://schemas.microsoft.com/office/drawing/2014/main" id="{B5A814EC-5CC8-6F42-ABB0-0C7FCA85DD0C}"/>
              </a:ext>
            </a:extLst>
          </p:cNvPr>
          <p:cNvSpPr/>
          <p:nvPr userDrawn="1"/>
        </p:nvSpPr>
        <p:spPr>
          <a:xfrm>
            <a:off x="2403340" y="564836"/>
            <a:ext cx="713059" cy="713061"/>
          </a:xfrm>
          <a:prstGeom prst="ellipse">
            <a:avLst/>
          </a:prstGeom>
          <a:gradFill>
            <a:gsLst>
              <a:gs pos="0">
                <a:srgbClr val="0A85FF">
                  <a:alpha val="14509"/>
                </a:srgbClr>
              </a:gs>
              <a:gs pos="26000">
                <a:srgbClr val="0A85FF">
                  <a:alpha val="14509"/>
                </a:srgbClr>
              </a:gs>
              <a:gs pos="100000">
                <a:srgbClr val="0A85FF">
                  <a:alpha val="34901"/>
                </a:srgbClr>
              </a:gs>
            </a:gsLst>
            <a:lin ang="6000000" scaled="0"/>
          </a:gradFill>
          <a:ln w="9525" cap="flat" cmpd="sng">
            <a:solidFill>
              <a:schemeClr val="lt2">
                <a:alpha val="17254"/>
              </a:schemeClr>
            </a:solidFill>
            <a:prstDash val="solid"/>
            <a:miter lim="800000"/>
            <a:headEnd type="none" w="sm" len="sm"/>
            <a:tailEnd type="none" w="sm" len="sm"/>
          </a:ln>
        </p:spPr>
        <p:txBody>
          <a:bodyPr spcFirstLastPara="1" wrap="square" lIns="68575" tIns="34275" rIns="68575" bIns="34275" anchor="ctr" anchorCtr="0">
            <a:noAutofit/>
          </a:bodyPr>
          <a:lstStyle/>
          <a:p>
            <a:pPr marR="0" lvl="0" indent="0" algn="ctr" fontAlgn="auto">
              <a:lnSpc>
                <a:spcPct val="100000"/>
              </a:lnSpc>
              <a:spcBef>
                <a:spcPts val="0"/>
              </a:spcBef>
              <a:spcAft>
                <a:spcPts val="0"/>
              </a:spcAft>
              <a:buClr>
                <a:srgbClr val="000000"/>
              </a:buClr>
              <a:buSzPts val="1400"/>
              <a:buFont typeface="Arial"/>
              <a:buNone/>
              <a:tabLst/>
            </a:pPr>
            <a:endParaRPr kumimoji="0" lang="pl-PL" sz="1400" b="0" i="0" u="none" strike="noStrike" kern="0" cap="none" spc="0" normalizeH="0" baseline="0" dirty="0">
              <a:ln>
                <a:noFill/>
              </a:ln>
              <a:solidFill>
                <a:srgbClr val="FFFFFF"/>
              </a:solidFill>
              <a:effectLst/>
              <a:uLnTx/>
              <a:uFillTx/>
              <a:latin typeface="Roboto"/>
              <a:ea typeface="Roboto"/>
            </a:endParaRPr>
          </a:p>
        </p:txBody>
      </p:sp>
      <p:sp>
        <p:nvSpPr>
          <p:cNvPr id="21" name="Symbol zastępczy zawartości 4">
            <a:extLst>
              <a:ext uri="{FF2B5EF4-FFF2-40B4-BE49-F238E27FC236}">
                <a16:creationId xmlns:a16="http://schemas.microsoft.com/office/drawing/2014/main" id="{69F99AF4-1226-4041-857E-9DBFDA081084}"/>
              </a:ext>
            </a:extLst>
          </p:cNvPr>
          <p:cNvSpPr>
            <a:spLocks noGrp="1"/>
          </p:cNvSpPr>
          <p:nvPr>
            <p:ph sz="quarter" idx="36" hasCustomPrompt="1"/>
          </p:nvPr>
        </p:nvSpPr>
        <p:spPr>
          <a:xfrm>
            <a:off x="2551811" y="711892"/>
            <a:ext cx="416115" cy="402546"/>
          </a:xfrm>
          <a:noFill/>
        </p:spPr>
        <p:txBody>
          <a:bodyPr wrap="square" rtlCol="0">
            <a:spAutoFit/>
          </a:bodyPr>
          <a:lstStyle>
            <a:lvl1pPr marL="0" indent="0" algn="ctr">
              <a:buNone/>
              <a:defRPr lang="pl-PL" sz="1800" dirty="0">
                <a:solidFill>
                  <a:schemeClr val="bg1"/>
                </a:solidFill>
                <a:latin typeface="Roboto" panose="02000000000000000000" pitchFamily="2" charset="0"/>
                <a:ea typeface="Roboto" panose="02000000000000000000" pitchFamily="2" charset="0"/>
              </a:defRPr>
            </a:lvl1pPr>
          </a:lstStyle>
          <a:p>
            <a:pPr marL="0" lvl="0"/>
            <a:r>
              <a:rPr lang="pl-PL" dirty="0"/>
              <a:t>#</a:t>
            </a:r>
          </a:p>
        </p:txBody>
      </p:sp>
      <p:sp>
        <p:nvSpPr>
          <p:cNvPr id="22" name="Elipsa 22">
            <a:extLst>
              <a:ext uri="{FF2B5EF4-FFF2-40B4-BE49-F238E27FC236}">
                <a16:creationId xmlns:a16="http://schemas.microsoft.com/office/drawing/2014/main" id="{E0F55750-AA79-2A4A-A306-A6F83AF1DC8C}"/>
              </a:ext>
            </a:extLst>
          </p:cNvPr>
          <p:cNvSpPr/>
          <p:nvPr userDrawn="1"/>
        </p:nvSpPr>
        <p:spPr>
          <a:xfrm>
            <a:off x="3225371" y="564836"/>
            <a:ext cx="713059" cy="713061"/>
          </a:xfrm>
          <a:prstGeom prst="ellipse">
            <a:avLst/>
          </a:prstGeom>
          <a:gradFill>
            <a:gsLst>
              <a:gs pos="0">
                <a:srgbClr val="0A85FF">
                  <a:alpha val="14509"/>
                </a:srgbClr>
              </a:gs>
              <a:gs pos="26000">
                <a:srgbClr val="0A85FF">
                  <a:alpha val="14509"/>
                </a:srgbClr>
              </a:gs>
              <a:gs pos="100000">
                <a:srgbClr val="0A85FF">
                  <a:alpha val="34901"/>
                </a:srgbClr>
              </a:gs>
            </a:gsLst>
            <a:lin ang="6000000" scaled="0"/>
          </a:gradFill>
          <a:ln w="9525" cap="flat" cmpd="sng">
            <a:solidFill>
              <a:schemeClr val="lt2">
                <a:alpha val="17254"/>
              </a:schemeClr>
            </a:solidFill>
            <a:prstDash val="solid"/>
            <a:miter lim="800000"/>
            <a:headEnd type="none" w="sm" len="sm"/>
            <a:tailEnd type="none" w="sm" len="sm"/>
          </a:ln>
        </p:spPr>
        <p:txBody>
          <a:bodyPr spcFirstLastPara="1" wrap="square" lIns="68575" tIns="34275" rIns="68575" bIns="34275" anchor="ctr" anchorCtr="0">
            <a:noAutofit/>
          </a:bodyPr>
          <a:lstStyle/>
          <a:p>
            <a:pPr marR="0" lvl="0" indent="0" algn="ctr" fontAlgn="auto">
              <a:lnSpc>
                <a:spcPct val="100000"/>
              </a:lnSpc>
              <a:spcBef>
                <a:spcPts val="0"/>
              </a:spcBef>
              <a:spcAft>
                <a:spcPts val="0"/>
              </a:spcAft>
              <a:buClr>
                <a:srgbClr val="000000"/>
              </a:buClr>
              <a:buSzPts val="1400"/>
              <a:buFont typeface="Arial"/>
              <a:buNone/>
              <a:tabLst/>
            </a:pPr>
            <a:endParaRPr kumimoji="0" lang="pl-PL" sz="1400" b="0" i="0" u="none" strike="noStrike" kern="0" cap="none" spc="0" normalizeH="0" baseline="0" dirty="0">
              <a:ln>
                <a:noFill/>
              </a:ln>
              <a:solidFill>
                <a:srgbClr val="FFFFFF"/>
              </a:solidFill>
              <a:effectLst/>
              <a:uLnTx/>
              <a:uFillTx/>
              <a:latin typeface="Roboto"/>
              <a:ea typeface="Roboto"/>
            </a:endParaRPr>
          </a:p>
        </p:txBody>
      </p:sp>
      <p:sp>
        <p:nvSpPr>
          <p:cNvPr id="23" name="Symbol zastępczy zawartości 4">
            <a:extLst>
              <a:ext uri="{FF2B5EF4-FFF2-40B4-BE49-F238E27FC236}">
                <a16:creationId xmlns:a16="http://schemas.microsoft.com/office/drawing/2014/main" id="{14D72E32-A223-8E47-8C15-2E716AED832C}"/>
              </a:ext>
            </a:extLst>
          </p:cNvPr>
          <p:cNvSpPr>
            <a:spLocks noGrp="1"/>
          </p:cNvSpPr>
          <p:nvPr>
            <p:ph sz="quarter" idx="37" hasCustomPrompt="1"/>
          </p:nvPr>
        </p:nvSpPr>
        <p:spPr>
          <a:xfrm>
            <a:off x="3373842" y="711892"/>
            <a:ext cx="416115" cy="402546"/>
          </a:xfrm>
          <a:noFill/>
        </p:spPr>
        <p:txBody>
          <a:bodyPr wrap="square" rtlCol="0">
            <a:spAutoFit/>
          </a:bodyPr>
          <a:lstStyle>
            <a:lvl1pPr marL="0" indent="0" algn="ctr">
              <a:buNone/>
              <a:defRPr lang="pl-PL" sz="1800" dirty="0">
                <a:solidFill>
                  <a:schemeClr val="bg1"/>
                </a:solidFill>
                <a:latin typeface="Roboto" panose="02000000000000000000" pitchFamily="2" charset="0"/>
                <a:ea typeface="Roboto" panose="02000000000000000000" pitchFamily="2" charset="0"/>
              </a:defRPr>
            </a:lvl1pPr>
          </a:lstStyle>
          <a:p>
            <a:pPr marL="0" lvl="0"/>
            <a:r>
              <a:rPr lang="pl-PL" dirty="0"/>
              <a:t>#</a:t>
            </a:r>
          </a:p>
        </p:txBody>
      </p:sp>
      <p:sp>
        <p:nvSpPr>
          <p:cNvPr id="15" name="Symbol zastępczy obrazu 14">
            <a:extLst>
              <a:ext uri="{FF2B5EF4-FFF2-40B4-BE49-F238E27FC236}">
                <a16:creationId xmlns:a16="http://schemas.microsoft.com/office/drawing/2014/main" id="{34F03326-0D88-5943-B189-95B09D2EE917}"/>
              </a:ext>
            </a:extLst>
          </p:cNvPr>
          <p:cNvSpPr>
            <a:spLocks noGrp="1"/>
          </p:cNvSpPr>
          <p:nvPr>
            <p:ph type="pic" sz="quarter" idx="13" hasCustomPrompt="1"/>
          </p:nvPr>
        </p:nvSpPr>
        <p:spPr>
          <a:xfrm>
            <a:off x="5980113" y="0"/>
            <a:ext cx="6211888" cy="6858000"/>
          </a:xfrm>
          <a:custGeom>
            <a:avLst/>
            <a:gdLst>
              <a:gd name="connsiteX0" fmla="*/ 895279 w 6211888"/>
              <a:gd name="connsiteY0" fmla="*/ 0 h 6858000"/>
              <a:gd name="connsiteX1" fmla="*/ 6211888 w 6211888"/>
              <a:gd name="connsiteY1" fmla="*/ 0 h 6858000"/>
              <a:gd name="connsiteX2" fmla="*/ 6211888 w 6211888"/>
              <a:gd name="connsiteY2" fmla="*/ 6858000 h 6858000"/>
              <a:gd name="connsiteX3" fmla="*/ 0 w 6211888"/>
              <a:gd name="connsiteY3" fmla="*/ 6858000 h 6858000"/>
              <a:gd name="connsiteX4" fmla="*/ 0 w 6211888"/>
              <a:gd name="connsiteY4" fmla="*/ 796301 h 6858000"/>
              <a:gd name="connsiteX5" fmla="*/ 26898 w 6211888"/>
              <a:gd name="connsiteY5" fmla="*/ 655533 h 6858000"/>
              <a:gd name="connsiteX6" fmla="*/ 803009 w 6211888"/>
              <a:gd name="connsiteY6" fmla="*/ 465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11888" h="6858000">
                <a:moveTo>
                  <a:pt x="895279" y="0"/>
                </a:moveTo>
                <a:lnTo>
                  <a:pt x="6211888" y="0"/>
                </a:lnTo>
                <a:lnTo>
                  <a:pt x="6211888" y="6858000"/>
                </a:lnTo>
                <a:lnTo>
                  <a:pt x="0" y="6858000"/>
                </a:lnTo>
                <a:lnTo>
                  <a:pt x="0" y="796301"/>
                </a:lnTo>
                <a:lnTo>
                  <a:pt x="26898" y="655533"/>
                </a:lnTo>
                <a:cubicBezTo>
                  <a:pt x="126252" y="305703"/>
                  <a:pt x="431292" y="42409"/>
                  <a:pt x="803009" y="4659"/>
                </a:cubicBezTo>
                <a:close/>
              </a:path>
            </a:pathLst>
          </a:custGeom>
          <a:solidFill>
            <a:schemeClr val="tx2">
              <a:lumMod val="20000"/>
              <a:lumOff val="80000"/>
            </a:schemeClr>
          </a:solidFill>
        </p:spPr>
        <p:txBody>
          <a:bodyPr wrap="square" anchor="ctr">
            <a:noAutofit/>
          </a:bodyPr>
          <a:lstStyle>
            <a:lvl1pPr marL="0" indent="0" algn="ctr">
              <a:lnSpc>
                <a:spcPct val="100000"/>
              </a:lnSpc>
              <a:buNone/>
              <a:defRPr sz="2600">
                <a:solidFill>
                  <a:schemeClr val="accent2"/>
                </a:solidFill>
                <a:latin typeface="Roboto" panose="02000000000000000000" pitchFamily="2" charset="0"/>
                <a:ea typeface="Roboto" panose="02000000000000000000" pitchFamily="2" charset="0"/>
              </a:defRPr>
            </a:lvl1pPr>
          </a:lstStyle>
          <a:p>
            <a:r>
              <a:rPr lang="pl-PL" dirty="0" err="1"/>
              <a:t>Click</a:t>
            </a:r>
            <a:r>
              <a:rPr lang="pl-PL" dirty="0"/>
              <a:t> </a:t>
            </a:r>
            <a:r>
              <a:rPr lang="pl-PL" dirty="0" err="1"/>
              <a:t>this</a:t>
            </a:r>
            <a:r>
              <a:rPr lang="pl-PL" dirty="0"/>
              <a:t> </a:t>
            </a:r>
            <a:r>
              <a:rPr lang="pl-PL" dirty="0" err="1"/>
              <a:t>icon</a:t>
            </a:r>
            <a:r>
              <a:rPr lang="pl-PL" dirty="0"/>
              <a:t> to</a:t>
            </a:r>
          </a:p>
          <a:p>
            <a:r>
              <a:rPr lang="pl-PL" dirty="0" err="1"/>
              <a:t>add</a:t>
            </a:r>
            <a:r>
              <a:rPr lang="pl-PL" dirty="0"/>
              <a:t> a </a:t>
            </a:r>
            <a:r>
              <a:rPr lang="pl-PL" dirty="0" err="1"/>
              <a:t>picture</a:t>
            </a:r>
            <a:endParaRPr lang="pl-PL" dirty="0"/>
          </a:p>
        </p:txBody>
      </p:sp>
    </p:spTree>
    <p:extLst>
      <p:ext uri="{BB962C8B-B14F-4D97-AF65-F5344CB8AC3E}">
        <p14:creationId xmlns:p14="http://schemas.microsoft.com/office/powerpoint/2010/main" val="343512392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Step 3">
    <p:bg>
      <p:bgPr>
        <a:solidFill>
          <a:schemeClr val="tx2"/>
        </a:solidFill>
        <a:effectLst/>
      </p:bgPr>
    </p:bg>
    <p:spTree>
      <p:nvGrpSpPr>
        <p:cNvPr id="1" name=""/>
        <p:cNvGrpSpPr/>
        <p:nvPr/>
      </p:nvGrpSpPr>
      <p:grpSpPr>
        <a:xfrm>
          <a:off x="0" y="0"/>
          <a:ext cx="0" cy="0"/>
          <a:chOff x="0" y="0"/>
          <a:chExt cx="0" cy="0"/>
        </a:xfrm>
      </p:grpSpPr>
      <p:sp>
        <p:nvSpPr>
          <p:cNvPr id="28" name="Elipsa 22">
            <a:extLst>
              <a:ext uri="{FF2B5EF4-FFF2-40B4-BE49-F238E27FC236}">
                <a16:creationId xmlns:a16="http://schemas.microsoft.com/office/drawing/2014/main" id="{1A3238D0-0410-7841-A3AB-B2B4CB4A5568}"/>
              </a:ext>
            </a:extLst>
          </p:cNvPr>
          <p:cNvSpPr/>
          <p:nvPr userDrawn="1"/>
        </p:nvSpPr>
        <p:spPr>
          <a:xfrm>
            <a:off x="681039" y="564836"/>
            <a:ext cx="713059" cy="713061"/>
          </a:xfrm>
          <a:prstGeom prst="ellipse">
            <a:avLst/>
          </a:prstGeom>
          <a:gradFill>
            <a:gsLst>
              <a:gs pos="0">
                <a:srgbClr val="0A85FF">
                  <a:alpha val="14509"/>
                </a:srgbClr>
              </a:gs>
              <a:gs pos="26000">
                <a:srgbClr val="0A85FF">
                  <a:alpha val="14509"/>
                </a:srgbClr>
              </a:gs>
              <a:gs pos="100000">
                <a:srgbClr val="0A85FF">
                  <a:alpha val="34901"/>
                </a:srgbClr>
              </a:gs>
            </a:gsLst>
            <a:lin ang="6000000" scaled="0"/>
          </a:gradFill>
          <a:ln w="9525" cap="flat" cmpd="sng">
            <a:solidFill>
              <a:schemeClr val="lt2">
                <a:alpha val="17254"/>
              </a:schemeClr>
            </a:solidFill>
            <a:prstDash val="solid"/>
            <a:miter lim="800000"/>
            <a:headEnd type="none" w="sm" len="sm"/>
            <a:tailEnd type="none" w="sm" len="sm"/>
          </a:ln>
        </p:spPr>
        <p:txBody>
          <a:bodyPr spcFirstLastPara="1" wrap="square" lIns="68575" tIns="34275" rIns="68575" bIns="34275" anchor="ctr" anchorCtr="0">
            <a:noAutofit/>
          </a:bodyPr>
          <a:lstStyle/>
          <a:p>
            <a:pPr marR="0" lvl="0" indent="0" algn="ctr" fontAlgn="auto">
              <a:lnSpc>
                <a:spcPct val="100000"/>
              </a:lnSpc>
              <a:spcBef>
                <a:spcPts val="0"/>
              </a:spcBef>
              <a:spcAft>
                <a:spcPts val="0"/>
              </a:spcAft>
              <a:buClr>
                <a:srgbClr val="000000"/>
              </a:buClr>
              <a:buSzPts val="1400"/>
              <a:buFont typeface="Arial"/>
              <a:buNone/>
              <a:tabLst/>
            </a:pPr>
            <a:endParaRPr kumimoji="0" lang="pl-PL" sz="1400" b="0" i="0" u="none" strike="noStrike" kern="0" cap="none" spc="0" normalizeH="0" baseline="0" dirty="0">
              <a:ln>
                <a:noFill/>
              </a:ln>
              <a:solidFill>
                <a:srgbClr val="FFFFFF"/>
              </a:solidFill>
              <a:effectLst/>
              <a:uLnTx/>
              <a:uFillTx/>
              <a:latin typeface="Roboto"/>
              <a:ea typeface="Roboto"/>
            </a:endParaRPr>
          </a:p>
        </p:txBody>
      </p:sp>
      <p:sp>
        <p:nvSpPr>
          <p:cNvPr id="29" name="Symbol zastępczy zawartości 4">
            <a:extLst>
              <a:ext uri="{FF2B5EF4-FFF2-40B4-BE49-F238E27FC236}">
                <a16:creationId xmlns:a16="http://schemas.microsoft.com/office/drawing/2014/main" id="{7E12A216-B003-BD4F-90E2-0C975757B621}"/>
              </a:ext>
            </a:extLst>
          </p:cNvPr>
          <p:cNvSpPr>
            <a:spLocks noGrp="1"/>
          </p:cNvSpPr>
          <p:nvPr>
            <p:ph sz="quarter" idx="33" hasCustomPrompt="1"/>
          </p:nvPr>
        </p:nvSpPr>
        <p:spPr>
          <a:xfrm>
            <a:off x="829510" y="711892"/>
            <a:ext cx="416115" cy="402546"/>
          </a:xfrm>
          <a:noFill/>
        </p:spPr>
        <p:txBody>
          <a:bodyPr wrap="square" rtlCol="0">
            <a:spAutoFit/>
          </a:bodyPr>
          <a:lstStyle>
            <a:lvl1pPr marL="0" indent="0" algn="ctr">
              <a:buNone/>
              <a:defRPr lang="pl-PL" sz="1800" dirty="0">
                <a:solidFill>
                  <a:schemeClr val="bg1"/>
                </a:solidFill>
                <a:latin typeface="Roboto" panose="02000000000000000000" pitchFamily="2" charset="0"/>
                <a:ea typeface="Roboto" panose="02000000000000000000" pitchFamily="2" charset="0"/>
              </a:defRPr>
            </a:lvl1pPr>
          </a:lstStyle>
          <a:p>
            <a:pPr marL="0" lvl="0"/>
            <a:r>
              <a:rPr lang="pl-PL" dirty="0"/>
              <a:t>#</a:t>
            </a:r>
          </a:p>
        </p:txBody>
      </p:sp>
      <p:sp>
        <p:nvSpPr>
          <p:cNvPr id="30" name="Elipsa 22">
            <a:extLst>
              <a:ext uri="{FF2B5EF4-FFF2-40B4-BE49-F238E27FC236}">
                <a16:creationId xmlns:a16="http://schemas.microsoft.com/office/drawing/2014/main" id="{520A3783-5A5E-6D41-B124-C1B370C979D9}"/>
              </a:ext>
            </a:extLst>
          </p:cNvPr>
          <p:cNvSpPr/>
          <p:nvPr userDrawn="1"/>
        </p:nvSpPr>
        <p:spPr>
          <a:xfrm>
            <a:off x="1542569" y="564836"/>
            <a:ext cx="713059" cy="713061"/>
          </a:xfrm>
          <a:prstGeom prst="ellipse">
            <a:avLst/>
          </a:prstGeom>
          <a:gradFill>
            <a:gsLst>
              <a:gs pos="0">
                <a:srgbClr val="0A85FF">
                  <a:alpha val="14509"/>
                </a:srgbClr>
              </a:gs>
              <a:gs pos="26000">
                <a:srgbClr val="0A85FF">
                  <a:alpha val="14509"/>
                </a:srgbClr>
              </a:gs>
              <a:gs pos="100000">
                <a:srgbClr val="0A85FF">
                  <a:alpha val="34901"/>
                </a:srgbClr>
              </a:gs>
            </a:gsLst>
            <a:lin ang="6000000" scaled="0"/>
          </a:gradFill>
          <a:ln w="9525" cap="flat" cmpd="sng">
            <a:solidFill>
              <a:schemeClr val="lt2">
                <a:alpha val="17254"/>
              </a:schemeClr>
            </a:solidFill>
            <a:prstDash val="solid"/>
            <a:miter lim="800000"/>
            <a:headEnd type="none" w="sm" len="sm"/>
            <a:tailEnd type="none" w="sm" len="sm"/>
          </a:ln>
        </p:spPr>
        <p:txBody>
          <a:bodyPr spcFirstLastPara="1" wrap="square" lIns="68575" tIns="34275" rIns="68575" bIns="34275" anchor="ctr" anchorCtr="0">
            <a:noAutofit/>
          </a:bodyPr>
          <a:lstStyle/>
          <a:p>
            <a:pPr marR="0" lvl="0" indent="0" algn="ctr" fontAlgn="auto">
              <a:lnSpc>
                <a:spcPct val="100000"/>
              </a:lnSpc>
              <a:spcBef>
                <a:spcPts val="0"/>
              </a:spcBef>
              <a:spcAft>
                <a:spcPts val="0"/>
              </a:spcAft>
              <a:buClr>
                <a:srgbClr val="000000"/>
              </a:buClr>
              <a:buSzPts val="1400"/>
              <a:buFont typeface="Arial"/>
              <a:buNone/>
              <a:tabLst/>
            </a:pPr>
            <a:endParaRPr kumimoji="0" lang="pl-PL" sz="1400" b="0" i="0" u="none" strike="noStrike" kern="0" cap="none" spc="0" normalizeH="0" baseline="0" dirty="0">
              <a:ln>
                <a:noFill/>
              </a:ln>
              <a:solidFill>
                <a:srgbClr val="FFFFFF"/>
              </a:solidFill>
              <a:effectLst/>
              <a:uLnTx/>
              <a:uFillTx/>
              <a:latin typeface="Roboto"/>
              <a:ea typeface="Roboto"/>
            </a:endParaRPr>
          </a:p>
        </p:txBody>
      </p:sp>
      <p:sp>
        <p:nvSpPr>
          <p:cNvPr id="31" name="Symbol zastępczy zawartości 4">
            <a:extLst>
              <a:ext uri="{FF2B5EF4-FFF2-40B4-BE49-F238E27FC236}">
                <a16:creationId xmlns:a16="http://schemas.microsoft.com/office/drawing/2014/main" id="{669B645C-AD53-C24E-85DA-DCA01C06ABA4}"/>
              </a:ext>
            </a:extLst>
          </p:cNvPr>
          <p:cNvSpPr>
            <a:spLocks noGrp="1"/>
          </p:cNvSpPr>
          <p:nvPr>
            <p:ph sz="quarter" idx="34" hasCustomPrompt="1"/>
          </p:nvPr>
        </p:nvSpPr>
        <p:spPr>
          <a:xfrm>
            <a:off x="1691040" y="711892"/>
            <a:ext cx="416115" cy="402546"/>
          </a:xfrm>
          <a:noFill/>
        </p:spPr>
        <p:txBody>
          <a:bodyPr wrap="square" rtlCol="0">
            <a:spAutoFit/>
          </a:bodyPr>
          <a:lstStyle>
            <a:lvl1pPr marL="0" indent="0" algn="ctr">
              <a:buNone/>
              <a:defRPr lang="pl-PL" sz="1800" dirty="0">
                <a:solidFill>
                  <a:schemeClr val="bg1"/>
                </a:solidFill>
                <a:latin typeface="Roboto" panose="02000000000000000000" pitchFamily="2" charset="0"/>
                <a:ea typeface="Roboto" panose="02000000000000000000" pitchFamily="2" charset="0"/>
              </a:defRPr>
            </a:lvl1pPr>
          </a:lstStyle>
          <a:p>
            <a:pPr marL="0" lvl="0"/>
            <a:r>
              <a:rPr lang="pl-PL" dirty="0"/>
              <a:t>#</a:t>
            </a:r>
          </a:p>
        </p:txBody>
      </p:sp>
      <p:sp>
        <p:nvSpPr>
          <p:cNvPr id="34" name="Tytuł 1">
            <a:extLst>
              <a:ext uri="{FF2B5EF4-FFF2-40B4-BE49-F238E27FC236}">
                <a16:creationId xmlns:a16="http://schemas.microsoft.com/office/drawing/2014/main" id="{26E57AA5-18FD-F349-8834-ED4424282C3D}"/>
              </a:ext>
            </a:extLst>
          </p:cNvPr>
          <p:cNvSpPr>
            <a:spLocks noGrp="1"/>
          </p:cNvSpPr>
          <p:nvPr>
            <p:ph type="title" hasCustomPrompt="1"/>
          </p:nvPr>
        </p:nvSpPr>
        <p:spPr>
          <a:xfrm>
            <a:off x="684982" y="1515736"/>
            <a:ext cx="4604569" cy="1800437"/>
          </a:xfrm>
        </p:spPr>
        <p:txBody>
          <a:bodyPr lIns="0"/>
          <a:lstStyle>
            <a:lvl1pPr>
              <a:defRPr>
                <a:solidFill>
                  <a:schemeClr val="bg1"/>
                </a:solidFill>
                <a:latin typeface="Roboto" panose="02000000000000000000" pitchFamily="2" charset="0"/>
                <a:ea typeface="Roboto" panose="02000000000000000000" pitchFamily="2" charset="0"/>
              </a:defRPr>
            </a:lvl1pPr>
          </a:lstStyle>
          <a:p>
            <a:r>
              <a:rPr lang="pl-PL" dirty="0" err="1"/>
              <a:t>Click</a:t>
            </a:r>
            <a:r>
              <a:rPr lang="pl-PL" dirty="0"/>
              <a:t> to </a:t>
            </a:r>
            <a:r>
              <a:rPr lang="pl-PL" dirty="0" err="1"/>
              <a:t>edit</a:t>
            </a:r>
            <a:endParaRPr lang="pl-PL" dirty="0"/>
          </a:p>
        </p:txBody>
      </p:sp>
      <p:cxnSp>
        <p:nvCxnSpPr>
          <p:cNvPr id="35" name="Łącznik prosty 34">
            <a:extLst>
              <a:ext uri="{FF2B5EF4-FFF2-40B4-BE49-F238E27FC236}">
                <a16:creationId xmlns:a16="http://schemas.microsoft.com/office/drawing/2014/main" id="{0FD1F715-5E73-AD43-99CD-C45B40DEA156}"/>
              </a:ext>
            </a:extLst>
          </p:cNvPr>
          <p:cNvCxnSpPr>
            <a:cxnSpLocks/>
          </p:cNvCxnSpPr>
          <p:nvPr userDrawn="1"/>
        </p:nvCxnSpPr>
        <p:spPr>
          <a:xfrm flipH="1">
            <a:off x="684982" y="3473742"/>
            <a:ext cx="1949449" cy="0"/>
          </a:xfrm>
          <a:prstGeom prst="line">
            <a:avLst/>
          </a:prstGeom>
          <a:ln w="25400">
            <a:gradFill>
              <a:gsLst>
                <a:gs pos="0">
                  <a:schemeClr val="accent1"/>
                </a:gs>
                <a:gs pos="100000">
                  <a:schemeClr val="accent2"/>
                </a:gs>
              </a:gsLst>
              <a:lin ang="0" scaled="0"/>
            </a:gradFill>
          </a:ln>
          <a:effectLst/>
        </p:spPr>
        <p:style>
          <a:lnRef idx="2">
            <a:schemeClr val="accent1"/>
          </a:lnRef>
          <a:fillRef idx="0">
            <a:schemeClr val="accent1"/>
          </a:fillRef>
          <a:effectRef idx="1">
            <a:schemeClr val="accent1"/>
          </a:effectRef>
          <a:fontRef idx="minor">
            <a:schemeClr val="tx1"/>
          </a:fontRef>
        </p:style>
      </p:cxnSp>
      <p:sp>
        <p:nvSpPr>
          <p:cNvPr id="36" name="Symbol zastępczy tekstu 24">
            <a:extLst>
              <a:ext uri="{FF2B5EF4-FFF2-40B4-BE49-F238E27FC236}">
                <a16:creationId xmlns:a16="http://schemas.microsoft.com/office/drawing/2014/main" id="{E6F06524-CA7B-4C44-A1E4-71A5987F4BDE}"/>
              </a:ext>
            </a:extLst>
          </p:cNvPr>
          <p:cNvSpPr>
            <a:spLocks noGrp="1"/>
          </p:cNvSpPr>
          <p:nvPr>
            <p:ph type="body" sz="quarter" idx="20" hasCustomPrompt="1"/>
          </p:nvPr>
        </p:nvSpPr>
        <p:spPr>
          <a:xfrm>
            <a:off x="681039" y="3675976"/>
            <a:ext cx="4608511" cy="2345312"/>
          </a:xfrm>
        </p:spPr>
        <p:txBody>
          <a:bodyPr/>
          <a:lstStyle>
            <a:lvl1pPr marL="0" indent="0">
              <a:buNone/>
              <a:defRPr>
                <a:solidFill>
                  <a:schemeClr val="bg1"/>
                </a:solidFill>
              </a:defRPr>
            </a:lvl1pPr>
          </a:lstStyle>
          <a:p>
            <a:r>
              <a:rPr lang="pl-PL" dirty="0" err="1"/>
              <a:t>Click</a:t>
            </a:r>
            <a:r>
              <a:rPr lang="pl-PL" dirty="0"/>
              <a:t> to </a:t>
            </a:r>
            <a:r>
              <a:rPr lang="pl-PL" dirty="0" err="1"/>
              <a:t>edit</a:t>
            </a:r>
            <a:endParaRPr lang="pl-PL" dirty="0"/>
          </a:p>
        </p:txBody>
      </p:sp>
      <p:sp>
        <p:nvSpPr>
          <p:cNvPr id="20" name="Elipsa 22">
            <a:extLst>
              <a:ext uri="{FF2B5EF4-FFF2-40B4-BE49-F238E27FC236}">
                <a16:creationId xmlns:a16="http://schemas.microsoft.com/office/drawing/2014/main" id="{B5A814EC-5CC8-6F42-ABB0-0C7FCA85DD0C}"/>
              </a:ext>
            </a:extLst>
          </p:cNvPr>
          <p:cNvSpPr/>
          <p:nvPr userDrawn="1"/>
        </p:nvSpPr>
        <p:spPr>
          <a:xfrm>
            <a:off x="2403340" y="564836"/>
            <a:ext cx="713059" cy="713061"/>
          </a:xfrm>
          <a:prstGeom prst="ellipse">
            <a:avLst/>
          </a:prstGeom>
          <a:noFill/>
          <a:ln w="25400">
            <a:gradFill flip="none" rotWithShape="1">
              <a:gsLst>
                <a:gs pos="0">
                  <a:schemeClr val="accent2"/>
                </a:gs>
                <a:gs pos="100000">
                  <a:schemeClr val="accent1"/>
                </a:gs>
              </a:gsLst>
              <a:lin ang="108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pl-PL" dirty="0">
              <a:solidFill>
                <a:schemeClr val="bg1"/>
              </a:solidFill>
              <a:latin typeface="Roboto" panose="02000000000000000000" pitchFamily="2" charset="0"/>
              <a:ea typeface="Roboto" panose="02000000000000000000" pitchFamily="2" charset="0"/>
            </a:endParaRPr>
          </a:p>
        </p:txBody>
      </p:sp>
      <p:sp>
        <p:nvSpPr>
          <p:cNvPr id="21" name="Symbol zastępczy zawartości 4">
            <a:extLst>
              <a:ext uri="{FF2B5EF4-FFF2-40B4-BE49-F238E27FC236}">
                <a16:creationId xmlns:a16="http://schemas.microsoft.com/office/drawing/2014/main" id="{69F99AF4-1226-4041-857E-9DBFDA081084}"/>
              </a:ext>
            </a:extLst>
          </p:cNvPr>
          <p:cNvSpPr>
            <a:spLocks noGrp="1"/>
          </p:cNvSpPr>
          <p:nvPr>
            <p:ph sz="quarter" idx="36" hasCustomPrompt="1"/>
          </p:nvPr>
        </p:nvSpPr>
        <p:spPr>
          <a:xfrm>
            <a:off x="2551811" y="711892"/>
            <a:ext cx="416115" cy="402546"/>
          </a:xfrm>
          <a:noFill/>
        </p:spPr>
        <p:txBody>
          <a:bodyPr wrap="square" rtlCol="0">
            <a:spAutoFit/>
          </a:bodyPr>
          <a:lstStyle>
            <a:lvl1pPr marL="0" indent="0" algn="ctr">
              <a:buNone/>
              <a:defRPr lang="pl-PL" sz="1800" dirty="0">
                <a:solidFill>
                  <a:schemeClr val="bg1"/>
                </a:solidFill>
                <a:latin typeface="Roboto" panose="02000000000000000000" pitchFamily="2" charset="0"/>
                <a:ea typeface="Roboto" panose="02000000000000000000" pitchFamily="2" charset="0"/>
              </a:defRPr>
            </a:lvl1pPr>
          </a:lstStyle>
          <a:p>
            <a:pPr marL="0" lvl="0"/>
            <a:r>
              <a:rPr lang="pl-PL" dirty="0"/>
              <a:t>#</a:t>
            </a:r>
          </a:p>
        </p:txBody>
      </p:sp>
      <p:sp>
        <p:nvSpPr>
          <p:cNvPr id="22" name="Elipsa 22">
            <a:extLst>
              <a:ext uri="{FF2B5EF4-FFF2-40B4-BE49-F238E27FC236}">
                <a16:creationId xmlns:a16="http://schemas.microsoft.com/office/drawing/2014/main" id="{E0F55750-AA79-2A4A-A306-A6F83AF1DC8C}"/>
              </a:ext>
            </a:extLst>
          </p:cNvPr>
          <p:cNvSpPr/>
          <p:nvPr userDrawn="1"/>
        </p:nvSpPr>
        <p:spPr>
          <a:xfrm>
            <a:off x="3225371" y="564836"/>
            <a:ext cx="713059" cy="713061"/>
          </a:xfrm>
          <a:prstGeom prst="ellipse">
            <a:avLst/>
          </a:prstGeom>
          <a:gradFill>
            <a:gsLst>
              <a:gs pos="0">
                <a:srgbClr val="0A85FF">
                  <a:alpha val="14509"/>
                </a:srgbClr>
              </a:gs>
              <a:gs pos="26000">
                <a:srgbClr val="0A85FF">
                  <a:alpha val="14509"/>
                </a:srgbClr>
              </a:gs>
              <a:gs pos="100000">
                <a:srgbClr val="0A85FF">
                  <a:alpha val="34901"/>
                </a:srgbClr>
              </a:gs>
            </a:gsLst>
            <a:lin ang="6000000" scaled="0"/>
          </a:gradFill>
          <a:ln w="9525" cap="flat" cmpd="sng">
            <a:solidFill>
              <a:schemeClr val="lt2">
                <a:alpha val="17254"/>
              </a:schemeClr>
            </a:solidFill>
            <a:prstDash val="solid"/>
            <a:miter lim="800000"/>
            <a:headEnd type="none" w="sm" len="sm"/>
            <a:tailEnd type="none" w="sm" len="sm"/>
          </a:ln>
        </p:spPr>
        <p:txBody>
          <a:bodyPr spcFirstLastPara="1" wrap="square" lIns="68575" tIns="34275" rIns="68575" bIns="34275" anchor="ctr" anchorCtr="0">
            <a:noAutofit/>
          </a:bodyPr>
          <a:lstStyle/>
          <a:p>
            <a:pPr marR="0" lvl="0" indent="0" algn="ctr" fontAlgn="auto">
              <a:lnSpc>
                <a:spcPct val="100000"/>
              </a:lnSpc>
              <a:spcBef>
                <a:spcPts val="0"/>
              </a:spcBef>
              <a:spcAft>
                <a:spcPts val="0"/>
              </a:spcAft>
              <a:buClr>
                <a:srgbClr val="000000"/>
              </a:buClr>
              <a:buSzPts val="1400"/>
              <a:buFont typeface="Arial"/>
              <a:buNone/>
              <a:tabLst/>
            </a:pPr>
            <a:endParaRPr kumimoji="0" lang="pl-PL" sz="1400" b="0" i="0" u="none" strike="noStrike" kern="0" cap="none" spc="0" normalizeH="0" baseline="0" dirty="0">
              <a:ln>
                <a:noFill/>
              </a:ln>
              <a:solidFill>
                <a:srgbClr val="FFFFFF"/>
              </a:solidFill>
              <a:effectLst/>
              <a:uLnTx/>
              <a:uFillTx/>
              <a:latin typeface="Roboto"/>
              <a:ea typeface="Roboto"/>
            </a:endParaRPr>
          </a:p>
        </p:txBody>
      </p:sp>
      <p:sp>
        <p:nvSpPr>
          <p:cNvPr id="23" name="Symbol zastępczy zawartości 4">
            <a:extLst>
              <a:ext uri="{FF2B5EF4-FFF2-40B4-BE49-F238E27FC236}">
                <a16:creationId xmlns:a16="http://schemas.microsoft.com/office/drawing/2014/main" id="{14D72E32-A223-8E47-8C15-2E716AED832C}"/>
              </a:ext>
            </a:extLst>
          </p:cNvPr>
          <p:cNvSpPr>
            <a:spLocks noGrp="1"/>
          </p:cNvSpPr>
          <p:nvPr>
            <p:ph sz="quarter" idx="37" hasCustomPrompt="1"/>
          </p:nvPr>
        </p:nvSpPr>
        <p:spPr>
          <a:xfrm>
            <a:off x="3373842" y="711892"/>
            <a:ext cx="416115" cy="402546"/>
          </a:xfrm>
          <a:noFill/>
        </p:spPr>
        <p:txBody>
          <a:bodyPr wrap="square" rtlCol="0">
            <a:spAutoFit/>
          </a:bodyPr>
          <a:lstStyle>
            <a:lvl1pPr marL="0" indent="0" algn="ctr">
              <a:buNone/>
              <a:defRPr lang="pl-PL" sz="1800" dirty="0">
                <a:solidFill>
                  <a:schemeClr val="bg1"/>
                </a:solidFill>
                <a:latin typeface="Roboto" panose="02000000000000000000" pitchFamily="2" charset="0"/>
                <a:ea typeface="Roboto" panose="02000000000000000000" pitchFamily="2" charset="0"/>
              </a:defRPr>
            </a:lvl1pPr>
          </a:lstStyle>
          <a:p>
            <a:pPr marL="0" lvl="0"/>
            <a:r>
              <a:rPr lang="pl-PL" dirty="0"/>
              <a:t>#</a:t>
            </a:r>
          </a:p>
        </p:txBody>
      </p:sp>
      <p:sp>
        <p:nvSpPr>
          <p:cNvPr id="15" name="Symbol zastępczy obrazu 14">
            <a:extLst>
              <a:ext uri="{FF2B5EF4-FFF2-40B4-BE49-F238E27FC236}">
                <a16:creationId xmlns:a16="http://schemas.microsoft.com/office/drawing/2014/main" id="{B350E182-C4CB-4643-8BE1-7DD824AD498E}"/>
              </a:ext>
            </a:extLst>
          </p:cNvPr>
          <p:cNvSpPr>
            <a:spLocks noGrp="1"/>
          </p:cNvSpPr>
          <p:nvPr>
            <p:ph type="pic" sz="quarter" idx="13" hasCustomPrompt="1"/>
          </p:nvPr>
        </p:nvSpPr>
        <p:spPr>
          <a:xfrm>
            <a:off x="5980113" y="0"/>
            <a:ext cx="6211888" cy="6858000"/>
          </a:xfrm>
          <a:custGeom>
            <a:avLst/>
            <a:gdLst>
              <a:gd name="connsiteX0" fmla="*/ 895279 w 6211888"/>
              <a:gd name="connsiteY0" fmla="*/ 0 h 6858000"/>
              <a:gd name="connsiteX1" fmla="*/ 6211888 w 6211888"/>
              <a:gd name="connsiteY1" fmla="*/ 0 h 6858000"/>
              <a:gd name="connsiteX2" fmla="*/ 6211888 w 6211888"/>
              <a:gd name="connsiteY2" fmla="*/ 6858000 h 6858000"/>
              <a:gd name="connsiteX3" fmla="*/ 0 w 6211888"/>
              <a:gd name="connsiteY3" fmla="*/ 6858000 h 6858000"/>
              <a:gd name="connsiteX4" fmla="*/ 0 w 6211888"/>
              <a:gd name="connsiteY4" fmla="*/ 796301 h 6858000"/>
              <a:gd name="connsiteX5" fmla="*/ 26898 w 6211888"/>
              <a:gd name="connsiteY5" fmla="*/ 655533 h 6858000"/>
              <a:gd name="connsiteX6" fmla="*/ 803009 w 6211888"/>
              <a:gd name="connsiteY6" fmla="*/ 465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11888" h="6858000">
                <a:moveTo>
                  <a:pt x="895279" y="0"/>
                </a:moveTo>
                <a:lnTo>
                  <a:pt x="6211888" y="0"/>
                </a:lnTo>
                <a:lnTo>
                  <a:pt x="6211888" y="6858000"/>
                </a:lnTo>
                <a:lnTo>
                  <a:pt x="0" y="6858000"/>
                </a:lnTo>
                <a:lnTo>
                  <a:pt x="0" y="796301"/>
                </a:lnTo>
                <a:lnTo>
                  <a:pt x="26898" y="655533"/>
                </a:lnTo>
                <a:cubicBezTo>
                  <a:pt x="126252" y="305703"/>
                  <a:pt x="431292" y="42409"/>
                  <a:pt x="803009" y="4659"/>
                </a:cubicBezTo>
                <a:close/>
              </a:path>
            </a:pathLst>
          </a:custGeom>
          <a:solidFill>
            <a:schemeClr val="tx2">
              <a:lumMod val="20000"/>
              <a:lumOff val="80000"/>
            </a:schemeClr>
          </a:solidFill>
        </p:spPr>
        <p:txBody>
          <a:bodyPr wrap="square" anchor="ctr">
            <a:noAutofit/>
          </a:bodyPr>
          <a:lstStyle>
            <a:lvl1pPr marL="0" indent="0" algn="ctr">
              <a:lnSpc>
                <a:spcPct val="100000"/>
              </a:lnSpc>
              <a:buNone/>
              <a:defRPr sz="2600">
                <a:solidFill>
                  <a:schemeClr val="accent2"/>
                </a:solidFill>
                <a:latin typeface="Roboto" panose="02000000000000000000" pitchFamily="2" charset="0"/>
                <a:ea typeface="Roboto" panose="02000000000000000000" pitchFamily="2" charset="0"/>
              </a:defRPr>
            </a:lvl1pPr>
          </a:lstStyle>
          <a:p>
            <a:r>
              <a:rPr lang="pl-PL" dirty="0" err="1"/>
              <a:t>Click</a:t>
            </a:r>
            <a:r>
              <a:rPr lang="pl-PL" dirty="0"/>
              <a:t> </a:t>
            </a:r>
            <a:r>
              <a:rPr lang="pl-PL" dirty="0" err="1"/>
              <a:t>this</a:t>
            </a:r>
            <a:r>
              <a:rPr lang="pl-PL" dirty="0"/>
              <a:t> </a:t>
            </a:r>
            <a:r>
              <a:rPr lang="pl-PL" dirty="0" err="1"/>
              <a:t>icon</a:t>
            </a:r>
            <a:r>
              <a:rPr lang="pl-PL" dirty="0"/>
              <a:t> to</a:t>
            </a:r>
          </a:p>
          <a:p>
            <a:r>
              <a:rPr lang="pl-PL" dirty="0" err="1"/>
              <a:t>add</a:t>
            </a:r>
            <a:r>
              <a:rPr lang="pl-PL" dirty="0"/>
              <a:t> a </a:t>
            </a:r>
            <a:r>
              <a:rPr lang="pl-PL" dirty="0" err="1"/>
              <a:t>picture</a:t>
            </a:r>
            <a:endParaRPr lang="pl-PL" dirty="0"/>
          </a:p>
        </p:txBody>
      </p:sp>
    </p:spTree>
    <p:extLst>
      <p:ext uri="{BB962C8B-B14F-4D97-AF65-F5344CB8AC3E}">
        <p14:creationId xmlns:p14="http://schemas.microsoft.com/office/powerpoint/2010/main" val="114432789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Step 4">
    <p:bg>
      <p:bgPr>
        <a:solidFill>
          <a:schemeClr val="tx2"/>
        </a:solidFill>
        <a:effectLst/>
      </p:bgPr>
    </p:bg>
    <p:spTree>
      <p:nvGrpSpPr>
        <p:cNvPr id="1" name=""/>
        <p:cNvGrpSpPr/>
        <p:nvPr/>
      </p:nvGrpSpPr>
      <p:grpSpPr>
        <a:xfrm>
          <a:off x="0" y="0"/>
          <a:ext cx="0" cy="0"/>
          <a:chOff x="0" y="0"/>
          <a:chExt cx="0" cy="0"/>
        </a:xfrm>
      </p:grpSpPr>
      <p:sp>
        <p:nvSpPr>
          <p:cNvPr id="28" name="Elipsa 22">
            <a:extLst>
              <a:ext uri="{FF2B5EF4-FFF2-40B4-BE49-F238E27FC236}">
                <a16:creationId xmlns:a16="http://schemas.microsoft.com/office/drawing/2014/main" id="{1A3238D0-0410-7841-A3AB-B2B4CB4A5568}"/>
              </a:ext>
            </a:extLst>
          </p:cNvPr>
          <p:cNvSpPr/>
          <p:nvPr userDrawn="1"/>
        </p:nvSpPr>
        <p:spPr>
          <a:xfrm>
            <a:off x="681039" y="564836"/>
            <a:ext cx="713059" cy="713061"/>
          </a:xfrm>
          <a:prstGeom prst="ellipse">
            <a:avLst/>
          </a:prstGeom>
          <a:gradFill>
            <a:gsLst>
              <a:gs pos="0">
                <a:srgbClr val="0A85FF">
                  <a:alpha val="14509"/>
                </a:srgbClr>
              </a:gs>
              <a:gs pos="26000">
                <a:srgbClr val="0A85FF">
                  <a:alpha val="14509"/>
                </a:srgbClr>
              </a:gs>
              <a:gs pos="100000">
                <a:srgbClr val="0A85FF">
                  <a:alpha val="34901"/>
                </a:srgbClr>
              </a:gs>
            </a:gsLst>
            <a:lin ang="6000000" scaled="0"/>
          </a:gradFill>
          <a:ln w="9525" cap="flat" cmpd="sng">
            <a:solidFill>
              <a:schemeClr val="lt2">
                <a:alpha val="17254"/>
              </a:schemeClr>
            </a:solidFill>
            <a:prstDash val="solid"/>
            <a:miter lim="800000"/>
            <a:headEnd type="none" w="sm" len="sm"/>
            <a:tailEnd type="none" w="sm" len="sm"/>
          </a:ln>
        </p:spPr>
        <p:txBody>
          <a:bodyPr spcFirstLastPara="1" wrap="square" lIns="68575" tIns="34275" rIns="68575" bIns="34275" anchor="ctr" anchorCtr="0">
            <a:noAutofit/>
          </a:bodyPr>
          <a:lstStyle/>
          <a:p>
            <a:pPr marR="0" lvl="0" indent="0" algn="ctr" fontAlgn="auto">
              <a:lnSpc>
                <a:spcPct val="100000"/>
              </a:lnSpc>
              <a:spcBef>
                <a:spcPts val="0"/>
              </a:spcBef>
              <a:spcAft>
                <a:spcPts val="0"/>
              </a:spcAft>
              <a:buClr>
                <a:srgbClr val="000000"/>
              </a:buClr>
              <a:buSzPts val="1400"/>
              <a:buFont typeface="Arial"/>
              <a:buNone/>
              <a:tabLst/>
            </a:pPr>
            <a:endParaRPr kumimoji="0" lang="pl-PL" sz="1400" b="0" i="0" u="none" strike="noStrike" kern="0" cap="none" spc="0" normalizeH="0" baseline="0" dirty="0">
              <a:ln>
                <a:noFill/>
              </a:ln>
              <a:solidFill>
                <a:srgbClr val="FFFFFF"/>
              </a:solidFill>
              <a:effectLst/>
              <a:uLnTx/>
              <a:uFillTx/>
              <a:latin typeface="Roboto"/>
              <a:ea typeface="Roboto"/>
            </a:endParaRPr>
          </a:p>
        </p:txBody>
      </p:sp>
      <p:sp>
        <p:nvSpPr>
          <p:cNvPr id="29" name="Symbol zastępczy zawartości 4">
            <a:extLst>
              <a:ext uri="{FF2B5EF4-FFF2-40B4-BE49-F238E27FC236}">
                <a16:creationId xmlns:a16="http://schemas.microsoft.com/office/drawing/2014/main" id="{7E12A216-B003-BD4F-90E2-0C975757B621}"/>
              </a:ext>
            </a:extLst>
          </p:cNvPr>
          <p:cNvSpPr>
            <a:spLocks noGrp="1"/>
          </p:cNvSpPr>
          <p:nvPr>
            <p:ph sz="quarter" idx="33" hasCustomPrompt="1"/>
          </p:nvPr>
        </p:nvSpPr>
        <p:spPr>
          <a:xfrm>
            <a:off x="829510" y="711892"/>
            <a:ext cx="416115" cy="402546"/>
          </a:xfrm>
          <a:noFill/>
        </p:spPr>
        <p:txBody>
          <a:bodyPr wrap="square" rtlCol="0">
            <a:spAutoFit/>
          </a:bodyPr>
          <a:lstStyle>
            <a:lvl1pPr marL="0" indent="0" algn="ctr">
              <a:buNone/>
              <a:defRPr lang="pl-PL" sz="1800" dirty="0">
                <a:solidFill>
                  <a:schemeClr val="bg1"/>
                </a:solidFill>
                <a:latin typeface="Roboto" panose="02000000000000000000" pitchFamily="2" charset="0"/>
                <a:ea typeface="Roboto" panose="02000000000000000000" pitchFamily="2" charset="0"/>
              </a:defRPr>
            </a:lvl1pPr>
          </a:lstStyle>
          <a:p>
            <a:pPr marL="0" lvl="0"/>
            <a:r>
              <a:rPr lang="pl-PL" dirty="0"/>
              <a:t>#</a:t>
            </a:r>
          </a:p>
        </p:txBody>
      </p:sp>
      <p:sp>
        <p:nvSpPr>
          <p:cNvPr id="30" name="Elipsa 22">
            <a:extLst>
              <a:ext uri="{FF2B5EF4-FFF2-40B4-BE49-F238E27FC236}">
                <a16:creationId xmlns:a16="http://schemas.microsoft.com/office/drawing/2014/main" id="{520A3783-5A5E-6D41-B124-C1B370C979D9}"/>
              </a:ext>
            </a:extLst>
          </p:cNvPr>
          <p:cNvSpPr/>
          <p:nvPr userDrawn="1"/>
        </p:nvSpPr>
        <p:spPr>
          <a:xfrm>
            <a:off x="1542569" y="564836"/>
            <a:ext cx="713059" cy="713061"/>
          </a:xfrm>
          <a:prstGeom prst="ellipse">
            <a:avLst/>
          </a:prstGeom>
          <a:gradFill>
            <a:gsLst>
              <a:gs pos="0">
                <a:srgbClr val="0A85FF">
                  <a:alpha val="14509"/>
                </a:srgbClr>
              </a:gs>
              <a:gs pos="26000">
                <a:srgbClr val="0A85FF">
                  <a:alpha val="14509"/>
                </a:srgbClr>
              </a:gs>
              <a:gs pos="100000">
                <a:srgbClr val="0A85FF">
                  <a:alpha val="34901"/>
                </a:srgbClr>
              </a:gs>
            </a:gsLst>
            <a:lin ang="6000000" scaled="0"/>
          </a:gradFill>
          <a:ln w="9525" cap="flat" cmpd="sng">
            <a:solidFill>
              <a:schemeClr val="lt2">
                <a:alpha val="17254"/>
              </a:schemeClr>
            </a:solidFill>
            <a:prstDash val="solid"/>
            <a:miter lim="800000"/>
            <a:headEnd type="none" w="sm" len="sm"/>
            <a:tailEnd type="none" w="sm" len="sm"/>
          </a:ln>
        </p:spPr>
        <p:txBody>
          <a:bodyPr spcFirstLastPara="1" wrap="square" lIns="68575" tIns="34275" rIns="68575" bIns="34275" anchor="ctr" anchorCtr="0">
            <a:noAutofit/>
          </a:bodyPr>
          <a:lstStyle/>
          <a:p>
            <a:pPr marR="0" lvl="0" indent="0" algn="ctr" fontAlgn="auto">
              <a:lnSpc>
                <a:spcPct val="100000"/>
              </a:lnSpc>
              <a:spcBef>
                <a:spcPts val="0"/>
              </a:spcBef>
              <a:spcAft>
                <a:spcPts val="0"/>
              </a:spcAft>
              <a:buClr>
                <a:srgbClr val="000000"/>
              </a:buClr>
              <a:buSzPts val="1400"/>
              <a:buFont typeface="Arial"/>
              <a:buNone/>
              <a:tabLst/>
            </a:pPr>
            <a:endParaRPr kumimoji="0" lang="pl-PL" sz="1400" b="0" i="0" u="none" strike="noStrike" kern="0" cap="none" spc="0" normalizeH="0" baseline="0" dirty="0">
              <a:ln>
                <a:noFill/>
              </a:ln>
              <a:solidFill>
                <a:srgbClr val="FFFFFF"/>
              </a:solidFill>
              <a:effectLst/>
              <a:uLnTx/>
              <a:uFillTx/>
              <a:latin typeface="Roboto"/>
              <a:ea typeface="Roboto"/>
            </a:endParaRPr>
          </a:p>
        </p:txBody>
      </p:sp>
      <p:sp>
        <p:nvSpPr>
          <p:cNvPr id="31" name="Symbol zastępczy zawartości 4">
            <a:extLst>
              <a:ext uri="{FF2B5EF4-FFF2-40B4-BE49-F238E27FC236}">
                <a16:creationId xmlns:a16="http://schemas.microsoft.com/office/drawing/2014/main" id="{669B645C-AD53-C24E-85DA-DCA01C06ABA4}"/>
              </a:ext>
            </a:extLst>
          </p:cNvPr>
          <p:cNvSpPr>
            <a:spLocks noGrp="1"/>
          </p:cNvSpPr>
          <p:nvPr>
            <p:ph sz="quarter" idx="34" hasCustomPrompt="1"/>
          </p:nvPr>
        </p:nvSpPr>
        <p:spPr>
          <a:xfrm>
            <a:off x="1691040" y="711892"/>
            <a:ext cx="416115" cy="402546"/>
          </a:xfrm>
          <a:noFill/>
        </p:spPr>
        <p:txBody>
          <a:bodyPr wrap="square" rtlCol="0">
            <a:spAutoFit/>
          </a:bodyPr>
          <a:lstStyle>
            <a:lvl1pPr marL="0" indent="0" algn="ctr">
              <a:buNone/>
              <a:defRPr lang="pl-PL" sz="1800" dirty="0">
                <a:solidFill>
                  <a:schemeClr val="bg1"/>
                </a:solidFill>
                <a:latin typeface="Roboto" panose="02000000000000000000" pitchFamily="2" charset="0"/>
                <a:ea typeface="Roboto" panose="02000000000000000000" pitchFamily="2" charset="0"/>
              </a:defRPr>
            </a:lvl1pPr>
          </a:lstStyle>
          <a:p>
            <a:pPr marL="0" lvl="0"/>
            <a:r>
              <a:rPr lang="pl-PL" dirty="0"/>
              <a:t>#</a:t>
            </a:r>
          </a:p>
        </p:txBody>
      </p:sp>
      <p:sp>
        <p:nvSpPr>
          <p:cNvPr id="34" name="Tytuł 1">
            <a:extLst>
              <a:ext uri="{FF2B5EF4-FFF2-40B4-BE49-F238E27FC236}">
                <a16:creationId xmlns:a16="http://schemas.microsoft.com/office/drawing/2014/main" id="{26E57AA5-18FD-F349-8834-ED4424282C3D}"/>
              </a:ext>
            </a:extLst>
          </p:cNvPr>
          <p:cNvSpPr>
            <a:spLocks noGrp="1"/>
          </p:cNvSpPr>
          <p:nvPr>
            <p:ph type="title" hasCustomPrompt="1"/>
          </p:nvPr>
        </p:nvSpPr>
        <p:spPr>
          <a:xfrm>
            <a:off x="684982" y="1515736"/>
            <a:ext cx="4604569" cy="1800437"/>
          </a:xfrm>
        </p:spPr>
        <p:txBody>
          <a:bodyPr lIns="0"/>
          <a:lstStyle>
            <a:lvl1pPr>
              <a:defRPr>
                <a:solidFill>
                  <a:schemeClr val="bg1"/>
                </a:solidFill>
                <a:latin typeface="Roboto" panose="02000000000000000000" pitchFamily="2" charset="0"/>
                <a:ea typeface="Roboto" panose="02000000000000000000" pitchFamily="2" charset="0"/>
              </a:defRPr>
            </a:lvl1pPr>
          </a:lstStyle>
          <a:p>
            <a:r>
              <a:rPr lang="pl-PL" dirty="0" err="1"/>
              <a:t>Click</a:t>
            </a:r>
            <a:r>
              <a:rPr lang="pl-PL" dirty="0"/>
              <a:t> to </a:t>
            </a:r>
            <a:r>
              <a:rPr lang="pl-PL" dirty="0" err="1"/>
              <a:t>edit</a:t>
            </a:r>
            <a:endParaRPr lang="pl-PL" dirty="0"/>
          </a:p>
        </p:txBody>
      </p:sp>
      <p:cxnSp>
        <p:nvCxnSpPr>
          <p:cNvPr id="35" name="Łącznik prosty 34">
            <a:extLst>
              <a:ext uri="{FF2B5EF4-FFF2-40B4-BE49-F238E27FC236}">
                <a16:creationId xmlns:a16="http://schemas.microsoft.com/office/drawing/2014/main" id="{0FD1F715-5E73-AD43-99CD-C45B40DEA156}"/>
              </a:ext>
            </a:extLst>
          </p:cNvPr>
          <p:cNvCxnSpPr>
            <a:cxnSpLocks/>
          </p:cNvCxnSpPr>
          <p:nvPr userDrawn="1"/>
        </p:nvCxnSpPr>
        <p:spPr>
          <a:xfrm flipH="1">
            <a:off x="684982" y="3473742"/>
            <a:ext cx="1949449" cy="0"/>
          </a:xfrm>
          <a:prstGeom prst="line">
            <a:avLst/>
          </a:prstGeom>
          <a:ln w="25400">
            <a:gradFill>
              <a:gsLst>
                <a:gs pos="0">
                  <a:schemeClr val="accent1"/>
                </a:gs>
                <a:gs pos="100000">
                  <a:schemeClr val="accent2"/>
                </a:gs>
              </a:gsLst>
              <a:lin ang="0" scaled="0"/>
            </a:gradFill>
          </a:ln>
          <a:effectLst/>
        </p:spPr>
        <p:style>
          <a:lnRef idx="2">
            <a:schemeClr val="accent1"/>
          </a:lnRef>
          <a:fillRef idx="0">
            <a:schemeClr val="accent1"/>
          </a:fillRef>
          <a:effectRef idx="1">
            <a:schemeClr val="accent1"/>
          </a:effectRef>
          <a:fontRef idx="minor">
            <a:schemeClr val="tx1"/>
          </a:fontRef>
        </p:style>
      </p:cxnSp>
      <p:sp>
        <p:nvSpPr>
          <p:cNvPr id="36" name="Symbol zastępczy tekstu 24">
            <a:extLst>
              <a:ext uri="{FF2B5EF4-FFF2-40B4-BE49-F238E27FC236}">
                <a16:creationId xmlns:a16="http://schemas.microsoft.com/office/drawing/2014/main" id="{E6F06524-CA7B-4C44-A1E4-71A5987F4BDE}"/>
              </a:ext>
            </a:extLst>
          </p:cNvPr>
          <p:cNvSpPr>
            <a:spLocks noGrp="1"/>
          </p:cNvSpPr>
          <p:nvPr>
            <p:ph type="body" sz="quarter" idx="20" hasCustomPrompt="1"/>
          </p:nvPr>
        </p:nvSpPr>
        <p:spPr>
          <a:xfrm>
            <a:off x="681039" y="3675976"/>
            <a:ext cx="4608511" cy="2345312"/>
          </a:xfrm>
        </p:spPr>
        <p:txBody>
          <a:bodyPr/>
          <a:lstStyle>
            <a:lvl1pPr marL="0" indent="0">
              <a:buNone/>
              <a:defRPr>
                <a:solidFill>
                  <a:schemeClr val="bg1"/>
                </a:solidFill>
              </a:defRPr>
            </a:lvl1pPr>
          </a:lstStyle>
          <a:p>
            <a:r>
              <a:rPr lang="pl-PL" dirty="0" err="1"/>
              <a:t>Click</a:t>
            </a:r>
            <a:r>
              <a:rPr lang="pl-PL" dirty="0"/>
              <a:t> to </a:t>
            </a:r>
            <a:r>
              <a:rPr lang="pl-PL" dirty="0" err="1"/>
              <a:t>edit</a:t>
            </a:r>
            <a:endParaRPr lang="pl-PL" dirty="0"/>
          </a:p>
        </p:txBody>
      </p:sp>
      <p:sp>
        <p:nvSpPr>
          <p:cNvPr id="20" name="Elipsa 22">
            <a:extLst>
              <a:ext uri="{FF2B5EF4-FFF2-40B4-BE49-F238E27FC236}">
                <a16:creationId xmlns:a16="http://schemas.microsoft.com/office/drawing/2014/main" id="{B5A814EC-5CC8-6F42-ABB0-0C7FCA85DD0C}"/>
              </a:ext>
            </a:extLst>
          </p:cNvPr>
          <p:cNvSpPr/>
          <p:nvPr userDrawn="1"/>
        </p:nvSpPr>
        <p:spPr>
          <a:xfrm>
            <a:off x="2403340" y="564836"/>
            <a:ext cx="713059" cy="713061"/>
          </a:xfrm>
          <a:prstGeom prst="ellipse">
            <a:avLst/>
          </a:prstGeom>
          <a:gradFill>
            <a:gsLst>
              <a:gs pos="0">
                <a:srgbClr val="0A85FF">
                  <a:alpha val="14509"/>
                </a:srgbClr>
              </a:gs>
              <a:gs pos="26000">
                <a:srgbClr val="0A85FF">
                  <a:alpha val="14509"/>
                </a:srgbClr>
              </a:gs>
              <a:gs pos="100000">
                <a:srgbClr val="0A85FF">
                  <a:alpha val="34901"/>
                </a:srgbClr>
              </a:gs>
            </a:gsLst>
            <a:lin ang="6000000" scaled="0"/>
          </a:gradFill>
          <a:ln w="9525" cap="flat" cmpd="sng">
            <a:solidFill>
              <a:schemeClr val="lt2">
                <a:alpha val="17254"/>
              </a:schemeClr>
            </a:solidFill>
            <a:prstDash val="solid"/>
            <a:miter lim="800000"/>
            <a:headEnd type="none" w="sm" len="sm"/>
            <a:tailEnd type="none" w="sm" len="sm"/>
          </a:ln>
        </p:spPr>
        <p:txBody>
          <a:bodyPr spcFirstLastPara="1" wrap="square" lIns="68575" tIns="34275" rIns="68575" bIns="34275" anchor="ctr" anchorCtr="0">
            <a:noAutofit/>
          </a:bodyPr>
          <a:lstStyle/>
          <a:p>
            <a:pPr marR="0" lvl="0" indent="0" algn="ctr" fontAlgn="auto">
              <a:lnSpc>
                <a:spcPct val="100000"/>
              </a:lnSpc>
              <a:spcBef>
                <a:spcPts val="0"/>
              </a:spcBef>
              <a:spcAft>
                <a:spcPts val="0"/>
              </a:spcAft>
              <a:buClr>
                <a:srgbClr val="000000"/>
              </a:buClr>
              <a:buSzPts val="1400"/>
              <a:buFont typeface="Arial"/>
              <a:buNone/>
              <a:tabLst/>
            </a:pPr>
            <a:endParaRPr kumimoji="0" lang="pl-PL" sz="1400" b="0" i="0" u="none" strike="noStrike" kern="0" cap="none" spc="0" normalizeH="0" baseline="0" dirty="0">
              <a:ln>
                <a:noFill/>
              </a:ln>
              <a:solidFill>
                <a:srgbClr val="FFFFFF"/>
              </a:solidFill>
              <a:effectLst/>
              <a:uLnTx/>
              <a:uFillTx/>
              <a:latin typeface="Roboto"/>
              <a:ea typeface="Roboto"/>
            </a:endParaRPr>
          </a:p>
        </p:txBody>
      </p:sp>
      <p:sp>
        <p:nvSpPr>
          <p:cNvPr id="21" name="Symbol zastępczy zawartości 4">
            <a:extLst>
              <a:ext uri="{FF2B5EF4-FFF2-40B4-BE49-F238E27FC236}">
                <a16:creationId xmlns:a16="http://schemas.microsoft.com/office/drawing/2014/main" id="{69F99AF4-1226-4041-857E-9DBFDA081084}"/>
              </a:ext>
            </a:extLst>
          </p:cNvPr>
          <p:cNvSpPr>
            <a:spLocks noGrp="1"/>
          </p:cNvSpPr>
          <p:nvPr>
            <p:ph sz="quarter" idx="36" hasCustomPrompt="1"/>
          </p:nvPr>
        </p:nvSpPr>
        <p:spPr>
          <a:xfrm>
            <a:off x="2551811" y="711892"/>
            <a:ext cx="416115" cy="402546"/>
          </a:xfrm>
          <a:noFill/>
        </p:spPr>
        <p:txBody>
          <a:bodyPr wrap="square" rtlCol="0">
            <a:spAutoFit/>
          </a:bodyPr>
          <a:lstStyle>
            <a:lvl1pPr marL="0" indent="0" algn="ctr">
              <a:buNone/>
              <a:defRPr lang="pl-PL" sz="1800" dirty="0">
                <a:solidFill>
                  <a:schemeClr val="bg1"/>
                </a:solidFill>
                <a:latin typeface="Roboto" panose="02000000000000000000" pitchFamily="2" charset="0"/>
                <a:ea typeface="Roboto" panose="02000000000000000000" pitchFamily="2" charset="0"/>
              </a:defRPr>
            </a:lvl1pPr>
          </a:lstStyle>
          <a:p>
            <a:pPr marL="0" lvl="0"/>
            <a:r>
              <a:rPr lang="pl-PL" dirty="0"/>
              <a:t>#</a:t>
            </a:r>
          </a:p>
        </p:txBody>
      </p:sp>
      <p:sp>
        <p:nvSpPr>
          <p:cNvPr id="22" name="Elipsa 22">
            <a:extLst>
              <a:ext uri="{FF2B5EF4-FFF2-40B4-BE49-F238E27FC236}">
                <a16:creationId xmlns:a16="http://schemas.microsoft.com/office/drawing/2014/main" id="{E0F55750-AA79-2A4A-A306-A6F83AF1DC8C}"/>
              </a:ext>
            </a:extLst>
          </p:cNvPr>
          <p:cNvSpPr/>
          <p:nvPr userDrawn="1"/>
        </p:nvSpPr>
        <p:spPr>
          <a:xfrm>
            <a:off x="3225371" y="564836"/>
            <a:ext cx="713059" cy="713061"/>
          </a:xfrm>
          <a:prstGeom prst="ellipse">
            <a:avLst/>
          </a:prstGeom>
          <a:noFill/>
          <a:ln w="25400">
            <a:gradFill flip="none" rotWithShape="1">
              <a:gsLst>
                <a:gs pos="0">
                  <a:schemeClr val="accent2"/>
                </a:gs>
                <a:gs pos="100000">
                  <a:schemeClr val="accent1"/>
                </a:gs>
              </a:gsLst>
              <a:lin ang="108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pl-PL" dirty="0">
              <a:solidFill>
                <a:schemeClr val="bg1"/>
              </a:solidFill>
              <a:latin typeface="Roboto" panose="02000000000000000000" pitchFamily="2" charset="0"/>
              <a:ea typeface="Roboto" panose="02000000000000000000" pitchFamily="2" charset="0"/>
            </a:endParaRPr>
          </a:p>
        </p:txBody>
      </p:sp>
      <p:sp>
        <p:nvSpPr>
          <p:cNvPr id="23" name="Symbol zastępczy zawartości 4">
            <a:extLst>
              <a:ext uri="{FF2B5EF4-FFF2-40B4-BE49-F238E27FC236}">
                <a16:creationId xmlns:a16="http://schemas.microsoft.com/office/drawing/2014/main" id="{14D72E32-A223-8E47-8C15-2E716AED832C}"/>
              </a:ext>
            </a:extLst>
          </p:cNvPr>
          <p:cNvSpPr>
            <a:spLocks noGrp="1"/>
          </p:cNvSpPr>
          <p:nvPr>
            <p:ph sz="quarter" idx="37" hasCustomPrompt="1"/>
          </p:nvPr>
        </p:nvSpPr>
        <p:spPr>
          <a:xfrm>
            <a:off x="3373842" y="711892"/>
            <a:ext cx="416115" cy="402546"/>
          </a:xfrm>
          <a:noFill/>
        </p:spPr>
        <p:txBody>
          <a:bodyPr wrap="square" rtlCol="0">
            <a:spAutoFit/>
          </a:bodyPr>
          <a:lstStyle>
            <a:lvl1pPr marL="0" indent="0" algn="ctr">
              <a:buNone/>
              <a:defRPr lang="pl-PL" sz="1800" dirty="0">
                <a:solidFill>
                  <a:schemeClr val="bg1"/>
                </a:solidFill>
                <a:latin typeface="Roboto" panose="02000000000000000000" pitchFamily="2" charset="0"/>
                <a:ea typeface="Roboto" panose="02000000000000000000" pitchFamily="2" charset="0"/>
              </a:defRPr>
            </a:lvl1pPr>
          </a:lstStyle>
          <a:p>
            <a:pPr marL="0" lvl="0"/>
            <a:r>
              <a:rPr lang="pl-PL" dirty="0"/>
              <a:t>#</a:t>
            </a:r>
          </a:p>
        </p:txBody>
      </p:sp>
      <p:sp>
        <p:nvSpPr>
          <p:cNvPr id="15" name="Symbol zastępczy obrazu 14">
            <a:extLst>
              <a:ext uri="{FF2B5EF4-FFF2-40B4-BE49-F238E27FC236}">
                <a16:creationId xmlns:a16="http://schemas.microsoft.com/office/drawing/2014/main" id="{987AFAFF-5641-B846-8F13-68DD2A258564}"/>
              </a:ext>
            </a:extLst>
          </p:cNvPr>
          <p:cNvSpPr>
            <a:spLocks noGrp="1"/>
          </p:cNvSpPr>
          <p:nvPr>
            <p:ph type="pic" sz="quarter" idx="13" hasCustomPrompt="1"/>
          </p:nvPr>
        </p:nvSpPr>
        <p:spPr>
          <a:xfrm>
            <a:off x="5980113" y="0"/>
            <a:ext cx="6211888" cy="6858000"/>
          </a:xfrm>
          <a:custGeom>
            <a:avLst/>
            <a:gdLst>
              <a:gd name="connsiteX0" fmla="*/ 895279 w 6211888"/>
              <a:gd name="connsiteY0" fmla="*/ 0 h 6858000"/>
              <a:gd name="connsiteX1" fmla="*/ 6211888 w 6211888"/>
              <a:gd name="connsiteY1" fmla="*/ 0 h 6858000"/>
              <a:gd name="connsiteX2" fmla="*/ 6211888 w 6211888"/>
              <a:gd name="connsiteY2" fmla="*/ 6858000 h 6858000"/>
              <a:gd name="connsiteX3" fmla="*/ 0 w 6211888"/>
              <a:gd name="connsiteY3" fmla="*/ 6858000 h 6858000"/>
              <a:gd name="connsiteX4" fmla="*/ 0 w 6211888"/>
              <a:gd name="connsiteY4" fmla="*/ 796301 h 6858000"/>
              <a:gd name="connsiteX5" fmla="*/ 26898 w 6211888"/>
              <a:gd name="connsiteY5" fmla="*/ 655533 h 6858000"/>
              <a:gd name="connsiteX6" fmla="*/ 803009 w 6211888"/>
              <a:gd name="connsiteY6" fmla="*/ 465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11888" h="6858000">
                <a:moveTo>
                  <a:pt x="895279" y="0"/>
                </a:moveTo>
                <a:lnTo>
                  <a:pt x="6211888" y="0"/>
                </a:lnTo>
                <a:lnTo>
                  <a:pt x="6211888" y="6858000"/>
                </a:lnTo>
                <a:lnTo>
                  <a:pt x="0" y="6858000"/>
                </a:lnTo>
                <a:lnTo>
                  <a:pt x="0" y="796301"/>
                </a:lnTo>
                <a:lnTo>
                  <a:pt x="26898" y="655533"/>
                </a:lnTo>
                <a:cubicBezTo>
                  <a:pt x="126252" y="305703"/>
                  <a:pt x="431292" y="42409"/>
                  <a:pt x="803009" y="4659"/>
                </a:cubicBezTo>
                <a:close/>
              </a:path>
            </a:pathLst>
          </a:custGeom>
          <a:solidFill>
            <a:schemeClr val="tx2">
              <a:lumMod val="20000"/>
              <a:lumOff val="80000"/>
            </a:schemeClr>
          </a:solidFill>
        </p:spPr>
        <p:txBody>
          <a:bodyPr wrap="square" anchor="ctr">
            <a:noAutofit/>
          </a:bodyPr>
          <a:lstStyle>
            <a:lvl1pPr marL="0" indent="0" algn="ctr">
              <a:lnSpc>
                <a:spcPct val="100000"/>
              </a:lnSpc>
              <a:buNone/>
              <a:defRPr sz="2600">
                <a:solidFill>
                  <a:schemeClr val="accent2"/>
                </a:solidFill>
                <a:latin typeface="Roboto" panose="02000000000000000000" pitchFamily="2" charset="0"/>
                <a:ea typeface="Roboto" panose="02000000000000000000" pitchFamily="2" charset="0"/>
              </a:defRPr>
            </a:lvl1pPr>
          </a:lstStyle>
          <a:p>
            <a:r>
              <a:rPr lang="pl-PL" dirty="0" err="1"/>
              <a:t>Click</a:t>
            </a:r>
            <a:r>
              <a:rPr lang="pl-PL" dirty="0"/>
              <a:t> </a:t>
            </a:r>
            <a:r>
              <a:rPr lang="pl-PL" dirty="0" err="1"/>
              <a:t>this</a:t>
            </a:r>
            <a:r>
              <a:rPr lang="pl-PL" dirty="0"/>
              <a:t> </a:t>
            </a:r>
            <a:r>
              <a:rPr lang="pl-PL" dirty="0" err="1"/>
              <a:t>icon</a:t>
            </a:r>
            <a:r>
              <a:rPr lang="pl-PL" dirty="0"/>
              <a:t> to</a:t>
            </a:r>
          </a:p>
          <a:p>
            <a:r>
              <a:rPr lang="pl-PL" dirty="0" err="1"/>
              <a:t>add</a:t>
            </a:r>
            <a:r>
              <a:rPr lang="pl-PL" dirty="0"/>
              <a:t> a </a:t>
            </a:r>
            <a:r>
              <a:rPr lang="pl-PL" dirty="0" err="1"/>
              <a:t>picture</a:t>
            </a:r>
            <a:endParaRPr lang="pl-PL" dirty="0"/>
          </a:p>
        </p:txBody>
      </p:sp>
    </p:spTree>
    <p:extLst>
      <p:ext uri="{BB962C8B-B14F-4D97-AF65-F5344CB8AC3E}">
        <p14:creationId xmlns:p14="http://schemas.microsoft.com/office/powerpoint/2010/main" val="128729237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Map">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1831" y="2356999"/>
            <a:ext cx="3225007" cy="2684992"/>
          </a:xfrm>
        </p:spPr>
        <p:txBody>
          <a:bodyPr anchor="b">
            <a:normAutofit/>
          </a:bodyPr>
          <a:lstStyle>
            <a:lvl1pPr>
              <a:defRPr lang="pl-PL" sz="3600" b="1" kern="1200" dirty="0">
                <a:solidFill>
                  <a:schemeClr val="tx1"/>
                </a:solidFill>
                <a:latin typeface="Roboto" panose="02000000000000000000" pitchFamily="2" charset="0"/>
                <a:ea typeface="Roboto" panose="02000000000000000000" pitchFamily="2" charset="0"/>
                <a:cs typeface="+mj-cs"/>
              </a:defRPr>
            </a:lvl1pPr>
          </a:lstStyle>
          <a:p>
            <a:r>
              <a:rPr lang="pl-PL" dirty="0" err="1"/>
              <a:t>Click</a:t>
            </a:r>
            <a:r>
              <a:rPr lang="pl-PL" dirty="0"/>
              <a:t> to </a:t>
            </a:r>
            <a:r>
              <a:rPr lang="pl-PL" dirty="0" err="1"/>
              <a:t>edit</a:t>
            </a:r>
            <a:endParaRPr lang="en-US" dirty="0"/>
          </a:p>
        </p:txBody>
      </p:sp>
      <p:sp>
        <p:nvSpPr>
          <p:cNvPr id="3" name="Text Placeholder 2"/>
          <p:cNvSpPr>
            <a:spLocks noGrp="1"/>
          </p:cNvSpPr>
          <p:nvPr>
            <p:ph type="body" idx="1" hasCustomPrompt="1"/>
          </p:nvPr>
        </p:nvSpPr>
        <p:spPr>
          <a:xfrm>
            <a:off x="681831" y="5157192"/>
            <a:ext cx="3225007" cy="1411974"/>
          </a:xfrm>
        </p:spPr>
        <p:txBody>
          <a:bodyPr/>
          <a:lstStyle>
            <a:lvl1pPr marL="0" indent="0">
              <a:buNone/>
              <a:defRPr lang="pl-PL" sz="1800" b="0" kern="1200">
                <a:solidFill>
                  <a:schemeClr val="tx1"/>
                </a:solidFill>
                <a:latin typeface="Roboto" panose="02000000000000000000" pitchFamily="2" charset="0"/>
                <a:ea typeface="Roboto" panose="02000000000000000000" pitchFamily="2" charset="0"/>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Just click two times on </a:t>
            </a:r>
            <a:br>
              <a:rPr lang="en-US" dirty="0"/>
            </a:br>
            <a:r>
              <a:rPr lang="en-US" dirty="0"/>
              <a:t>a particular country </a:t>
            </a:r>
            <a:br>
              <a:rPr lang="pl-PL" dirty="0"/>
            </a:br>
            <a:r>
              <a:rPr lang="en-US" dirty="0"/>
              <a:t>to edit</a:t>
            </a:r>
            <a:endParaRPr lang="pl-PL" dirty="0"/>
          </a:p>
        </p:txBody>
      </p:sp>
    </p:spTree>
    <p:extLst>
      <p:ext uri="{BB962C8B-B14F-4D97-AF65-F5344CB8AC3E}">
        <p14:creationId xmlns:p14="http://schemas.microsoft.com/office/powerpoint/2010/main" val="207822388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Event">
    <p:bg>
      <p:bgPr>
        <a:pattFill prst="pct5">
          <a:fgClr>
            <a:schemeClr val="tx2">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9" name="Prostokąt 8">
            <a:extLst>
              <a:ext uri="{FF2B5EF4-FFF2-40B4-BE49-F238E27FC236}">
                <a16:creationId xmlns:a16="http://schemas.microsoft.com/office/drawing/2014/main" id="{C9EC0769-B751-4CD7-9999-E9931D746BA6}"/>
              </a:ext>
            </a:extLst>
          </p:cNvPr>
          <p:cNvSpPr/>
          <p:nvPr userDrawn="1"/>
        </p:nvSpPr>
        <p:spPr>
          <a:xfrm>
            <a:off x="0" y="-5277"/>
            <a:ext cx="12192000" cy="6879624"/>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chemeClr val="tx2"/>
              </a:solidFill>
              <a:latin typeface="Roboto" panose="02000000000000000000" pitchFamily="2" charset="0"/>
            </a:endParaRPr>
          </a:p>
        </p:txBody>
      </p:sp>
      <p:sp>
        <p:nvSpPr>
          <p:cNvPr id="11" name="Title 1">
            <a:extLst>
              <a:ext uri="{FF2B5EF4-FFF2-40B4-BE49-F238E27FC236}">
                <a16:creationId xmlns:a16="http://schemas.microsoft.com/office/drawing/2014/main" id="{AB1E0711-AACA-460E-A60E-886C9FC0A490}"/>
              </a:ext>
            </a:extLst>
          </p:cNvPr>
          <p:cNvSpPr>
            <a:spLocks noGrp="1"/>
          </p:cNvSpPr>
          <p:nvPr>
            <p:ph type="title" hasCustomPrompt="1"/>
          </p:nvPr>
        </p:nvSpPr>
        <p:spPr>
          <a:xfrm>
            <a:off x="1381237" y="2780928"/>
            <a:ext cx="3916361" cy="2558090"/>
          </a:xfrm>
        </p:spPr>
        <p:txBody>
          <a:bodyPr anchor="t">
            <a:normAutofit/>
          </a:bodyPr>
          <a:lstStyle>
            <a:lvl1pPr>
              <a:defRPr lang="pl-PL" sz="3600" b="1" kern="1200" dirty="0">
                <a:solidFill>
                  <a:schemeClr val="bg2"/>
                </a:solidFill>
                <a:latin typeface="Roboto" panose="02000000000000000000" pitchFamily="2" charset="0"/>
                <a:ea typeface="Roboto" panose="02000000000000000000" pitchFamily="2" charset="0"/>
                <a:cs typeface="+mj-cs"/>
              </a:defRPr>
            </a:lvl1pPr>
          </a:lstStyle>
          <a:p>
            <a:r>
              <a:rPr lang="pl-PL" dirty="0" err="1"/>
              <a:t>Click</a:t>
            </a:r>
            <a:r>
              <a:rPr lang="pl-PL" dirty="0"/>
              <a:t> to </a:t>
            </a:r>
            <a:r>
              <a:rPr lang="pl-PL" dirty="0" err="1"/>
              <a:t>edit</a:t>
            </a:r>
            <a:endParaRPr lang="en-US" dirty="0"/>
          </a:p>
        </p:txBody>
      </p:sp>
      <p:sp>
        <p:nvSpPr>
          <p:cNvPr id="7" name="Symbol zastępczy tekstu 24">
            <a:extLst>
              <a:ext uri="{FF2B5EF4-FFF2-40B4-BE49-F238E27FC236}">
                <a16:creationId xmlns:a16="http://schemas.microsoft.com/office/drawing/2014/main" id="{B55D1300-71E8-A44E-86CF-B92134A06CD3}"/>
              </a:ext>
            </a:extLst>
          </p:cNvPr>
          <p:cNvSpPr>
            <a:spLocks noGrp="1"/>
          </p:cNvSpPr>
          <p:nvPr>
            <p:ph type="body" sz="quarter" idx="20" hasCustomPrompt="1"/>
          </p:nvPr>
        </p:nvSpPr>
        <p:spPr>
          <a:xfrm>
            <a:off x="5519738" y="2780928"/>
            <a:ext cx="5991225" cy="2558090"/>
          </a:xfrm>
        </p:spPr>
        <p:txBody>
          <a:bodyPr>
            <a:normAutofit/>
          </a:bodyPr>
          <a:lstStyle>
            <a:lvl1pPr marL="0" indent="0">
              <a:lnSpc>
                <a:spcPct val="100000"/>
              </a:lnSpc>
              <a:buNone/>
              <a:defRPr sz="3600">
                <a:solidFill>
                  <a:schemeClr val="bg2"/>
                </a:solidFill>
              </a:defRPr>
            </a:lvl1pPr>
          </a:lstStyle>
          <a:p>
            <a:r>
              <a:rPr lang="pl-PL" dirty="0" err="1"/>
              <a:t>Click</a:t>
            </a:r>
            <a:r>
              <a:rPr lang="pl-PL" dirty="0"/>
              <a:t> to </a:t>
            </a:r>
            <a:r>
              <a:rPr lang="pl-PL" dirty="0" err="1"/>
              <a:t>edit</a:t>
            </a:r>
            <a:endParaRPr lang="pl-PL" dirty="0"/>
          </a:p>
        </p:txBody>
      </p:sp>
      <p:pic>
        <p:nvPicPr>
          <p:cNvPr id="6" name="Grafika 5">
            <a:extLst>
              <a:ext uri="{FF2B5EF4-FFF2-40B4-BE49-F238E27FC236}">
                <a16:creationId xmlns:a16="http://schemas.microsoft.com/office/drawing/2014/main" id="{FA1354DA-F37A-1A48-BB1E-81EEBE753B7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575857" y="6464765"/>
            <a:ext cx="946285" cy="144000"/>
          </a:xfrm>
          <a:prstGeom prst="rect">
            <a:avLst/>
          </a:prstGeom>
        </p:spPr>
      </p:pic>
    </p:spTree>
    <p:extLst>
      <p:ext uri="{BB962C8B-B14F-4D97-AF65-F5344CB8AC3E}">
        <p14:creationId xmlns:p14="http://schemas.microsoft.com/office/powerpoint/2010/main" val="271648301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Event Alternative">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4" name="Prostokąt 3">
            <a:extLst>
              <a:ext uri="{FF2B5EF4-FFF2-40B4-BE49-F238E27FC236}">
                <a16:creationId xmlns:a16="http://schemas.microsoft.com/office/drawing/2014/main" id="{7255505A-9832-A242-98BE-F80964A20B1D}"/>
              </a:ext>
            </a:extLst>
          </p:cNvPr>
          <p:cNvSpPr/>
          <p:nvPr userDrawn="1"/>
        </p:nvSpPr>
        <p:spPr>
          <a:xfrm>
            <a:off x="1373188" y="0"/>
            <a:ext cx="5299075" cy="6858000"/>
          </a:xfrm>
          <a:prstGeom prst="rect">
            <a:avLst/>
          </a:pr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latin typeface="Roboto" panose="02000000000000000000" pitchFamily="2" charset="0"/>
            </a:endParaRPr>
          </a:p>
        </p:txBody>
      </p:sp>
      <p:sp>
        <p:nvSpPr>
          <p:cNvPr id="2" name="Title 1"/>
          <p:cNvSpPr>
            <a:spLocks noGrp="1"/>
          </p:cNvSpPr>
          <p:nvPr>
            <p:ph type="title" hasCustomPrompt="1"/>
          </p:nvPr>
        </p:nvSpPr>
        <p:spPr>
          <a:xfrm>
            <a:off x="2063750" y="476671"/>
            <a:ext cx="3916363" cy="1324959"/>
          </a:xfrm>
        </p:spPr>
        <p:txBody>
          <a:bodyPr anchor="b"/>
          <a:lstStyle>
            <a:lvl1pPr>
              <a:defRPr lang="pl-PL" sz="3600" b="1" kern="1200" dirty="0">
                <a:solidFill>
                  <a:schemeClr val="bg2"/>
                </a:solidFill>
                <a:latin typeface="Roboto" panose="02000000000000000000" pitchFamily="2" charset="0"/>
                <a:ea typeface="Roboto" panose="02000000000000000000" pitchFamily="2" charset="0"/>
                <a:cs typeface="+mj-cs"/>
              </a:defRPr>
            </a:lvl1pPr>
          </a:lstStyle>
          <a:p>
            <a:r>
              <a:rPr lang="pl-PL" dirty="0" err="1"/>
              <a:t>Click</a:t>
            </a:r>
            <a:r>
              <a:rPr lang="pl-PL" dirty="0"/>
              <a:t> to </a:t>
            </a:r>
            <a:r>
              <a:rPr lang="pl-PL" dirty="0" err="1"/>
              <a:t>edit</a:t>
            </a:r>
            <a:endParaRPr lang="en-US" dirty="0"/>
          </a:p>
        </p:txBody>
      </p:sp>
      <p:sp>
        <p:nvSpPr>
          <p:cNvPr id="3" name="Text Placeholder 2"/>
          <p:cNvSpPr>
            <a:spLocks noGrp="1"/>
          </p:cNvSpPr>
          <p:nvPr>
            <p:ph type="body" idx="1" hasCustomPrompt="1"/>
          </p:nvPr>
        </p:nvSpPr>
        <p:spPr>
          <a:xfrm>
            <a:off x="2063750" y="1916832"/>
            <a:ext cx="3916363" cy="4248472"/>
          </a:xfrm>
        </p:spPr>
        <p:txBody>
          <a:bodyPr>
            <a:normAutofit/>
          </a:bodyPr>
          <a:lstStyle>
            <a:lvl1pPr marL="0" indent="0">
              <a:buClr>
                <a:schemeClr val="accent1"/>
              </a:buClr>
              <a:buFont typeface="Wingdings" pitchFamily="2" charset="2"/>
              <a:buNone/>
              <a:defRPr lang="pl-PL" sz="2400" b="0" kern="1200">
                <a:solidFill>
                  <a:schemeClr val="bg2"/>
                </a:solidFill>
                <a:latin typeface="Roboto" panose="02000000000000000000" pitchFamily="2" charset="0"/>
                <a:ea typeface="Roboto" panose="02000000000000000000" pitchFamily="2" charset="0"/>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dirty="0" err="1"/>
              <a:t>Click</a:t>
            </a:r>
            <a:r>
              <a:rPr lang="pl-PL" dirty="0"/>
              <a:t> to </a:t>
            </a:r>
            <a:r>
              <a:rPr lang="pl-PL" dirty="0" err="1"/>
              <a:t>edit</a:t>
            </a:r>
            <a:endParaRPr lang="pl-PL" dirty="0"/>
          </a:p>
        </p:txBody>
      </p:sp>
      <p:pic>
        <p:nvPicPr>
          <p:cNvPr id="7" name="Grafika 6">
            <a:extLst>
              <a:ext uri="{FF2B5EF4-FFF2-40B4-BE49-F238E27FC236}">
                <a16:creationId xmlns:a16="http://schemas.microsoft.com/office/drawing/2014/main" id="{CF321B4E-2181-A142-B2FC-92F146C046C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575857" y="6464765"/>
            <a:ext cx="946285" cy="144000"/>
          </a:xfrm>
          <a:prstGeom prst="rect">
            <a:avLst/>
          </a:prstGeom>
        </p:spPr>
      </p:pic>
    </p:spTree>
    <p:extLst>
      <p:ext uri="{BB962C8B-B14F-4D97-AF65-F5344CB8AC3E}">
        <p14:creationId xmlns:p14="http://schemas.microsoft.com/office/powerpoint/2010/main" val="3664033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 Two Columns with Headers">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331FD11-D4EB-F349-A244-1BC13AA5B98F}"/>
              </a:ext>
            </a:extLst>
          </p:cNvPr>
          <p:cNvSpPr>
            <a:spLocks noGrp="1"/>
          </p:cNvSpPr>
          <p:nvPr>
            <p:ph type="title" hasCustomPrompt="1"/>
          </p:nvPr>
        </p:nvSpPr>
        <p:spPr/>
        <p:txBody>
          <a:bodyPr lIns="0"/>
          <a:lstStyle>
            <a:lvl1pPr>
              <a:defRPr>
                <a:latin typeface="Roboto" panose="02000000000000000000" pitchFamily="2" charset="0"/>
                <a:ea typeface="Roboto" panose="02000000000000000000" pitchFamily="2" charset="0"/>
              </a:defRPr>
            </a:lvl1pPr>
          </a:lstStyle>
          <a:p>
            <a:r>
              <a:rPr lang="pl-PL" dirty="0" err="1"/>
              <a:t>Click</a:t>
            </a:r>
            <a:r>
              <a:rPr lang="pl-PL" dirty="0"/>
              <a:t> to </a:t>
            </a:r>
            <a:r>
              <a:rPr lang="pl-PL" dirty="0" err="1"/>
              <a:t>edit</a:t>
            </a:r>
            <a:endParaRPr lang="pl-PL" dirty="0"/>
          </a:p>
        </p:txBody>
      </p:sp>
      <p:sp>
        <p:nvSpPr>
          <p:cNvPr id="3" name="Symbol zastępczy daty 2">
            <a:extLst>
              <a:ext uri="{FF2B5EF4-FFF2-40B4-BE49-F238E27FC236}">
                <a16:creationId xmlns:a16="http://schemas.microsoft.com/office/drawing/2014/main" id="{D3E005BF-7244-1D4A-BB97-C85F270F8250}"/>
              </a:ext>
            </a:extLst>
          </p:cNvPr>
          <p:cNvSpPr>
            <a:spLocks noGrp="1"/>
          </p:cNvSpPr>
          <p:nvPr>
            <p:ph type="dt" sz="half" idx="10"/>
          </p:nvPr>
        </p:nvSpPr>
        <p:spPr>
          <a:xfrm>
            <a:off x="7593012" y="6356350"/>
            <a:ext cx="2535237" cy="365125"/>
          </a:xfrm>
          <a:prstGeom prst="rect">
            <a:avLst/>
          </a:prstGeom>
        </p:spPr>
        <p:txBody>
          <a:bodyPr/>
          <a:lstStyle>
            <a:lvl1pPr>
              <a:defRPr>
                <a:latin typeface="Roboto" panose="02000000000000000000" pitchFamily="2" charset="0"/>
                <a:ea typeface="Roboto" panose="02000000000000000000" pitchFamily="2" charset="0"/>
              </a:defRPr>
            </a:lvl1pPr>
          </a:lstStyle>
          <a:p>
            <a:fld id="{2DF0A7F1-8DDE-AB40-ABD1-86832C9EAD8A}" type="datetimeFigureOut">
              <a:rPr lang="pl-PL" smtClean="0"/>
              <a:pPr/>
              <a:t>10.01.2024</a:t>
            </a:fld>
            <a:endParaRPr lang="pl-PL" dirty="0"/>
          </a:p>
        </p:txBody>
      </p:sp>
      <p:sp>
        <p:nvSpPr>
          <p:cNvPr id="4" name="Symbol zastępczy stopki 3">
            <a:extLst>
              <a:ext uri="{FF2B5EF4-FFF2-40B4-BE49-F238E27FC236}">
                <a16:creationId xmlns:a16="http://schemas.microsoft.com/office/drawing/2014/main" id="{7CE38F39-D96F-364D-B193-56BBB633852A}"/>
              </a:ext>
            </a:extLst>
          </p:cNvPr>
          <p:cNvSpPr>
            <a:spLocks noGrp="1"/>
          </p:cNvSpPr>
          <p:nvPr>
            <p:ph type="ftr" sz="quarter" idx="11"/>
          </p:nvPr>
        </p:nvSpPr>
        <p:spPr>
          <a:xfrm>
            <a:off x="1373188" y="6356350"/>
            <a:ext cx="5989636" cy="365125"/>
          </a:xfrm>
          <a:prstGeom prst="rect">
            <a:avLst/>
          </a:prstGeom>
        </p:spPr>
        <p:txBody>
          <a:bodyPr/>
          <a:lstStyle>
            <a:lvl1pPr>
              <a:defRPr>
                <a:latin typeface="Roboto" panose="02000000000000000000" pitchFamily="2" charset="0"/>
                <a:ea typeface="Roboto" panose="02000000000000000000" pitchFamily="2" charset="0"/>
              </a:defRPr>
            </a:lvl1pPr>
          </a:lstStyle>
          <a:p>
            <a:endParaRPr lang="pl-PL" dirty="0"/>
          </a:p>
        </p:txBody>
      </p:sp>
      <p:sp>
        <p:nvSpPr>
          <p:cNvPr id="5" name="Symbol zastępczy numeru slajdu 4">
            <a:extLst>
              <a:ext uri="{FF2B5EF4-FFF2-40B4-BE49-F238E27FC236}">
                <a16:creationId xmlns:a16="http://schemas.microsoft.com/office/drawing/2014/main" id="{B1042CF3-E3B6-1349-9AA2-C55AC9D9AA98}"/>
              </a:ext>
            </a:extLst>
          </p:cNvPr>
          <p:cNvSpPr>
            <a:spLocks noGrp="1"/>
          </p:cNvSpPr>
          <p:nvPr>
            <p:ph type="sldNum" sz="quarter" idx="12"/>
          </p:nvPr>
        </p:nvSpPr>
        <p:spPr>
          <a:xfrm>
            <a:off x="681039" y="6356350"/>
            <a:ext cx="576261" cy="365125"/>
          </a:xfrm>
          <a:prstGeom prst="rect">
            <a:avLst/>
          </a:prstGeom>
        </p:spPr>
        <p:txBody>
          <a:bodyPr/>
          <a:lstStyle>
            <a:lvl1pPr>
              <a:defRPr>
                <a:latin typeface="Roboto" panose="02000000000000000000" pitchFamily="2" charset="0"/>
                <a:ea typeface="Roboto" panose="02000000000000000000" pitchFamily="2" charset="0"/>
              </a:defRPr>
            </a:lvl1pPr>
          </a:lstStyle>
          <a:p>
            <a:fld id="{82F84508-4418-4F44-8CB3-6C056C4313D3}" type="slidenum">
              <a:rPr lang="pl-PL" smtClean="0"/>
              <a:pPr/>
              <a:t>‹Nr.›</a:t>
            </a:fld>
            <a:endParaRPr lang="pl-PL" dirty="0"/>
          </a:p>
        </p:txBody>
      </p:sp>
      <p:cxnSp>
        <p:nvCxnSpPr>
          <p:cNvPr id="7" name="Łącznik prosty 6">
            <a:extLst>
              <a:ext uri="{FF2B5EF4-FFF2-40B4-BE49-F238E27FC236}">
                <a16:creationId xmlns:a16="http://schemas.microsoft.com/office/drawing/2014/main" id="{BAFCE026-4EF2-3844-BB84-6450150A56FE}"/>
              </a:ext>
            </a:extLst>
          </p:cNvPr>
          <p:cNvCxnSpPr>
            <a:cxnSpLocks/>
          </p:cNvCxnSpPr>
          <p:nvPr userDrawn="1"/>
        </p:nvCxnSpPr>
        <p:spPr>
          <a:xfrm flipH="1">
            <a:off x="1" y="1282550"/>
            <a:ext cx="1949449" cy="0"/>
          </a:xfrm>
          <a:prstGeom prst="line">
            <a:avLst/>
          </a:prstGeom>
          <a:ln w="25400">
            <a:gradFill>
              <a:gsLst>
                <a:gs pos="0">
                  <a:schemeClr val="accent1"/>
                </a:gs>
                <a:gs pos="100000">
                  <a:schemeClr val="accent2"/>
                </a:gs>
              </a:gsLst>
              <a:lin ang="0" scaled="0"/>
            </a:gradFill>
          </a:ln>
          <a:effectLst/>
        </p:spPr>
        <p:style>
          <a:lnRef idx="2">
            <a:schemeClr val="accent1"/>
          </a:lnRef>
          <a:fillRef idx="0">
            <a:schemeClr val="accent1"/>
          </a:fillRef>
          <a:effectRef idx="1">
            <a:schemeClr val="accent1"/>
          </a:effectRef>
          <a:fontRef idx="minor">
            <a:schemeClr val="tx1"/>
          </a:fontRef>
        </p:style>
      </p:cxnSp>
      <p:sp>
        <p:nvSpPr>
          <p:cNvPr id="15" name="Content Placeholder 2">
            <a:extLst>
              <a:ext uri="{FF2B5EF4-FFF2-40B4-BE49-F238E27FC236}">
                <a16:creationId xmlns:a16="http://schemas.microsoft.com/office/drawing/2014/main" id="{3E6D3996-D613-48F4-B67D-27CE224A9AF7}"/>
              </a:ext>
            </a:extLst>
          </p:cNvPr>
          <p:cNvSpPr>
            <a:spLocks noGrp="1"/>
          </p:cNvSpPr>
          <p:nvPr>
            <p:ph idx="1" hasCustomPrompt="1"/>
          </p:nvPr>
        </p:nvSpPr>
        <p:spPr>
          <a:xfrm>
            <a:off x="681039" y="2060848"/>
            <a:ext cx="5299074" cy="4032447"/>
          </a:xfrm>
        </p:spPr>
        <p:txBody>
          <a:bodyPr vert="horz" lIns="0" tIns="45720" rIns="0" bIns="45720" rtlCol="0">
            <a:normAutofit/>
          </a:bodyPr>
          <a:lstStyle>
            <a:lvl1pPr>
              <a:defRPr lang="pl-PL" dirty="0"/>
            </a:lvl1pPr>
          </a:lstStyle>
          <a:p>
            <a:pPr lvl="0"/>
            <a:r>
              <a:rPr lang="pl-PL" dirty="0" err="1"/>
              <a:t>Click</a:t>
            </a:r>
            <a:r>
              <a:rPr lang="pl-PL" dirty="0"/>
              <a:t> to </a:t>
            </a:r>
            <a:r>
              <a:rPr lang="pl-PL" dirty="0" err="1"/>
              <a:t>edit</a:t>
            </a:r>
            <a:endParaRPr lang="pl-PL" dirty="0"/>
          </a:p>
        </p:txBody>
      </p:sp>
      <p:sp>
        <p:nvSpPr>
          <p:cNvPr id="16" name="Content Placeholder 2">
            <a:extLst>
              <a:ext uri="{FF2B5EF4-FFF2-40B4-BE49-F238E27FC236}">
                <a16:creationId xmlns:a16="http://schemas.microsoft.com/office/drawing/2014/main" id="{BB06B70B-F8E1-4BEA-B324-1BAACE918581}"/>
              </a:ext>
            </a:extLst>
          </p:cNvPr>
          <p:cNvSpPr>
            <a:spLocks noGrp="1"/>
          </p:cNvSpPr>
          <p:nvPr>
            <p:ph idx="13" hasCustomPrompt="1"/>
          </p:nvPr>
        </p:nvSpPr>
        <p:spPr>
          <a:xfrm>
            <a:off x="6211889" y="2060848"/>
            <a:ext cx="5299074" cy="4032447"/>
          </a:xfrm>
        </p:spPr>
        <p:txBody>
          <a:bodyPr vert="horz" lIns="0" tIns="45720" rIns="0" bIns="45720" rtlCol="0">
            <a:normAutofit/>
          </a:bodyPr>
          <a:lstStyle>
            <a:lvl1pPr>
              <a:defRPr lang="pl-PL" dirty="0"/>
            </a:lvl1pPr>
          </a:lstStyle>
          <a:p>
            <a:pPr lvl="0"/>
            <a:r>
              <a:rPr lang="pl-PL" dirty="0" err="1"/>
              <a:t>Click</a:t>
            </a:r>
            <a:r>
              <a:rPr lang="pl-PL" dirty="0"/>
              <a:t> to </a:t>
            </a:r>
            <a:r>
              <a:rPr lang="pl-PL" dirty="0" err="1"/>
              <a:t>edit</a:t>
            </a:r>
            <a:endParaRPr lang="pl-PL" dirty="0"/>
          </a:p>
        </p:txBody>
      </p:sp>
      <p:sp>
        <p:nvSpPr>
          <p:cNvPr id="17" name="Symbol zastępczy tekstu 13">
            <a:extLst>
              <a:ext uri="{FF2B5EF4-FFF2-40B4-BE49-F238E27FC236}">
                <a16:creationId xmlns:a16="http://schemas.microsoft.com/office/drawing/2014/main" id="{B6D03A90-48D9-43AD-8436-3CD5AB8D81F5}"/>
              </a:ext>
            </a:extLst>
          </p:cNvPr>
          <p:cNvSpPr>
            <a:spLocks noGrp="1"/>
          </p:cNvSpPr>
          <p:nvPr>
            <p:ph type="body" sz="quarter" idx="15" hasCustomPrompt="1"/>
          </p:nvPr>
        </p:nvSpPr>
        <p:spPr>
          <a:xfrm>
            <a:off x="681039" y="1435100"/>
            <a:ext cx="5299075" cy="481013"/>
          </a:xfrm>
        </p:spPr>
        <p:txBody>
          <a:bodyPr/>
          <a:lstStyle>
            <a:lvl1pPr marL="0" indent="0">
              <a:buNone/>
              <a:defRPr b="1">
                <a:solidFill>
                  <a:schemeClr val="tx2"/>
                </a:solidFill>
              </a:defRPr>
            </a:lvl1pPr>
          </a:lstStyle>
          <a:p>
            <a:pPr lvl="0"/>
            <a:r>
              <a:rPr lang="pl-PL" dirty="0" err="1"/>
              <a:t>Click</a:t>
            </a:r>
            <a:r>
              <a:rPr lang="pl-PL" dirty="0"/>
              <a:t> to </a:t>
            </a:r>
            <a:r>
              <a:rPr lang="pl-PL" dirty="0" err="1"/>
              <a:t>edit</a:t>
            </a:r>
            <a:endParaRPr lang="pl-PL" dirty="0"/>
          </a:p>
        </p:txBody>
      </p:sp>
      <p:sp>
        <p:nvSpPr>
          <p:cNvPr id="18" name="Symbol zastępczy tekstu 13">
            <a:extLst>
              <a:ext uri="{FF2B5EF4-FFF2-40B4-BE49-F238E27FC236}">
                <a16:creationId xmlns:a16="http://schemas.microsoft.com/office/drawing/2014/main" id="{7D401EBB-384C-4348-B669-BE4DCC1C9B92}"/>
              </a:ext>
            </a:extLst>
          </p:cNvPr>
          <p:cNvSpPr>
            <a:spLocks noGrp="1"/>
          </p:cNvSpPr>
          <p:nvPr>
            <p:ph type="body" sz="quarter" idx="16" hasCustomPrompt="1"/>
          </p:nvPr>
        </p:nvSpPr>
        <p:spPr>
          <a:xfrm>
            <a:off x="6212699" y="1435100"/>
            <a:ext cx="5299075" cy="481013"/>
          </a:xfrm>
        </p:spPr>
        <p:txBody>
          <a:bodyPr/>
          <a:lstStyle>
            <a:lvl1pPr marL="0" indent="0">
              <a:buNone/>
              <a:defRPr b="1">
                <a:solidFill>
                  <a:schemeClr val="tx2"/>
                </a:solidFill>
              </a:defRPr>
            </a:lvl1pPr>
          </a:lstStyle>
          <a:p>
            <a:pPr lvl="0"/>
            <a:r>
              <a:rPr lang="pl-PL" dirty="0" err="1"/>
              <a:t>Click</a:t>
            </a:r>
            <a:r>
              <a:rPr lang="pl-PL" dirty="0"/>
              <a:t> to </a:t>
            </a:r>
            <a:r>
              <a:rPr lang="pl-PL" dirty="0" err="1"/>
              <a:t>edit</a:t>
            </a:r>
            <a:endParaRPr lang="pl-PL" dirty="0"/>
          </a:p>
        </p:txBody>
      </p:sp>
    </p:spTree>
    <p:extLst>
      <p:ext uri="{BB962C8B-B14F-4D97-AF65-F5344CB8AC3E}">
        <p14:creationId xmlns:p14="http://schemas.microsoft.com/office/powerpoint/2010/main" val="332106820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Numbers">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331FD11-D4EB-F349-A244-1BC13AA5B98F}"/>
              </a:ext>
            </a:extLst>
          </p:cNvPr>
          <p:cNvSpPr>
            <a:spLocks noGrp="1"/>
          </p:cNvSpPr>
          <p:nvPr>
            <p:ph type="title" hasCustomPrompt="1"/>
          </p:nvPr>
        </p:nvSpPr>
        <p:spPr>
          <a:xfrm>
            <a:off x="681039" y="1"/>
            <a:ext cx="5991224" cy="1124980"/>
          </a:xfrm>
        </p:spPr>
        <p:txBody>
          <a:bodyPr lIns="0"/>
          <a:lstStyle>
            <a:lvl1pPr>
              <a:defRPr>
                <a:solidFill>
                  <a:schemeClr val="tx1"/>
                </a:solidFill>
                <a:latin typeface="Roboto" panose="02000000000000000000" pitchFamily="2" charset="0"/>
                <a:ea typeface="Roboto" panose="02000000000000000000" pitchFamily="2" charset="0"/>
              </a:defRPr>
            </a:lvl1pPr>
          </a:lstStyle>
          <a:p>
            <a:r>
              <a:rPr lang="pl-PL" dirty="0" err="1"/>
              <a:t>Click</a:t>
            </a:r>
            <a:r>
              <a:rPr lang="pl-PL" dirty="0"/>
              <a:t> to </a:t>
            </a:r>
            <a:r>
              <a:rPr lang="pl-PL" dirty="0" err="1"/>
              <a:t>edit</a:t>
            </a:r>
            <a:endParaRPr lang="pl-PL" dirty="0"/>
          </a:p>
        </p:txBody>
      </p:sp>
      <p:sp>
        <p:nvSpPr>
          <p:cNvPr id="28" name="Symbol zastępczy tekstu 27">
            <a:extLst>
              <a:ext uri="{FF2B5EF4-FFF2-40B4-BE49-F238E27FC236}">
                <a16:creationId xmlns:a16="http://schemas.microsoft.com/office/drawing/2014/main" id="{4884832E-E4B8-4ADC-8A09-F226364D575E}"/>
              </a:ext>
            </a:extLst>
          </p:cNvPr>
          <p:cNvSpPr>
            <a:spLocks noGrp="1"/>
          </p:cNvSpPr>
          <p:nvPr>
            <p:ph type="body" sz="quarter" idx="11" hasCustomPrompt="1"/>
          </p:nvPr>
        </p:nvSpPr>
        <p:spPr>
          <a:xfrm>
            <a:off x="690564" y="2708921"/>
            <a:ext cx="3216274" cy="1008112"/>
          </a:xfrm>
        </p:spPr>
        <p:txBody>
          <a:bodyPr anchor="t">
            <a:normAutofit/>
          </a:bodyPr>
          <a:lstStyle>
            <a:lvl1pPr marL="0" indent="0">
              <a:buNone/>
              <a:defRPr sz="2400" b="0">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p:txBody>
      </p:sp>
      <p:sp>
        <p:nvSpPr>
          <p:cNvPr id="27" name="Symbol zastępczy tekstu 17">
            <a:extLst>
              <a:ext uri="{FF2B5EF4-FFF2-40B4-BE49-F238E27FC236}">
                <a16:creationId xmlns:a16="http://schemas.microsoft.com/office/drawing/2014/main" id="{5374347F-A828-4E9C-8F59-D338BB11D0DA}"/>
              </a:ext>
            </a:extLst>
          </p:cNvPr>
          <p:cNvSpPr>
            <a:spLocks noGrp="1"/>
          </p:cNvSpPr>
          <p:nvPr>
            <p:ph type="body" sz="quarter" idx="10" hasCustomPrompt="1"/>
          </p:nvPr>
        </p:nvSpPr>
        <p:spPr>
          <a:xfrm>
            <a:off x="690564" y="1988839"/>
            <a:ext cx="3216274" cy="720081"/>
          </a:xfrm>
          <a:noFill/>
          <a:effectLst/>
        </p:spPr>
        <p:txBody>
          <a:bodyPr vert="horz" lIns="0" tIns="0" rIns="0" bIns="0" rtlCol="0" anchor="ctr">
            <a:noAutofit/>
          </a:bodyPr>
          <a:lstStyle>
            <a:lvl1pPr marL="0" indent="0">
              <a:buNone/>
              <a:defRPr lang="pl-PL" sz="7200" cap="none" spc="0" dirty="0">
                <a:ln w="0"/>
                <a:solidFill>
                  <a:schemeClr val="tx2"/>
                </a:solidFill>
                <a:effectLst/>
                <a:latin typeface="Roboto Slab" pitchFamily="2" charset="0"/>
                <a:ea typeface="Roboto Slab" pitchFamily="2" charset="0"/>
                <a:cs typeface="+mj-cs"/>
              </a:defRPr>
            </a:lvl1pPr>
          </a:lstStyle>
          <a:p>
            <a:pPr marL="628650" lvl="0" indent="-857250">
              <a:lnSpc>
                <a:spcPct val="90000"/>
              </a:lnSpc>
              <a:spcBef>
                <a:spcPct val="0"/>
              </a:spcBef>
            </a:pPr>
            <a:r>
              <a:rPr lang="pl-PL" dirty="0"/>
              <a:t>####</a:t>
            </a:r>
          </a:p>
        </p:txBody>
      </p:sp>
      <p:sp>
        <p:nvSpPr>
          <p:cNvPr id="33" name="Symbol zastępczy tekstu 27">
            <a:extLst>
              <a:ext uri="{FF2B5EF4-FFF2-40B4-BE49-F238E27FC236}">
                <a16:creationId xmlns:a16="http://schemas.microsoft.com/office/drawing/2014/main" id="{94B9A322-670D-429A-AEF7-05FEA7FF4CA5}"/>
              </a:ext>
            </a:extLst>
          </p:cNvPr>
          <p:cNvSpPr>
            <a:spLocks noGrp="1"/>
          </p:cNvSpPr>
          <p:nvPr>
            <p:ph type="body" sz="quarter" idx="12" hasCustomPrompt="1"/>
          </p:nvPr>
        </p:nvSpPr>
        <p:spPr>
          <a:xfrm>
            <a:off x="4137025" y="2708922"/>
            <a:ext cx="3216274" cy="1008112"/>
          </a:xfrm>
        </p:spPr>
        <p:txBody>
          <a:bodyPr anchor="t">
            <a:normAutofit/>
          </a:bodyPr>
          <a:lstStyle>
            <a:lvl1pPr marL="0" indent="0">
              <a:buNone/>
              <a:defRPr sz="2400" b="0">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p:txBody>
      </p:sp>
      <p:sp>
        <p:nvSpPr>
          <p:cNvPr id="34" name="Symbol zastępczy tekstu 17">
            <a:extLst>
              <a:ext uri="{FF2B5EF4-FFF2-40B4-BE49-F238E27FC236}">
                <a16:creationId xmlns:a16="http://schemas.microsoft.com/office/drawing/2014/main" id="{43C6ABEC-FA49-4D19-B0DD-362C1500E3FE}"/>
              </a:ext>
            </a:extLst>
          </p:cNvPr>
          <p:cNvSpPr>
            <a:spLocks noGrp="1"/>
          </p:cNvSpPr>
          <p:nvPr>
            <p:ph type="body" sz="quarter" idx="13" hasCustomPrompt="1"/>
          </p:nvPr>
        </p:nvSpPr>
        <p:spPr>
          <a:xfrm>
            <a:off x="4137025" y="1988840"/>
            <a:ext cx="3216274" cy="720081"/>
          </a:xfrm>
          <a:noFill/>
          <a:effectLst/>
        </p:spPr>
        <p:txBody>
          <a:bodyPr vert="horz" lIns="0" tIns="0" rIns="0" bIns="0" rtlCol="0" anchor="ctr">
            <a:noAutofit/>
          </a:bodyPr>
          <a:lstStyle>
            <a:lvl1pPr marL="0" indent="0">
              <a:buNone/>
              <a:defRPr lang="pl-PL" sz="7200" cap="none" spc="0" dirty="0">
                <a:ln w="0"/>
                <a:solidFill>
                  <a:schemeClr val="tx2"/>
                </a:solidFill>
                <a:effectLst/>
                <a:latin typeface="Roboto Slab" pitchFamily="2" charset="0"/>
                <a:ea typeface="Roboto Slab" pitchFamily="2" charset="0"/>
                <a:cs typeface="+mj-cs"/>
              </a:defRPr>
            </a:lvl1pPr>
          </a:lstStyle>
          <a:p>
            <a:pPr marL="628650" lvl="0" indent="-857250">
              <a:lnSpc>
                <a:spcPct val="90000"/>
              </a:lnSpc>
              <a:spcBef>
                <a:spcPct val="0"/>
              </a:spcBef>
            </a:pPr>
            <a:r>
              <a:rPr lang="pl-PL" dirty="0"/>
              <a:t>####</a:t>
            </a:r>
          </a:p>
        </p:txBody>
      </p:sp>
      <p:sp>
        <p:nvSpPr>
          <p:cNvPr id="35" name="Symbol zastępczy tekstu 27">
            <a:extLst>
              <a:ext uri="{FF2B5EF4-FFF2-40B4-BE49-F238E27FC236}">
                <a16:creationId xmlns:a16="http://schemas.microsoft.com/office/drawing/2014/main" id="{FCC022A2-5E7A-4C7C-A23F-95A718F76D17}"/>
              </a:ext>
            </a:extLst>
          </p:cNvPr>
          <p:cNvSpPr>
            <a:spLocks noGrp="1"/>
          </p:cNvSpPr>
          <p:nvPr>
            <p:ph type="body" sz="quarter" idx="14" hasCustomPrompt="1"/>
          </p:nvPr>
        </p:nvSpPr>
        <p:spPr>
          <a:xfrm>
            <a:off x="7599135" y="2708923"/>
            <a:ext cx="3216274" cy="1008112"/>
          </a:xfrm>
        </p:spPr>
        <p:txBody>
          <a:bodyPr anchor="t">
            <a:normAutofit/>
          </a:bodyPr>
          <a:lstStyle>
            <a:lvl1pPr marL="0" indent="0">
              <a:buNone/>
              <a:defRPr sz="2400" b="0">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p:txBody>
      </p:sp>
      <p:sp>
        <p:nvSpPr>
          <p:cNvPr id="36" name="Symbol zastępczy tekstu 17">
            <a:extLst>
              <a:ext uri="{FF2B5EF4-FFF2-40B4-BE49-F238E27FC236}">
                <a16:creationId xmlns:a16="http://schemas.microsoft.com/office/drawing/2014/main" id="{9ABBD62A-DDD7-4ED2-B935-77F60E21DCDC}"/>
              </a:ext>
            </a:extLst>
          </p:cNvPr>
          <p:cNvSpPr>
            <a:spLocks noGrp="1"/>
          </p:cNvSpPr>
          <p:nvPr>
            <p:ph type="body" sz="quarter" idx="15" hasCustomPrompt="1"/>
          </p:nvPr>
        </p:nvSpPr>
        <p:spPr>
          <a:xfrm>
            <a:off x="7599135" y="1988841"/>
            <a:ext cx="3216274" cy="720081"/>
          </a:xfrm>
          <a:noFill/>
          <a:effectLst/>
        </p:spPr>
        <p:txBody>
          <a:bodyPr vert="horz" lIns="0" tIns="0" rIns="0" bIns="0" rtlCol="0" anchor="ctr">
            <a:noAutofit/>
          </a:bodyPr>
          <a:lstStyle>
            <a:lvl1pPr marL="0" indent="0">
              <a:buNone/>
              <a:defRPr lang="pl-PL" sz="7200" cap="none" spc="0" dirty="0">
                <a:ln w="0"/>
                <a:solidFill>
                  <a:schemeClr val="tx2"/>
                </a:solidFill>
                <a:effectLst/>
                <a:latin typeface="Roboto Slab" pitchFamily="2" charset="0"/>
                <a:ea typeface="Roboto Slab" pitchFamily="2" charset="0"/>
                <a:cs typeface="+mj-cs"/>
              </a:defRPr>
            </a:lvl1pPr>
          </a:lstStyle>
          <a:p>
            <a:pPr marL="628650" lvl="0" indent="-857250">
              <a:lnSpc>
                <a:spcPct val="90000"/>
              </a:lnSpc>
              <a:spcBef>
                <a:spcPct val="0"/>
              </a:spcBef>
            </a:pPr>
            <a:r>
              <a:rPr lang="pl-PL" dirty="0"/>
              <a:t>####</a:t>
            </a:r>
          </a:p>
        </p:txBody>
      </p:sp>
      <p:sp>
        <p:nvSpPr>
          <p:cNvPr id="37" name="Symbol zastępczy tekstu 27">
            <a:extLst>
              <a:ext uri="{FF2B5EF4-FFF2-40B4-BE49-F238E27FC236}">
                <a16:creationId xmlns:a16="http://schemas.microsoft.com/office/drawing/2014/main" id="{A8A59FA4-9AE7-4C99-A007-BBFCCE9B47ED}"/>
              </a:ext>
            </a:extLst>
          </p:cNvPr>
          <p:cNvSpPr>
            <a:spLocks noGrp="1"/>
          </p:cNvSpPr>
          <p:nvPr>
            <p:ph type="body" sz="quarter" idx="16" hasCustomPrompt="1"/>
          </p:nvPr>
        </p:nvSpPr>
        <p:spPr>
          <a:xfrm>
            <a:off x="690564" y="4869161"/>
            <a:ext cx="3216274" cy="1008112"/>
          </a:xfrm>
        </p:spPr>
        <p:txBody>
          <a:bodyPr anchor="t">
            <a:normAutofit/>
          </a:bodyPr>
          <a:lstStyle>
            <a:lvl1pPr marL="0" indent="0">
              <a:buNone/>
              <a:defRPr sz="2400" b="0">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p:txBody>
      </p:sp>
      <p:sp>
        <p:nvSpPr>
          <p:cNvPr id="38" name="Symbol zastępczy tekstu 17">
            <a:extLst>
              <a:ext uri="{FF2B5EF4-FFF2-40B4-BE49-F238E27FC236}">
                <a16:creationId xmlns:a16="http://schemas.microsoft.com/office/drawing/2014/main" id="{FF84748E-98FE-4184-996E-4488970353C8}"/>
              </a:ext>
            </a:extLst>
          </p:cNvPr>
          <p:cNvSpPr>
            <a:spLocks noGrp="1"/>
          </p:cNvSpPr>
          <p:nvPr>
            <p:ph type="body" sz="quarter" idx="17" hasCustomPrompt="1"/>
          </p:nvPr>
        </p:nvSpPr>
        <p:spPr>
          <a:xfrm>
            <a:off x="690564" y="4149079"/>
            <a:ext cx="3216274" cy="720081"/>
          </a:xfrm>
          <a:noFill/>
          <a:effectLst/>
        </p:spPr>
        <p:txBody>
          <a:bodyPr vert="horz" lIns="0" tIns="0" rIns="0" bIns="0" rtlCol="0" anchor="ctr">
            <a:noAutofit/>
          </a:bodyPr>
          <a:lstStyle>
            <a:lvl1pPr marL="0" indent="0">
              <a:buNone/>
              <a:defRPr lang="pl-PL" sz="7200" cap="none" spc="0" dirty="0">
                <a:ln w="0"/>
                <a:solidFill>
                  <a:schemeClr val="tx2"/>
                </a:solidFill>
                <a:effectLst/>
                <a:latin typeface="Roboto Slab" pitchFamily="2" charset="0"/>
                <a:ea typeface="Roboto Slab" pitchFamily="2" charset="0"/>
                <a:cs typeface="+mj-cs"/>
              </a:defRPr>
            </a:lvl1pPr>
          </a:lstStyle>
          <a:p>
            <a:pPr marL="628650" lvl="0" indent="-857250">
              <a:lnSpc>
                <a:spcPct val="90000"/>
              </a:lnSpc>
              <a:spcBef>
                <a:spcPct val="0"/>
              </a:spcBef>
            </a:pPr>
            <a:r>
              <a:rPr lang="pl-PL" dirty="0"/>
              <a:t>####</a:t>
            </a:r>
          </a:p>
        </p:txBody>
      </p:sp>
      <p:sp>
        <p:nvSpPr>
          <p:cNvPr id="39" name="Symbol zastępczy tekstu 27">
            <a:extLst>
              <a:ext uri="{FF2B5EF4-FFF2-40B4-BE49-F238E27FC236}">
                <a16:creationId xmlns:a16="http://schemas.microsoft.com/office/drawing/2014/main" id="{175795D0-9EB9-427C-B9FD-8F622EE9F2D4}"/>
              </a:ext>
            </a:extLst>
          </p:cNvPr>
          <p:cNvSpPr>
            <a:spLocks noGrp="1"/>
          </p:cNvSpPr>
          <p:nvPr>
            <p:ph type="body" sz="quarter" idx="18" hasCustomPrompt="1"/>
          </p:nvPr>
        </p:nvSpPr>
        <p:spPr>
          <a:xfrm>
            <a:off x="4137025" y="4869162"/>
            <a:ext cx="3216274" cy="1008112"/>
          </a:xfrm>
        </p:spPr>
        <p:txBody>
          <a:bodyPr anchor="t">
            <a:normAutofit/>
          </a:bodyPr>
          <a:lstStyle>
            <a:lvl1pPr marL="0" indent="0">
              <a:buNone/>
              <a:defRPr sz="2400" b="0">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p:txBody>
      </p:sp>
      <p:sp>
        <p:nvSpPr>
          <p:cNvPr id="40" name="Symbol zastępczy tekstu 17">
            <a:extLst>
              <a:ext uri="{FF2B5EF4-FFF2-40B4-BE49-F238E27FC236}">
                <a16:creationId xmlns:a16="http://schemas.microsoft.com/office/drawing/2014/main" id="{24639C46-A9A6-47B8-AC80-7EEF21DF8353}"/>
              </a:ext>
            </a:extLst>
          </p:cNvPr>
          <p:cNvSpPr>
            <a:spLocks noGrp="1"/>
          </p:cNvSpPr>
          <p:nvPr>
            <p:ph type="body" sz="quarter" idx="19" hasCustomPrompt="1"/>
          </p:nvPr>
        </p:nvSpPr>
        <p:spPr>
          <a:xfrm>
            <a:off x="4137025" y="4149080"/>
            <a:ext cx="3216274" cy="720081"/>
          </a:xfrm>
          <a:noFill/>
          <a:effectLst/>
        </p:spPr>
        <p:txBody>
          <a:bodyPr vert="horz" lIns="0" tIns="0" rIns="0" bIns="0" rtlCol="0" anchor="ctr">
            <a:noAutofit/>
          </a:bodyPr>
          <a:lstStyle>
            <a:lvl1pPr marL="0" indent="0">
              <a:buNone/>
              <a:defRPr lang="pl-PL" sz="7200" cap="none" spc="0" dirty="0">
                <a:ln w="0"/>
                <a:solidFill>
                  <a:schemeClr val="tx2"/>
                </a:solidFill>
                <a:effectLst/>
                <a:latin typeface="Roboto Slab" pitchFamily="2" charset="0"/>
                <a:ea typeface="Roboto Slab" pitchFamily="2" charset="0"/>
                <a:cs typeface="+mj-cs"/>
              </a:defRPr>
            </a:lvl1pPr>
          </a:lstStyle>
          <a:p>
            <a:pPr marL="628650" lvl="0" indent="-857250">
              <a:lnSpc>
                <a:spcPct val="90000"/>
              </a:lnSpc>
              <a:spcBef>
                <a:spcPct val="0"/>
              </a:spcBef>
            </a:pPr>
            <a:r>
              <a:rPr lang="pl-PL" dirty="0"/>
              <a:t>####</a:t>
            </a:r>
          </a:p>
        </p:txBody>
      </p:sp>
      <p:sp>
        <p:nvSpPr>
          <p:cNvPr id="41" name="Symbol zastępczy tekstu 27">
            <a:extLst>
              <a:ext uri="{FF2B5EF4-FFF2-40B4-BE49-F238E27FC236}">
                <a16:creationId xmlns:a16="http://schemas.microsoft.com/office/drawing/2014/main" id="{D8827B87-6DD0-45E5-9E94-FB9CE9E89943}"/>
              </a:ext>
            </a:extLst>
          </p:cNvPr>
          <p:cNvSpPr>
            <a:spLocks noGrp="1"/>
          </p:cNvSpPr>
          <p:nvPr>
            <p:ph type="body" sz="quarter" idx="20" hasCustomPrompt="1"/>
          </p:nvPr>
        </p:nvSpPr>
        <p:spPr>
          <a:xfrm>
            <a:off x="7599135" y="4869163"/>
            <a:ext cx="3216274" cy="1008112"/>
          </a:xfrm>
        </p:spPr>
        <p:txBody>
          <a:bodyPr anchor="t">
            <a:normAutofit/>
          </a:bodyPr>
          <a:lstStyle>
            <a:lvl1pPr marL="0" indent="0">
              <a:buNone/>
              <a:defRPr sz="2400" b="0">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p:txBody>
      </p:sp>
      <p:sp>
        <p:nvSpPr>
          <p:cNvPr id="43" name="Symbol zastępczy tekstu 17">
            <a:extLst>
              <a:ext uri="{FF2B5EF4-FFF2-40B4-BE49-F238E27FC236}">
                <a16:creationId xmlns:a16="http://schemas.microsoft.com/office/drawing/2014/main" id="{2C43BBCD-F062-4006-9B69-18E4953FDA42}"/>
              </a:ext>
            </a:extLst>
          </p:cNvPr>
          <p:cNvSpPr>
            <a:spLocks noGrp="1"/>
          </p:cNvSpPr>
          <p:nvPr>
            <p:ph type="body" sz="quarter" idx="21" hasCustomPrompt="1"/>
          </p:nvPr>
        </p:nvSpPr>
        <p:spPr>
          <a:xfrm>
            <a:off x="7599135" y="4149081"/>
            <a:ext cx="3216274" cy="720081"/>
          </a:xfrm>
          <a:noFill/>
          <a:effectLst/>
        </p:spPr>
        <p:txBody>
          <a:bodyPr vert="horz" lIns="0" tIns="0" rIns="0" bIns="0" rtlCol="0" anchor="ctr">
            <a:noAutofit/>
          </a:bodyPr>
          <a:lstStyle>
            <a:lvl1pPr marL="0" indent="0">
              <a:buNone/>
              <a:defRPr lang="pl-PL" sz="7200" cap="none" spc="0" dirty="0">
                <a:ln w="0"/>
                <a:solidFill>
                  <a:schemeClr val="tx2"/>
                </a:solidFill>
                <a:effectLst/>
                <a:latin typeface="Roboto Slab" pitchFamily="2" charset="0"/>
                <a:ea typeface="Roboto Slab" pitchFamily="2" charset="0"/>
                <a:cs typeface="+mj-cs"/>
              </a:defRPr>
            </a:lvl1pPr>
          </a:lstStyle>
          <a:p>
            <a:pPr marL="628650" lvl="0" indent="-857250">
              <a:lnSpc>
                <a:spcPct val="90000"/>
              </a:lnSpc>
              <a:spcBef>
                <a:spcPct val="0"/>
              </a:spcBef>
            </a:pPr>
            <a:r>
              <a:rPr lang="pl-PL" dirty="0"/>
              <a:t>####</a:t>
            </a:r>
          </a:p>
        </p:txBody>
      </p:sp>
      <p:cxnSp>
        <p:nvCxnSpPr>
          <p:cNvPr id="15" name="Łącznik prosty 14">
            <a:extLst>
              <a:ext uri="{FF2B5EF4-FFF2-40B4-BE49-F238E27FC236}">
                <a16:creationId xmlns:a16="http://schemas.microsoft.com/office/drawing/2014/main" id="{53F78242-16D5-9246-9414-C298B8F6CDF9}"/>
              </a:ext>
            </a:extLst>
          </p:cNvPr>
          <p:cNvCxnSpPr>
            <a:cxnSpLocks/>
          </p:cNvCxnSpPr>
          <p:nvPr userDrawn="1"/>
        </p:nvCxnSpPr>
        <p:spPr>
          <a:xfrm flipH="1">
            <a:off x="1" y="1282550"/>
            <a:ext cx="1949449" cy="0"/>
          </a:xfrm>
          <a:prstGeom prst="line">
            <a:avLst/>
          </a:prstGeom>
          <a:ln w="25400">
            <a:gradFill>
              <a:gsLst>
                <a:gs pos="0">
                  <a:schemeClr val="accent1"/>
                </a:gs>
                <a:gs pos="100000">
                  <a:schemeClr val="accent2"/>
                </a:gs>
              </a:gsLst>
              <a:lin ang="0" scaled="0"/>
            </a:gra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4329805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Numbers Dark">
    <p:bg>
      <p:bgPr>
        <a:solidFill>
          <a:schemeClr val="tx2"/>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331FD11-D4EB-F349-A244-1BC13AA5B98F}"/>
              </a:ext>
            </a:extLst>
          </p:cNvPr>
          <p:cNvSpPr>
            <a:spLocks noGrp="1"/>
          </p:cNvSpPr>
          <p:nvPr>
            <p:ph type="title" hasCustomPrompt="1"/>
          </p:nvPr>
        </p:nvSpPr>
        <p:spPr>
          <a:xfrm>
            <a:off x="681039" y="1"/>
            <a:ext cx="5991224" cy="1124980"/>
          </a:xfrm>
        </p:spPr>
        <p:txBody>
          <a:bodyPr lIns="0"/>
          <a:lstStyle>
            <a:lvl1pPr>
              <a:defRPr>
                <a:solidFill>
                  <a:schemeClr val="bg2"/>
                </a:solidFill>
                <a:latin typeface="Roboto" panose="02000000000000000000" pitchFamily="2" charset="0"/>
                <a:ea typeface="Roboto" panose="02000000000000000000" pitchFamily="2" charset="0"/>
              </a:defRPr>
            </a:lvl1pPr>
          </a:lstStyle>
          <a:p>
            <a:r>
              <a:rPr lang="pl-PL" dirty="0" err="1"/>
              <a:t>Click</a:t>
            </a:r>
            <a:r>
              <a:rPr lang="pl-PL" dirty="0"/>
              <a:t> to </a:t>
            </a:r>
            <a:r>
              <a:rPr lang="pl-PL" dirty="0" err="1"/>
              <a:t>edit</a:t>
            </a:r>
            <a:endParaRPr lang="pl-PL" dirty="0"/>
          </a:p>
        </p:txBody>
      </p:sp>
      <p:sp>
        <p:nvSpPr>
          <p:cNvPr id="21" name="Symbol zastępczy tekstu 27">
            <a:extLst>
              <a:ext uri="{FF2B5EF4-FFF2-40B4-BE49-F238E27FC236}">
                <a16:creationId xmlns:a16="http://schemas.microsoft.com/office/drawing/2014/main" id="{4DA7CA25-D2EB-41F5-AE98-E8B53399B075}"/>
              </a:ext>
            </a:extLst>
          </p:cNvPr>
          <p:cNvSpPr>
            <a:spLocks noGrp="1"/>
          </p:cNvSpPr>
          <p:nvPr>
            <p:ph type="body" sz="quarter" idx="11" hasCustomPrompt="1"/>
          </p:nvPr>
        </p:nvSpPr>
        <p:spPr>
          <a:xfrm>
            <a:off x="690564" y="2708921"/>
            <a:ext cx="3216274" cy="1008112"/>
          </a:xfrm>
        </p:spPr>
        <p:txBody>
          <a:bodyPr anchor="t">
            <a:normAutofit/>
          </a:bodyPr>
          <a:lstStyle>
            <a:lvl1pPr marL="0" indent="0">
              <a:buNone/>
              <a:defRPr sz="2400" b="0">
                <a:solidFill>
                  <a:schemeClr val="bg1"/>
                </a:solidFill>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p:txBody>
      </p:sp>
      <p:sp>
        <p:nvSpPr>
          <p:cNvPr id="22" name="Symbol zastępczy tekstu 17">
            <a:extLst>
              <a:ext uri="{FF2B5EF4-FFF2-40B4-BE49-F238E27FC236}">
                <a16:creationId xmlns:a16="http://schemas.microsoft.com/office/drawing/2014/main" id="{02E1089B-4FDF-4716-849E-5CB9D718279B}"/>
              </a:ext>
            </a:extLst>
          </p:cNvPr>
          <p:cNvSpPr>
            <a:spLocks noGrp="1"/>
          </p:cNvSpPr>
          <p:nvPr>
            <p:ph type="body" sz="quarter" idx="10" hasCustomPrompt="1"/>
          </p:nvPr>
        </p:nvSpPr>
        <p:spPr>
          <a:xfrm>
            <a:off x="690564" y="1988839"/>
            <a:ext cx="3216274" cy="720081"/>
          </a:xfrm>
          <a:noFill/>
          <a:effectLst/>
        </p:spPr>
        <p:txBody>
          <a:bodyPr vert="horz" lIns="0" tIns="0" rIns="0" bIns="0" rtlCol="0" anchor="ctr">
            <a:noAutofit/>
          </a:bodyPr>
          <a:lstStyle>
            <a:lvl1pPr marL="0" indent="0">
              <a:buNone/>
              <a:defRPr lang="pl-PL" sz="7200" cap="none" spc="0" dirty="0">
                <a:ln w="0"/>
                <a:solidFill>
                  <a:schemeClr val="bg1"/>
                </a:solidFill>
                <a:effectLst/>
                <a:latin typeface="Roboto Slab" pitchFamily="2" charset="0"/>
                <a:ea typeface="Roboto Slab" pitchFamily="2" charset="0"/>
                <a:cs typeface="+mj-cs"/>
              </a:defRPr>
            </a:lvl1pPr>
          </a:lstStyle>
          <a:p>
            <a:pPr marL="628650" lvl="0" indent="-857250">
              <a:lnSpc>
                <a:spcPct val="90000"/>
              </a:lnSpc>
              <a:spcBef>
                <a:spcPct val="0"/>
              </a:spcBef>
            </a:pPr>
            <a:r>
              <a:rPr lang="pl-PL" dirty="0"/>
              <a:t>####</a:t>
            </a:r>
          </a:p>
        </p:txBody>
      </p:sp>
      <p:sp>
        <p:nvSpPr>
          <p:cNvPr id="29" name="Symbol zastępczy tekstu 27">
            <a:extLst>
              <a:ext uri="{FF2B5EF4-FFF2-40B4-BE49-F238E27FC236}">
                <a16:creationId xmlns:a16="http://schemas.microsoft.com/office/drawing/2014/main" id="{1C4FF999-A869-4520-B89D-F02964834E5A}"/>
              </a:ext>
            </a:extLst>
          </p:cNvPr>
          <p:cNvSpPr>
            <a:spLocks noGrp="1"/>
          </p:cNvSpPr>
          <p:nvPr>
            <p:ph type="body" sz="quarter" idx="12" hasCustomPrompt="1"/>
          </p:nvPr>
        </p:nvSpPr>
        <p:spPr>
          <a:xfrm>
            <a:off x="4137025" y="2708922"/>
            <a:ext cx="3216274" cy="1008112"/>
          </a:xfrm>
        </p:spPr>
        <p:txBody>
          <a:bodyPr anchor="t">
            <a:normAutofit/>
          </a:bodyPr>
          <a:lstStyle>
            <a:lvl1pPr marL="0" indent="0">
              <a:buNone/>
              <a:defRPr sz="2400" b="0">
                <a:solidFill>
                  <a:schemeClr val="bg1"/>
                </a:solidFill>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p:txBody>
      </p:sp>
      <p:sp>
        <p:nvSpPr>
          <p:cNvPr id="30" name="Symbol zastępczy tekstu 17">
            <a:extLst>
              <a:ext uri="{FF2B5EF4-FFF2-40B4-BE49-F238E27FC236}">
                <a16:creationId xmlns:a16="http://schemas.microsoft.com/office/drawing/2014/main" id="{E75F07F7-268D-4631-9501-CBDBA62CD5FC}"/>
              </a:ext>
            </a:extLst>
          </p:cNvPr>
          <p:cNvSpPr>
            <a:spLocks noGrp="1"/>
          </p:cNvSpPr>
          <p:nvPr>
            <p:ph type="body" sz="quarter" idx="13" hasCustomPrompt="1"/>
          </p:nvPr>
        </p:nvSpPr>
        <p:spPr>
          <a:xfrm>
            <a:off x="4137025" y="1988840"/>
            <a:ext cx="3216274" cy="720081"/>
          </a:xfrm>
          <a:noFill/>
          <a:effectLst/>
        </p:spPr>
        <p:txBody>
          <a:bodyPr vert="horz" lIns="0" tIns="0" rIns="0" bIns="0" rtlCol="0" anchor="ctr">
            <a:noAutofit/>
          </a:bodyPr>
          <a:lstStyle>
            <a:lvl1pPr marL="0" indent="0">
              <a:buNone/>
              <a:defRPr lang="pl-PL" sz="7200" cap="none" spc="0" dirty="0">
                <a:ln w="0"/>
                <a:solidFill>
                  <a:schemeClr val="bg1"/>
                </a:solidFill>
                <a:effectLst/>
                <a:latin typeface="Roboto Slab" pitchFamily="2" charset="0"/>
                <a:ea typeface="Roboto Slab" pitchFamily="2" charset="0"/>
                <a:cs typeface="+mj-cs"/>
              </a:defRPr>
            </a:lvl1pPr>
          </a:lstStyle>
          <a:p>
            <a:pPr marL="628650" lvl="0" indent="-857250">
              <a:lnSpc>
                <a:spcPct val="90000"/>
              </a:lnSpc>
              <a:spcBef>
                <a:spcPct val="0"/>
              </a:spcBef>
            </a:pPr>
            <a:r>
              <a:rPr lang="pl-PL" dirty="0"/>
              <a:t>####</a:t>
            </a:r>
          </a:p>
        </p:txBody>
      </p:sp>
      <p:sp>
        <p:nvSpPr>
          <p:cNvPr id="31" name="Symbol zastępczy tekstu 27">
            <a:extLst>
              <a:ext uri="{FF2B5EF4-FFF2-40B4-BE49-F238E27FC236}">
                <a16:creationId xmlns:a16="http://schemas.microsoft.com/office/drawing/2014/main" id="{6E6C2BE8-4C2C-4469-981A-FADE4EE7E24D}"/>
              </a:ext>
            </a:extLst>
          </p:cNvPr>
          <p:cNvSpPr>
            <a:spLocks noGrp="1"/>
          </p:cNvSpPr>
          <p:nvPr>
            <p:ph type="body" sz="quarter" idx="14" hasCustomPrompt="1"/>
          </p:nvPr>
        </p:nvSpPr>
        <p:spPr>
          <a:xfrm>
            <a:off x="7599135" y="2708923"/>
            <a:ext cx="3216274" cy="1008112"/>
          </a:xfrm>
        </p:spPr>
        <p:txBody>
          <a:bodyPr anchor="t">
            <a:normAutofit/>
          </a:bodyPr>
          <a:lstStyle>
            <a:lvl1pPr marL="0" indent="0">
              <a:buNone/>
              <a:defRPr sz="2400" b="0">
                <a:solidFill>
                  <a:schemeClr val="bg1"/>
                </a:solidFill>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p:txBody>
      </p:sp>
      <p:sp>
        <p:nvSpPr>
          <p:cNvPr id="32" name="Symbol zastępczy tekstu 17">
            <a:extLst>
              <a:ext uri="{FF2B5EF4-FFF2-40B4-BE49-F238E27FC236}">
                <a16:creationId xmlns:a16="http://schemas.microsoft.com/office/drawing/2014/main" id="{D857EAC7-C564-4028-A39C-3883FD3D9557}"/>
              </a:ext>
            </a:extLst>
          </p:cNvPr>
          <p:cNvSpPr>
            <a:spLocks noGrp="1"/>
          </p:cNvSpPr>
          <p:nvPr>
            <p:ph type="body" sz="quarter" idx="15" hasCustomPrompt="1"/>
          </p:nvPr>
        </p:nvSpPr>
        <p:spPr>
          <a:xfrm>
            <a:off x="7599135" y="1988841"/>
            <a:ext cx="3216274" cy="720081"/>
          </a:xfrm>
          <a:noFill/>
          <a:effectLst/>
        </p:spPr>
        <p:txBody>
          <a:bodyPr vert="horz" lIns="0" tIns="0" rIns="0" bIns="0" rtlCol="0" anchor="ctr">
            <a:noAutofit/>
          </a:bodyPr>
          <a:lstStyle>
            <a:lvl1pPr marL="0" indent="0">
              <a:buNone/>
              <a:defRPr lang="pl-PL" sz="7200" cap="none" spc="0" dirty="0">
                <a:ln w="0"/>
                <a:solidFill>
                  <a:schemeClr val="bg1"/>
                </a:solidFill>
                <a:effectLst/>
                <a:latin typeface="Roboto Slab" pitchFamily="2" charset="0"/>
                <a:ea typeface="Roboto Slab" pitchFamily="2" charset="0"/>
                <a:cs typeface="+mj-cs"/>
              </a:defRPr>
            </a:lvl1pPr>
          </a:lstStyle>
          <a:p>
            <a:pPr marL="628650" lvl="0" indent="-857250">
              <a:lnSpc>
                <a:spcPct val="90000"/>
              </a:lnSpc>
              <a:spcBef>
                <a:spcPct val="0"/>
              </a:spcBef>
            </a:pPr>
            <a:r>
              <a:rPr lang="pl-PL" dirty="0"/>
              <a:t>####</a:t>
            </a:r>
          </a:p>
        </p:txBody>
      </p:sp>
      <p:sp>
        <p:nvSpPr>
          <p:cNvPr id="42" name="Symbol zastępczy tekstu 27">
            <a:extLst>
              <a:ext uri="{FF2B5EF4-FFF2-40B4-BE49-F238E27FC236}">
                <a16:creationId xmlns:a16="http://schemas.microsoft.com/office/drawing/2014/main" id="{01E98832-DDDB-47F7-BE9F-9D57C211746A}"/>
              </a:ext>
            </a:extLst>
          </p:cNvPr>
          <p:cNvSpPr>
            <a:spLocks noGrp="1"/>
          </p:cNvSpPr>
          <p:nvPr>
            <p:ph type="body" sz="quarter" idx="16" hasCustomPrompt="1"/>
          </p:nvPr>
        </p:nvSpPr>
        <p:spPr>
          <a:xfrm>
            <a:off x="690564" y="4869161"/>
            <a:ext cx="3216274" cy="1008112"/>
          </a:xfrm>
        </p:spPr>
        <p:txBody>
          <a:bodyPr anchor="t">
            <a:normAutofit/>
          </a:bodyPr>
          <a:lstStyle>
            <a:lvl1pPr marL="0" indent="0">
              <a:buNone/>
              <a:defRPr sz="2400" b="0">
                <a:solidFill>
                  <a:schemeClr val="bg1"/>
                </a:solidFill>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p:txBody>
      </p:sp>
      <p:sp>
        <p:nvSpPr>
          <p:cNvPr id="44" name="Symbol zastępczy tekstu 17">
            <a:extLst>
              <a:ext uri="{FF2B5EF4-FFF2-40B4-BE49-F238E27FC236}">
                <a16:creationId xmlns:a16="http://schemas.microsoft.com/office/drawing/2014/main" id="{C0B0A6D9-6F7D-420C-A969-F5A641D9B13B}"/>
              </a:ext>
            </a:extLst>
          </p:cNvPr>
          <p:cNvSpPr>
            <a:spLocks noGrp="1"/>
          </p:cNvSpPr>
          <p:nvPr>
            <p:ph type="body" sz="quarter" idx="17" hasCustomPrompt="1"/>
          </p:nvPr>
        </p:nvSpPr>
        <p:spPr>
          <a:xfrm>
            <a:off x="690564" y="4149079"/>
            <a:ext cx="3216274" cy="720081"/>
          </a:xfrm>
          <a:noFill/>
          <a:effectLst/>
        </p:spPr>
        <p:txBody>
          <a:bodyPr vert="horz" lIns="0" tIns="0" rIns="0" bIns="0" rtlCol="0" anchor="ctr">
            <a:noAutofit/>
          </a:bodyPr>
          <a:lstStyle>
            <a:lvl1pPr marL="0" indent="0">
              <a:buNone/>
              <a:defRPr lang="pl-PL" sz="7200" cap="none" spc="0" dirty="0">
                <a:ln w="0"/>
                <a:solidFill>
                  <a:schemeClr val="bg1"/>
                </a:solidFill>
                <a:effectLst/>
                <a:latin typeface="Roboto Slab" pitchFamily="2" charset="0"/>
                <a:ea typeface="Roboto Slab" pitchFamily="2" charset="0"/>
                <a:cs typeface="+mj-cs"/>
              </a:defRPr>
            </a:lvl1pPr>
          </a:lstStyle>
          <a:p>
            <a:pPr marL="628650" lvl="0" indent="-857250">
              <a:lnSpc>
                <a:spcPct val="90000"/>
              </a:lnSpc>
              <a:spcBef>
                <a:spcPct val="0"/>
              </a:spcBef>
            </a:pPr>
            <a:r>
              <a:rPr lang="pl-PL" dirty="0"/>
              <a:t>####</a:t>
            </a:r>
          </a:p>
        </p:txBody>
      </p:sp>
      <p:sp>
        <p:nvSpPr>
          <p:cNvPr id="45" name="Symbol zastępczy tekstu 27">
            <a:extLst>
              <a:ext uri="{FF2B5EF4-FFF2-40B4-BE49-F238E27FC236}">
                <a16:creationId xmlns:a16="http://schemas.microsoft.com/office/drawing/2014/main" id="{D0B98C6F-E2BC-4808-BA62-965CF91E8D24}"/>
              </a:ext>
            </a:extLst>
          </p:cNvPr>
          <p:cNvSpPr>
            <a:spLocks noGrp="1"/>
          </p:cNvSpPr>
          <p:nvPr>
            <p:ph type="body" sz="quarter" idx="18" hasCustomPrompt="1"/>
          </p:nvPr>
        </p:nvSpPr>
        <p:spPr>
          <a:xfrm>
            <a:off x="4137025" y="4869162"/>
            <a:ext cx="3216274" cy="1008112"/>
          </a:xfrm>
        </p:spPr>
        <p:txBody>
          <a:bodyPr anchor="t">
            <a:normAutofit/>
          </a:bodyPr>
          <a:lstStyle>
            <a:lvl1pPr marL="0" indent="0">
              <a:buNone/>
              <a:defRPr sz="2400" b="0">
                <a:solidFill>
                  <a:schemeClr val="bg1"/>
                </a:solidFill>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p:txBody>
      </p:sp>
      <p:sp>
        <p:nvSpPr>
          <p:cNvPr id="46" name="Symbol zastępczy tekstu 17">
            <a:extLst>
              <a:ext uri="{FF2B5EF4-FFF2-40B4-BE49-F238E27FC236}">
                <a16:creationId xmlns:a16="http://schemas.microsoft.com/office/drawing/2014/main" id="{66342F06-94E7-42CF-88B6-F5B25E95F9A1}"/>
              </a:ext>
            </a:extLst>
          </p:cNvPr>
          <p:cNvSpPr>
            <a:spLocks noGrp="1"/>
          </p:cNvSpPr>
          <p:nvPr>
            <p:ph type="body" sz="quarter" idx="19" hasCustomPrompt="1"/>
          </p:nvPr>
        </p:nvSpPr>
        <p:spPr>
          <a:xfrm>
            <a:off x="4137025" y="4149080"/>
            <a:ext cx="3216274" cy="720081"/>
          </a:xfrm>
          <a:noFill/>
          <a:effectLst/>
        </p:spPr>
        <p:txBody>
          <a:bodyPr vert="horz" lIns="0" tIns="0" rIns="0" bIns="0" rtlCol="0" anchor="ctr">
            <a:noAutofit/>
          </a:bodyPr>
          <a:lstStyle>
            <a:lvl1pPr marL="0" indent="0">
              <a:buNone/>
              <a:defRPr lang="pl-PL" sz="7200" cap="none" spc="0" dirty="0">
                <a:ln w="0"/>
                <a:solidFill>
                  <a:schemeClr val="bg1"/>
                </a:solidFill>
                <a:effectLst/>
                <a:latin typeface="Roboto Slab" pitchFamily="2" charset="0"/>
                <a:ea typeface="Roboto Slab" pitchFamily="2" charset="0"/>
                <a:cs typeface="+mj-cs"/>
              </a:defRPr>
            </a:lvl1pPr>
          </a:lstStyle>
          <a:p>
            <a:pPr marL="628650" lvl="0" indent="-857250">
              <a:lnSpc>
                <a:spcPct val="90000"/>
              </a:lnSpc>
              <a:spcBef>
                <a:spcPct val="0"/>
              </a:spcBef>
            </a:pPr>
            <a:r>
              <a:rPr lang="pl-PL" dirty="0"/>
              <a:t>####</a:t>
            </a:r>
          </a:p>
        </p:txBody>
      </p:sp>
      <p:sp>
        <p:nvSpPr>
          <p:cNvPr id="47" name="Symbol zastępczy tekstu 27">
            <a:extLst>
              <a:ext uri="{FF2B5EF4-FFF2-40B4-BE49-F238E27FC236}">
                <a16:creationId xmlns:a16="http://schemas.microsoft.com/office/drawing/2014/main" id="{C2F442BC-95C3-4CBF-BF6F-192CA6F907D4}"/>
              </a:ext>
            </a:extLst>
          </p:cNvPr>
          <p:cNvSpPr>
            <a:spLocks noGrp="1"/>
          </p:cNvSpPr>
          <p:nvPr>
            <p:ph type="body" sz="quarter" idx="20" hasCustomPrompt="1"/>
          </p:nvPr>
        </p:nvSpPr>
        <p:spPr>
          <a:xfrm>
            <a:off x="7599135" y="4869163"/>
            <a:ext cx="3216274" cy="1008112"/>
          </a:xfrm>
        </p:spPr>
        <p:txBody>
          <a:bodyPr anchor="t">
            <a:normAutofit/>
          </a:bodyPr>
          <a:lstStyle>
            <a:lvl1pPr marL="0" indent="0">
              <a:buNone/>
              <a:defRPr sz="2400" b="0">
                <a:solidFill>
                  <a:schemeClr val="bg1"/>
                </a:solidFill>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p:txBody>
      </p:sp>
      <p:sp>
        <p:nvSpPr>
          <p:cNvPr id="48" name="Symbol zastępczy tekstu 17">
            <a:extLst>
              <a:ext uri="{FF2B5EF4-FFF2-40B4-BE49-F238E27FC236}">
                <a16:creationId xmlns:a16="http://schemas.microsoft.com/office/drawing/2014/main" id="{7212B864-BCA6-4D51-8F11-A58AD027E1F8}"/>
              </a:ext>
            </a:extLst>
          </p:cNvPr>
          <p:cNvSpPr>
            <a:spLocks noGrp="1"/>
          </p:cNvSpPr>
          <p:nvPr>
            <p:ph type="body" sz="quarter" idx="21" hasCustomPrompt="1"/>
          </p:nvPr>
        </p:nvSpPr>
        <p:spPr>
          <a:xfrm>
            <a:off x="7599135" y="4149081"/>
            <a:ext cx="3216274" cy="720081"/>
          </a:xfrm>
          <a:noFill/>
          <a:effectLst/>
        </p:spPr>
        <p:txBody>
          <a:bodyPr vert="horz" lIns="0" tIns="0" rIns="0" bIns="0" rtlCol="0" anchor="ctr">
            <a:noAutofit/>
          </a:bodyPr>
          <a:lstStyle>
            <a:lvl1pPr marL="0" indent="0">
              <a:buNone/>
              <a:defRPr lang="pl-PL" sz="7200" cap="none" spc="0" dirty="0">
                <a:ln w="0"/>
                <a:solidFill>
                  <a:schemeClr val="bg1"/>
                </a:solidFill>
                <a:effectLst/>
                <a:latin typeface="Roboto Slab" pitchFamily="2" charset="0"/>
                <a:ea typeface="Roboto Slab" pitchFamily="2" charset="0"/>
                <a:cs typeface="+mj-cs"/>
              </a:defRPr>
            </a:lvl1pPr>
          </a:lstStyle>
          <a:p>
            <a:pPr marL="628650" lvl="0" indent="-857250">
              <a:lnSpc>
                <a:spcPct val="90000"/>
              </a:lnSpc>
              <a:spcBef>
                <a:spcPct val="0"/>
              </a:spcBef>
            </a:pPr>
            <a:r>
              <a:rPr lang="pl-PL" dirty="0"/>
              <a:t>####</a:t>
            </a:r>
          </a:p>
        </p:txBody>
      </p:sp>
      <p:cxnSp>
        <p:nvCxnSpPr>
          <p:cNvPr id="16" name="Łącznik prosty 15">
            <a:extLst>
              <a:ext uri="{FF2B5EF4-FFF2-40B4-BE49-F238E27FC236}">
                <a16:creationId xmlns:a16="http://schemas.microsoft.com/office/drawing/2014/main" id="{EF8B8AF1-C111-2A4C-A82B-57D33C4352AE}"/>
              </a:ext>
            </a:extLst>
          </p:cNvPr>
          <p:cNvCxnSpPr>
            <a:cxnSpLocks/>
          </p:cNvCxnSpPr>
          <p:nvPr userDrawn="1"/>
        </p:nvCxnSpPr>
        <p:spPr>
          <a:xfrm flipH="1">
            <a:off x="1" y="1282550"/>
            <a:ext cx="1949449" cy="0"/>
          </a:xfrm>
          <a:prstGeom prst="line">
            <a:avLst/>
          </a:prstGeom>
          <a:ln w="25400">
            <a:gradFill>
              <a:gsLst>
                <a:gs pos="0">
                  <a:schemeClr val="accent1"/>
                </a:gs>
                <a:gs pos="100000">
                  <a:schemeClr val="accent2"/>
                </a:gs>
              </a:gsLst>
              <a:lin ang="0" scaled="0"/>
            </a:gradFill>
          </a:ln>
          <a:effectLst/>
        </p:spPr>
        <p:style>
          <a:lnRef idx="2">
            <a:schemeClr val="accent1"/>
          </a:lnRef>
          <a:fillRef idx="0">
            <a:schemeClr val="accent1"/>
          </a:fillRef>
          <a:effectRef idx="1">
            <a:schemeClr val="accent1"/>
          </a:effectRef>
          <a:fontRef idx="minor">
            <a:schemeClr val="tx1"/>
          </a:fontRef>
        </p:style>
      </p:cxnSp>
      <p:pic>
        <p:nvPicPr>
          <p:cNvPr id="17" name="Grafika 16">
            <a:extLst>
              <a:ext uri="{FF2B5EF4-FFF2-40B4-BE49-F238E27FC236}">
                <a16:creationId xmlns:a16="http://schemas.microsoft.com/office/drawing/2014/main" id="{EFB9879F-8404-3542-AA44-3407B948CB6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575857" y="6464765"/>
            <a:ext cx="946285" cy="144000"/>
          </a:xfrm>
          <a:prstGeom prst="rect">
            <a:avLst/>
          </a:prstGeom>
        </p:spPr>
      </p:pic>
    </p:spTree>
    <p:extLst>
      <p:ext uri="{BB962C8B-B14F-4D97-AF65-F5344CB8AC3E}">
        <p14:creationId xmlns:p14="http://schemas.microsoft.com/office/powerpoint/2010/main" val="101244937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Numbers Dark Alt">
    <p:bg>
      <p:bgPr>
        <a:solidFill>
          <a:schemeClr val="tx2"/>
        </a:solidFill>
        <a:effectLst/>
      </p:bgPr>
    </p:bg>
    <p:spTree>
      <p:nvGrpSpPr>
        <p:cNvPr id="1" name=""/>
        <p:cNvGrpSpPr/>
        <p:nvPr/>
      </p:nvGrpSpPr>
      <p:grpSpPr>
        <a:xfrm>
          <a:off x="0" y="0"/>
          <a:ext cx="0" cy="0"/>
          <a:chOff x="0" y="0"/>
          <a:chExt cx="0" cy="0"/>
        </a:xfrm>
      </p:grpSpPr>
      <p:sp>
        <p:nvSpPr>
          <p:cNvPr id="23" name="Google Shape;949;p131">
            <a:extLst>
              <a:ext uri="{FF2B5EF4-FFF2-40B4-BE49-F238E27FC236}">
                <a16:creationId xmlns:a16="http://schemas.microsoft.com/office/drawing/2014/main" id="{B8350B7D-1898-EA44-BD1A-C33166D23E95}"/>
              </a:ext>
            </a:extLst>
          </p:cNvPr>
          <p:cNvSpPr/>
          <p:nvPr userDrawn="1"/>
        </p:nvSpPr>
        <p:spPr>
          <a:xfrm>
            <a:off x="6225311" y="1556792"/>
            <a:ext cx="2520227" cy="2216750"/>
          </a:xfrm>
          <a:prstGeom prst="roundRect">
            <a:avLst>
              <a:gd name="adj" fmla="val 3921"/>
            </a:avLst>
          </a:prstGeom>
          <a:gradFill>
            <a:gsLst>
              <a:gs pos="0">
                <a:srgbClr val="0A85FF">
                  <a:alpha val="14509"/>
                </a:srgbClr>
              </a:gs>
              <a:gs pos="26000">
                <a:srgbClr val="0A85FF">
                  <a:alpha val="14509"/>
                </a:srgbClr>
              </a:gs>
              <a:gs pos="100000">
                <a:srgbClr val="0A85FF">
                  <a:alpha val="34901"/>
                </a:srgbClr>
              </a:gs>
            </a:gsLst>
            <a:lin ang="6000000" scaled="0"/>
          </a:gradFill>
          <a:ln w="9525" cap="flat" cmpd="sng">
            <a:solidFill>
              <a:schemeClr val="lt2">
                <a:alpha val="17254"/>
              </a:schemeClr>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FFFFFF"/>
              </a:solidFill>
              <a:effectLst/>
              <a:uLnTx/>
              <a:uFillTx/>
              <a:latin typeface="Roboto"/>
              <a:ea typeface="Roboto"/>
              <a:cs typeface="Roboto"/>
              <a:sym typeface="Roboto"/>
            </a:endParaRPr>
          </a:p>
        </p:txBody>
      </p:sp>
      <p:sp>
        <p:nvSpPr>
          <p:cNvPr id="29" name="Symbol zastępczy tekstu 27">
            <a:extLst>
              <a:ext uri="{FF2B5EF4-FFF2-40B4-BE49-F238E27FC236}">
                <a16:creationId xmlns:a16="http://schemas.microsoft.com/office/drawing/2014/main" id="{1C4FF999-A869-4520-B89D-F02964834E5A}"/>
              </a:ext>
            </a:extLst>
          </p:cNvPr>
          <p:cNvSpPr>
            <a:spLocks noGrp="1"/>
          </p:cNvSpPr>
          <p:nvPr>
            <p:ph type="body" sz="quarter" idx="12" hasCustomPrompt="1"/>
          </p:nvPr>
        </p:nvSpPr>
        <p:spPr>
          <a:xfrm>
            <a:off x="6470600" y="2526867"/>
            <a:ext cx="2016225" cy="1008109"/>
          </a:xfrm>
        </p:spPr>
        <p:txBody>
          <a:bodyPr anchor="t">
            <a:normAutofit/>
          </a:bodyPr>
          <a:lstStyle>
            <a:lvl1pPr marL="0" indent="0">
              <a:buNone/>
              <a:defRPr sz="1600" b="0">
                <a:solidFill>
                  <a:schemeClr val="bg1"/>
                </a:solidFill>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p:txBody>
      </p:sp>
      <p:sp>
        <p:nvSpPr>
          <p:cNvPr id="30" name="Symbol zastępczy tekstu 17">
            <a:extLst>
              <a:ext uri="{FF2B5EF4-FFF2-40B4-BE49-F238E27FC236}">
                <a16:creationId xmlns:a16="http://schemas.microsoft.com/office/drawing/2014/main" id="{E75F07F7-268D-4631-9501-CBDBA62CD5FC}"/>
              </a:ext>
            </a:extLst>
          </p:cNvPr>
          <p:cNvSpPr>
            <a:spLocks noGrp="1"/>
          </p:cNvSpPr>
          <p:nvPr>
            <p:ph type="body" sz="quarter" idx="13" hasCustomPrompt="1"/>
          </p:nvPr>
        </p:nvSpPr>
        <p:spPr>
          <a:xfrm>
            <a:off x="6470600" y="1806785"/>
            <a:ext cx="2016225" cy="720079"/>
          </a:xfrm>
          <a:noFill/>
          <a:effectLst/>
        </p:spPr>
        <p:txBody>
          <a:bodyPr vert="horz" lIns="0" tIns="0" rIns="0" bIns="0" rtlCol="0" anchor="b">
            <a:noAutofit/>
          </a:bodyPr>
          <a:lstStyle>
            <a:lvl1pPr marL="0" indent="0">
              <a:buNone/>
              <a:defRPr lang="pl-PL" sz="2400" b="1" i="0" cap="none" spc="0" dirty="0">
                <a:ln w="0"/>
                <a:solidFill>
                  <a:schemeClr val="bg1"/>
                </a:solidFill>
                <a:effectLst/>
                <a:latin typeface="Roboto" panose="02000000000000000000" pitchFamily="2" charset="0"/>
                <a:ea typeface="Roboto" panose="02000000000000000000" pitchFamily="2" charset="0"/>
                <a:cs typeface="+mj-cs"/>
              </a:defRPr>
            </a:lvl1pPr>
          </a:lstStyle>
          <a:p>
            <a:pPr marL="628650" lvl="0" indent="-857250">
              <a:lnSpc>
                <a:spcPct val="90000"/>
              </a:lnSpc>
              <a:spcBef>
                <a:spcPct val="0"/>
              </a:spcBef>
            </a:pPr>
            <a:r>
              <a:rPr lang="pl-PL" dirty="0"/>
              <a:t>####</a:t>
            </a:r>
          </a:p>
        </p:txBody>
      </p:sp>
      <p:sp>
        <p:nvSpPr>
          <p:cNvPr id="26" name="Google Shape;949;p131">
            <a:extLst>
              <a:ext uri="{FF2B5EF4-FFF2-40B4-BE49-F238E27FC236}">
                <a16:creationId xmlns:a16="http://schemas.microsoft.com/office/drawing/2014/main" id="{AA4A00AC-6484-E945-80D6-297023595B94}"/>
              </a:ext>
            </a:extLst>
          </p:cNvPr>
          <p:cNvSpPr/>
          <p:nvPr userDrawn="1"/>
        </p:nvSpPr>
        <p:spPr>
          <a:xfrm>
            <a:off x="8985136" y="1556792"/>
            <a:ext cx="2520227" cy="2216750"/>
          </a:xfrm>
          <a:prstGeom prst="roundRect">
            <a:avLst>
              <a:gd name="adj" fmla="val 3921"/>
            </a:avLst>
          </a:prstGeom>
          <a:gradFill>
            <a:gsLst>
              <a:gs pos="0">
                <a:srgbClr val="0A85FF">
                  <a:alpha val="14509"/>
                </a:srgbClr>
              </a:gs>
              <a:gs pos="26000">
                <a:srgbClr val="0A85FF">
                  <a:alpha val="14509"/>
                </a:srgbClr>
              </a:gs>
              <a:gs pos="100000">
                <a:srgbClr val="0A85FF">
                  <a:alpha val="34901"/>
                </a:srgbClr>
              </a:gs>
            </a:gsLst>
            <a:lin ang="6000000" scaled="0"/>
          </a:gradFill>
          <a:ln w="9525" cap="flat" cmpd="sng">
            <a:solidFill>
              <a:schemeClr val="lt2">
                <a:alpha val="17254"/>
              </a:schemeClr>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FFFFFF"/>
              </a:solidFill>
              <a:effectLst/>
              <a:uLnTx/>
              <a:uFillTx/>
              <a:latin typeface="Roboto"/>
              <a:ea typeface="Roboto"/>
              <a:cs typeface="Roboto"/>
              <a:sym typeface="Roboto"/>
            </a:endParaRPr>
          </a:p>
        </p:txBody>
      </p:sp>
      <p:sp>
        <p:nvSpPr>
          <p:cNvPr id="27" name="Google Shape;949;p131">
            <a:extLst>
              <a:ext uri="{FF2B5EF4-FFF2-40B4-BE49-F238E27FC236}">
                <a16:creationId xmlns:a16="http://schemas.microsoft.com/office/drawing/2014/main" id="{58A89619-9E61-8545-A5C8-59DA8B026ED4}"/>
              </a:ext>
            </a:extLst>
          </p:cNvPr>
          <p:cNvSpPr/>
          <p:nvPr userDrawn="1"/>
        </p:nvSpPr>
        <p:spPr>
          <a:xfrm>
            <a:off x="672409" y="4017359"/>
            <a:ext cx="2520227" cy="2216750"/>
          </a:xfrm>
          <a:prstGeom prst="roundRect">
            <a:avLst>
              <a:gd name="adj" fmla="val 3921"/>
            </a:avLst>
          </a:prstGeom>
          <a:gradFill>
            <a:gsLst>
              <a:gs pos="0">
                <a:srgbClr val="0A85FF">
                  <a:alpha val="14509"/>
                </a:srgbClr>
              </a:gs>
              <a:gs pos="26000">
                <a:srgbClr val="0A85FF">
                  <a:alpha val="14509"/>
                </a:srgbClr>
              </a:gs>
              <a:gs pos="100000">
                <a:srgbClr val="0A85FF">
                  <a:alpha val="34901"/>
                </a:srgbClr>
              </a:gs>
            </a:gsLst>
            <a:lin ang="6000000" scaled="0"/>
          </a:gradFill>
          <a:ln w="9525" cap="flat" cmpd="sng">
            <a:solidFill>
              <a:schemeClr val="lt2">
                <a:alpha val="17254"/>
              </a:schemeClr>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FFFFFF"/>
              </a:solidFill>
              <a:effectLst/>
              <a:uLnTx/>
              <a:uFillTx/>
              <a:latin typeface="Roboto"/>
              <a:ea typeface="Roboto"/>
              <a:cs typeface="Roboto"/>
              <a:sym typeface="Roboto"/>
            </a:endParaRPr>
          </a:p>
        </p:txBody>
      </p:sp>
      <p:sp>
        <p:nvSpPr>
          <p:cNvPr id="28" name="Google Shape;949;p131">
            <a:extLst>
              <a:ext uri="{FF2B5EF4-FFF2-40B4-BE49-F238E27FC236}">
                <a16:creationId xmlns:a16="http://schemas.microsoft.com/office/drawing/2014/main" id="{B7E72BF1-8E38-5A4A-8884-22CA681C7CFC}"/>
              </a:ext>
            </a:extLst>
          </p:cNvPr>
          <p:cNvSpPr/>
          <p:nvPr userDrawn="1"/>
        </p:nvSpPr>
        <p:spPr>
          <a:xfrm>
            <a:off x="3448860" y="4017359"/>
            <a:ext cx="2520227" cy="2216750"/>
          </a:xfrm>
          <a:prstGeom prst="roundRect">
            <a:avLst>
              <a:gd name="adj" fmla="val 3921"/>
            </a:avLst>
          </a:prstGeom>
          <a:gradFill>
            <a:gsLst>
              <a:gs pos="0">
                <a:srgbClr val="0A85FF">
                  <a:alpha val="14509"/>
                </a:srgbClr>
              </a:gs>
              <a:gs pos="26000">
                <a:srgbClr val="0A85FF">
                  <a:alpha val="14509"/>
                </a:srgbClr>
              </a:gs>
              <a:gs pos="100000">
                <a:srgbClr val="0A85FF">
                  <a:alpha val="34901"/>
                </a:srgbClr>
              </a:gs>
            </a:gsLst>
            <a:lin ang="6000000" scaled="0"/>
          </a:gradFill>
          <a:ln w="9525" cap="flat" cmpd="sng">
            <a:solidFill>
              <a:schemeClr val="lt2">
                <a:alpha val="17254"/>
              </a:schemeClr>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FFFFFF"/>
              </a:solidFill>
              <a:effectLst/>
              <a:uLnTx/>
              <a:uFillTx/>
              <a:latin typeface="Roboto"/>
              <a:ea typeface="Roboto"/>
              <a:cs typeface="Roboto"/>
              <a:sym typeface="Roboto"/>
            </a:endParaRPr>
          </a:p>
        </p:txBody>
      </p:sp>
      <p:sp>
        <p:nvSpPr>
          <p:cNvPr id="19" name="Google Shape;949;p131">
            <a:extLst>
              <a:ext uri="{FF2B5EF4-FFF2-40B4-BE49-F238E27FC236}">
                <a16:creationId xmlns:a16="http://schemas.microsoft.com/office/drawing/2014/main" id="{E3608226-A8AA-BA43-9A74-27EF6DDBA750}"/>
              </a:ext>
            </a:extLst>
          </p:cNvPr>
          <p:cNvSpPr/>
          <p:nvPr userDrawn="1"/>
        </p:nvSpPr>
        <p:spPr>
          <a:xfrm>
            <a:off x="681038" y="1556792"/>
            <a:ext cx="5299075" cy="2216750"/>
          </a:xfrm>
          <a:prstGeom prst="roundRect">
            <a:avLst>
              <a:gd name="adj" fmla="val 3921"/>
            </a:avLst>
          </a:prstGeom>
          <a:gradFill>
            <a:gsLst>
              <a:gs pos="0">
                <a:srgbClr val="0A85FF">
                  <a:alpha val="14509"/>
                </a:srgbClr>
              </a:gs>
              <a:gs pos="26000">
                <a:srgbClr val="0A85FF">
                  <a:alpha val="14509"/>
                </a:srgbClr>
              </a:gs>
              <a:gs pos="100000">
                <a:srgbClr val="0A85FF">
                  <a:alpha val="34901"/>
                </a:srgbClr>
              </a:gs>
            </a:gsLst>
            <a:lin ang="6000000" scaled="0"/>
          </a:gradFill>
          <a:ln w="9525" cap="flat" cmpd="sng">
            <a:solidFill>
              <a:schemeClr val="lt2">
                <a:alpha val="17254"/>
              </a:schemeClr>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FFFFFF"/>
              </a:solidFill>
              <a:effectLst/>
              <a:uLnTx/>
              <a:uFillTx/>
              <a:latin typeface="Roboto"/>
              <a:ea typeface="Roboto"/>
              <a:cs typeface="Roboto"/>
              <a:sym typeface="Roboto"/>
            </a:endParaRPr>
          </a:p>
        </p:txBody>
      </p:sp>
      <p:sp>
        <p:nvSpPr>
          <p:cNvPr id="20" name="Google Shape;949;p131">
            <a:extLst>
              <a:ext uri="{FF2B5EF4-FFF2-40B4-BE49-F238E27FC236}">
                <a16:creationId xmlns:a16="http://schemas.microsoft.com/office/drawing/2014/main" id="{8E559109-37F4-8E45-B9BC-B3807E35795F}"/>
              </a:ext>
            </a:extLst>
          </p:cNvPr>
          <p:cNvSpPr/>
          <p:nvPr userDrawn="1"/>
        </p:nvSpPr>
        <p:spPr>
          <a:xfrm>
            <a:off x="6225311" y="4005064"/>
            <a:ext cx="5299075" cy="2216750"/>
          </a:xfrm>
          <a:prstGeom prst="roundRect">
            <a:avLst>
              <a:gd name="adj" fmla="val 3921"/>
            </a:avLst>
          </a:prstGeom>
          <a:gradFill>
            <a:gsLst>
              <a:gs pos="0">
                <a:srgbClr val="0A85FF">
                  <a:alpha val="14509"/>
                </a:srgbClr>
              </a:gs>
              <a:gs pos="26000">
                <a:srgbClr val="0A85FF">
                  <a:alpha val="14509"/>
                </a:srgbClr>
              </a:gs>
              <a:gs pos="100000">
                <a:srgbClr val="0A85FF">
                  <a:alpha val="34901"/>
                </a:srgbClr>
              </a:gs>
            </a:gsLst>
            <a:lin ang="6000000" scaled="0"/>
          </a:gradFill>
          <a:ln w="9525" cap="flat" cmpd="sng">
            <a:solidFill>
              <a:schemeClr val="lt2">
                <a:alpha val="17254"/>
              </a:schemeClr>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FFFFFF"/>
              </a:solidFill>
              <a:effectLst/>
              <a:uLnTx/>
              <a:uFillTx/>
              <a:latin typeface="Roboto"/>
              <a:ea typeface="Roboto"/>
              <a:cs typeface="Roboto"/>
              <a:sym typeface="Roboto"/>
            </a:endParaRPr>
          </a:p>
        </p:txBody>
      </p:sp>
      <p:sp>
        <p:nvSpPr>
          <p:cNvPr id="2" name="Tytuł 1">
            <a:extLst>
              <a:ext uri="{FF2B5EF4-FFF2-40B4-BE49-F238E27FC236}">
                <a16:creationId xmlns:a16="http://schemas.microsoft.com/office/drawing/2014/main" id="{F331FD11-D4EB-F349-A244-1BC13AA5B98F}"/>
              </a:ext>
            </a:extLst>
          </p:cNvPr>
          <p:cNvSpPr>
            <a:spLocks noGrp="1"/>
          </p:cNvSpPr>
          <p:nvPr>
            <p:ph type="title" hasCustomPrompt="1"/>
          </p:nvPr>
        </p:nvSpPr>
        <p:spPr>
          <a:xfrm>
            <a:off x="681039" y="1"/>
            <a:ext cx="5991224" cy="1124980"/>
          </a:xfrm>
        </p:spPr>
        <p:txBody>
          <a:bodyPr lIns="0"/>
          <a:lstStyle>
            <a:lvl1pPr>
              <a:defRPr>
                <a:solidFill>
                  <a:schemeClr val="bg2"/>
                </a:solidFill>
                <a:latin typeface="Roboto" panose="02000000000000000000" pitchFamily="2" charset="0"/>
                <a:ea typeface="Roboto" panose="02000000000000000000" pitchFamily="2" charset="0"/>
              </a:defRPr>
            </a:lvl1pPr>
          </a:lstStyle>
          <a:p>
            <a:r>
              <a:rPr lang="pl-PL" dirty="0" err="1"/>
              <a:t>Click</a:t>
            </a:r>
            <a:r>
              <a:rPr lang="pl-PL" dirty="0"/>
              <a:t> to </a:t>
            </a:r>
            <a:r>
              <a:rPr lang="pl-PL" dirty="0" err="1"/>
              <a:t>edit</a:t>
            </a:r>
            <a:endParaRPr lang="pl-PL" dirty="0"/>
          </a:p>
        </p:txBody>
      </p:sp>
      <p:sp>
        <p:nvSpPr>
          <p:cNvPr id="21" name="Symbol zastępczy tekstu 27">
            <a:extLst>
              <a:ext uri="{FF2B5EF4-FFF2-40B4-BE49-F238E27FC236}">
                <a16:creationId xmlns:a16="http://schemas.microsoft.com/office/drawing/2014/main" id="{4DA7CA25-D2EB-41F5-AE98-E8B53399B075}"/>
              </a:ext>
            </a:extLst>
          </p:cNvPr>
          <p:cNvSpPr>
            <a:spLocks noGrp="1"/>
          </p:cNvSpPr>
          <p:nvPr>
            <p:ph type="body" sz="quarter" idx="11" hasCustomPrompt="1"/>
          </p:nvPr>
        </p:nvSpPr>
        <p:spPr>
          <a:xfrm>
            <a:off x="911423" y="2526866"/>
            <a:ext cx="2016225" cy="1008109"/>
          </a:xfrm>
        </p:spPr>
        <p:txBody>
          <a:bodyPr anchor="t">
            <a:normAutofit/>
          </a:bodyPr>
          <a:lstStyle>
            <a:lvl1pPr marL="0" indent="0">
              <a:buNone/>
              <a:defRPr sz="1600" b="0">
                <a:solidFill>
                  <a:schemeClr val="bg1"/>
                </a:solidFill>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p:txBody>
      </p:sp>
      <p:sp>
        <p:nvSpPr>
          <p:cNvPr id="22" name="Symbol zastępczy tekstu 17">
            <a:extLst>
              <a:ext uri="{FF2B5EF4-FFF2-40B4-BE49-F238E27FC236}">
                <a16:creationId xmlns:a16="http://schemas.microsoft.com/office/drawing/2014/main" id="{02E1089B-4FDF-4716-849E-5CB9D718279B}"/>
              </a:ext>
            </a:extLst>
          </p:cNvPr>
          <p:cNvSpPr>
            <a:spLocks noGrp="1"/>
          </p:cNvSpPr>
          <p:nvPr>
            <p:ph type="body" sz="quarter" idx="10" hasCustomPrompt="1"/>
          </p:nvPr>
        </p:nvSpPr>
        <p:spPr>
          <a:xfrm>
            <a:off x="911423" y="1806784"/>
            <a:ext cx="2016225" cy="720079"/>
          </a:xfrm>
          <a:noFill/>
          <a:effectLst/>
        </p:spPr>
        <p:txBody>
          <a:bodyPr vert="horz" lIns="0" tIns="0" rIns="0" bIns="0" rtlCol="0" anchor="b">
            <a:noAutofit/>
          </a:bodyPr>
          <a:lstStyle>
            <a:lvl1pPr marL="0" indent="0">
              <a:buNone/>
              <a:defRPr lang="pl-PL" sz="2400" b="1" i="0" cap="none" spc="0" dirty="0">
                <a:ln w="0"/>
                <a:solidFill>
                  <a:schemeClr val="bg1"/>
                </a:solidFill>
                <a:effectLst/>
                <a:latin typeface="Roboto" panose="02000000000000000000" pitchFamily="2" charset="0"/>
                <a:ea typeface="Roboto" panose="02000000000000000000" pitchFamily="2" charset="0"/>
                <a:cs typeface="+mj-cs"/>
              </a:defRPr>
            </a:lvl1pPr>
          </a:lstStyle>
          <a:p>
            <a:pPr marL="628650" lvl="0" indent="-857250">
              <a:lnSpc>
                <a:spcPct val="90000"/>
              </a:lnSpc>
              <a:spcBef>
                <a:spcPct val="0"/>
              </a:spcBef>
            </a:pPr>
            <a:r>
              <a:rPr lang="pl-PL" dirty="0"/>
              <a:t>####</a:t>
            </a:r>
          </a:p>
        </p:txBody>
      </p:sp>
      <p:sp>
        <p:nvSpPr>
          <p:cNvPr id="31" name="Symbol zastępczy tekstu 27">
            <a:extLst>
              <a:ext uri="{FF2B5EF4-FFF2-40B4-BE49-F238E27FC236}">
                <a16:creationId xmlns:a16="http://schemas.microsoft.com/office/drawing/2014/main" id="{6E6C2BE8-4C2C-4469-981A-FADE4EE7E24D}"/>
              </a:ext>
            </a:extLst>
          </p:cNvPr>
          <p:cNvSpPr>
            <a:spLocks noGrp="1"/>
          </p:cNvSpPr>
          <p:nvPr>
            <p:ph type="body" sz="quarter" idx="14" hasCustomPrompt="1"/>
          </p:nvPr>
        </p:nvSpPr>
        <p:spPr>
          <a:xfrm>
            <a:off x="9264351" y="2526868"/>
            <a:ext cx="2016225" cy="1008109"/>
          </a:xfrm>
        </p:spPr>
        <p:txBody>
          <a:bodyPr anchor="t">
            <a:normAutofit/>
          </a:bodyPr>
          <a:lstStyle>
            <a:lvl1pPr marL="0" indent="0">
              <a:buNone/>
              <a:defRPr sz="1600" b="0">
                <a:solidFill>
                  <a:schemeClr val="bg1"/>
                </a:solidFill>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p:txBody>
      </p:sp>
      <p:sp>
        <p:nvSpPr>
          <p:cNvPr id="32" name="Symbol zastępczy tekstu 17">
            <a:extLst>
              <a:ext uri="{FF2B5EF4-FFF2-40B4-BE49-F238E27FC236}">
                <a16:creationId xmlns:a16="http://schemas.microsoft.com/office/drawing/2014/main" id="{D857EAC7-C564-4028-A39C-3883FD3D9557}"/>
              </a:ext>
            </a:extLst>
          </p:cNvPr>
          <p:cNvSpPr>
            <a:spLocks noGrp="1"/>
          </p:cNvSpPr>
          <p:nvPr>
            <p:ph type="body" sz="quarter" idx="15" hasCustomPrompt="1"/>
          </p:nvPr>
        </p:nvSpPr>
        <p:spPr>
          <a:xfrm>
            <a:off x="9264351" y="1806786"/>
            <a:ext cx="2016225" cy="720079"/>
          </a:xfrm>
          <a:noFill/>
          <a:effectLst/>
        </p:spPr>
        <p:txBody>
          <a:bodyPr vert="horz" lIns="0" tIns="0" rIns="0" bIns="0" rtlCol="0" anchor="b">
            <a:noAutofit/>
          </a:bodyPr>
          <a:lstStyle>
            <a:lvl1pPr marL="0" indent="0">
              <a:buNone/>
              <a:defRPr lang="pl-PL" sz="2400" b="1" i="0" cap="none" spc="0" dirty="0">
                <a:ln w="0"/>
                <a:solidFill>
                  <a:schemeClr val="bg1"/>
                </a:solidFill>
                <a:effectLst/>
                <a:latin typeface="Roboto" panose="02000000000000000000" pitchFamily="2" charset="0"/>
                <a:ea typeface="Roboto" panose="02000000000000000000" pitchFamily="2" charset="0"/>
                <a:cs typeface="+mj-cs"/>
              </a:defRPr>
            </a:lvl1pPr>
          </a:lstStyle>
          <a:p>
            <a:pPr marL="628650" lvl="0" indent="-857250">
              <a:lnSpc>
                <a:spcPct val="90000"/>
              </a:lnSpc>
              <a:spcBef>
                <a:spcPct val="0"/>
              </a:spcBef>
            </a:pPr>
            <a:r>
              <a:rPr lang="pl-PL" dirty="0"/>
              <a:t>####</a:t>
            </a:r>
          </a:p>
        </p:txBody>
      </p:sp>
      <p:sp>
        <p:nvSpPr>
          <p:cNvPr id="42" name="Symbol zastępczy tekstu 27">
            <a:extLst>
              <a:ext uri="{FF2B5EF4-FFF2-40B4-BE49-F238E27FC236}">
                <a16:creationId xmlns:a16="http://schemas.microsoft.com/office/drawing/2014/main" id="{01E98832-DDDB-47F7-BE9F-9D57C211746A}"/>
              </a:ext>
            </a:extLst>
          </p:cNvPr>
          <p:cNvSpPr>
            <a:spLocks noGrp="1"/>
          </p:cNvSpPr>
          <p:nvPr>
            <p:ph type="body" sz="quarter" idx="16" hasCustomPrompt="1"/>
          </p:nvPr>
        </p:nvSpPr>
        <p:spPr>
          <a:xfrm>
            <a:off x="911423" y="5013177"/>
            <a:ext cx="2016225" cy="1008109"/>
          </a:xfrm>
        </p:spPr>
        <p:txBody>
          <a:bodyPr anchor="t">
            <a:normAutofit/>
          </a:bodyPr>
          <a:lstStyle>
            <a:lvl1pPr marL="0" indent="0">
              <a:buNone/>
              <a:defRPr sz="1600" b="0">
                <a:solidFill>
                  <a:schemeClr val="bg1"/>
                </a:solidFill>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p:txBody>
      </p:sp>
      <p:sp>
        <p:nvSpPr>
          <p:cNvPr id="44" name="Symbol zastępczy tekstu 17">
            <a:extLst>
              <a:ext uri="{FF2B5EF4-FFF2-40B4-BE49-F238E27FC236}">
                <a16:creationId xmlns:a16="http://schemas.microsoft.com/office/drawing/2014/main" id="{C0B0A6D9-6F7D-420C-A969-F5A641D9B13B}"/>
              </a:ext>
            </a:extLst>
          </p:cNvPr>
          <p:cNvSpPr>
            <a:spLocks noGrp="1"/>
          </p:cNvSpPr>
          <p:nvPr>
            <p:ph type="body" sz="quarter" idx="17" hasCustomPrompt="1"/>
          </p:nvPr>
        </p:nvSpPr>
        <p:spPr>
          <a:xfrm>
            <a:off x="911423" y="4293095"/>
            <a:ext cx="2016225" cy="720079"/>
          </a:xfrm>
          <a:noFill/>
          <a:effectLst/>
        </p:spPr>
        <p:txBody>
          <a:bodyPr vert="horz" lIns="0" tIns="0" rIns="0" bIns="0" rtlCol="0" anchor="b">
            <a:noAutofit/>
          </a:bodyPr>
          <a:lstStyle>
            <a:lvl1pPr marL="0" indent="0">
              <a:buNone/>
              <a:defRPr lang="pl-PL" sz="2400" b="1" i="0" cap="none" spc="0" dirty="0">
                <a:ln w="0"/>
                <a:solidFill>
                  <a:schemeClr val="bg1"/>
                </a:solidFill>
                <a:effectLst/>
                <a:latin typeface="Roboto" panose="02000000000000000000" pitchFamily="2" charset="0"/>
                <a:ea typeface="Roboto" panose="02000000000000000000" pitchFamily="2" charset="0"/>
                <a:cs typeface="+mj-cs"/>
              </a:defRPr>
            </a:lvl1pPr>
          </a:lstStyle>
          <a:p>
            <a:pPr marL="628650" lvl="0" indent="-857250">
              <a:lnSpc>
                <a:spcPct val="90000"/>
              </a:lnSpc>
              <a:spcBef>
                <a:spcPct val="0"/>
              </a:spcBef>
            </a:pPr>
            <a:r>
              <a:rPr lang="pl-PL" dirty="0"/>
              <a:t>####</a:t>
            </a:r>
          </a:p>
        </p:txBody>
      </p:sp>
      <p:sp>
        <p:nvSpPr>
          <p:cNvPr id="45" name="Symbol zastępczy tekstu 27">
            <a:extLst>
              <a:ext uri="{FF2B5EF4-FFF2-40B4-BE49-F238E27FC236}">
                <a16:creationId xmlns:a16="http://schemas.microsoft.com/office/drawing/2014/main" id="{D0B98C6F-E2BC-4808-BA62-965CF91E8D24}"/>
              </a:ext>
            </a:extLst>
          </p:cNvPr>
          <p:cNvSpPr>
            <a:spLocks noGrp="1"/>
          </p:cNvSpPr>
          <p:nvPr>
            <p:ph type="body" sz="quarter" idx="18" hasCustomPrompt="1"/>
          </p:nvPr>
        </p:nvSpPr>
        <p:spPr>
          <a:xfrm>
            <a:off x="3705175" y="5013178"/>
            <a:ext cx="2016225" cy="1008109"/>
          </a:xfrm>
        </p:spPr>
        <p:txBody>
          <a:bodyPr anchor="t">
            <a:normAutofit/>
          </a:bodyPr>
          <a:lstStyle>
            <a:lvl1pPr marL="0" indent="0">
              <a:buNone/>
              <a:defRPr sz="1600" b="0">
                <a:solidFill>
                  <a:schemeClr val="bg1"/>
                </a:solidFill>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p:txBody>
      </p:sp>
      <p:sp>
        <p:nvSpPr>
          <p:cNvPr id="46" name="Symbol zastępczy tekstu 17">
            <a:extLst>
              <a:ext uri="{FF2B5EF4-FFF2-40B4-BE49-F238E27FC236}">
                <a16:creationId xmlns:a16="http://schemas.microsoft.com/office/drawing/2014/main" id="{66342F06-94E7-42CF-88B6-F5B25E95F9A1}"/>
              </a:ext>
            </a:extLst>
          </p:cNvPr>
          <p:cNvSpPr>
            <a:spLocks noGrp="1"/>
          </p:cNvSpPr>
          <p:nvPr>
            <p:ph type="body" sz="quarter" idx="19" hasCustomPrompt="1"/>
          </p:nvPr>
        </p:nvSpPr>
        <p:spPr>
          <a:xfrm>
            <a:off x="3705175" y="4293096"/>
            <a:ext cx="2016225" cy="720079"/>
          </a:xfrm>
          <a:noFill/>
          <a:effectLst/>
        </p:spPr>
        <p:txBody>
          <a:bodyPr vert="horz" lIns="0" tIns="0" rIns="0" bIns="0" rtlCol="0" anchor="b">
            <a:noAutofit/>
          </a:bodyPr>
          <a:lstStyle>
            <a:lvl1pPr marL="0" indent="0">
              <a:buNone/>
              <a:defRPr lang="pl-PL" sz="2400" b="1" i="0" cap="none" spc="0" dirty="0">
                <a:ln w="0"/>
                <a:solidFill>
                  <a:schemeClr val="bg1"/>
                </a:solidFill>
                <a:effectLst/>
                <a:latin typeface="Roboto" panose="02000000000000000000" pitchFamily="2" charset="0"/>
                <a:ea typeface="Roboto" panose="02000000000000000000" pitchFamily="2" charset="0"/>
                <a:cs typeface="+mj-cs"/>
              </a:defRPr>
            </a:lvl1pPr>
          </a:lstStyle>
          <a:p>
            <a:pPr marL="628650" lvl="0" indent="-857250">
              <a:lnSpc>
                <a:spcPct val="90000"/>
              </a:lnSpc>
              <a:spcBef>
                <a:spcPct val="0"/>
              </a:spcBef>
            </a:pPr>
            <a:r>
              <a:rPr lang="pl-PL" dirty="0"/>
              <a:t>####</a:t>
            </a:r>
          </a:p>
        </p:txBody>
      </p:sp>
      <p:sp>
        <p:nvSpPr>
          <p:cNvPr id="47" name="Symbol zastępczy tekstu 27">
            <a:extLst>
              <a:ext uri="{FF2B5EF4-FFF2-40B4-BE49-F238E27FC236}">
                <a16:creationId xmlns:a16="http://schemas.microsoft.com/office/drawing/2014/main" id="{C2F442BC-95C3-4CBF-BF6F-192CA6F907D4}"/>
              </a:ext>
            </a:extLst>
          </p:cNvPr>
          <p:cNvSpPr>
            <a:spLocks noGrp="1"/>
          </p:cNvSpPr>
          <p:nvPr>
            <p:ph type="body" sz="quarter" idx="20" hasCustomPrompt="1"/>
          </p:nvPr>
        </p:nvSpPr>
        <p:spPr>
          <a:xfrm>
            <a:off x="9264351" y="5013179"/>
            <a:ext cx="2016225" cy="1008109"/>
          </a:xfrm>
        </p:spPr>
        <p:txBody>
          <a:bodyPr anchor="t">
            <a:normAutofit/>
          </a:bodyPr>
          <a:lstStyle>
            <a:lvl1pPr marL="0" indent="0">
              <a:buNone/>
              <a:defRPr sz="1600" b="0">
                <a:solidFill>
                  <a:schemeClr val="bg1"/>
                </a:solidFill>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p:txBody>
      </p:sp>
      <p:sp>
        <p:nvSpPr>
          <p:cNvPr id="48" name="Symbol zastępczy tekstu 17">
            <a:extLst>
              <a:ext uri="{FF2B5EF4-FFF2-40B4-BE49-F238E27FC236}">
                <a16:creationId xmlns:a16="http://schemas.microsoft.com/office/drawing/2014/main" id="{7212B864-BCA6-4D51-8F11-A58AD027E1F8}"/>
              </a:ext>
            </a:extLst>
          </p:cNvPr>
          <p:cNvSpPr>
            <a:spLocks noGrp="1"/>
          </p:cNvSpPr>
          <p:nvPr>
            <p:ph type="body" sz="quarter" idx="21" hasCustomPrompt="1"/>
          </p:nvPr>
        </p:nvSpPr>
        <p:spPr>
          <a:xfrm>
            <a:off x="9264351" y="4293097"/>
            <a:ext cx="2016225" cy="720079"/>
          </a:xfrm>
          <a:noFill/>
          <a:effectLst/>
        </p:spPr>
        <p:txBody>
          <a:bodyPr vert="horz" lIns="0" tIns="0" rIns="0" bIns="0" rtlCol="0" anchor="b">
            <a:noAutofit/>
          </a:bodyPr>
          <a:lstStyle>
            <a:lvl1pPr marL="0" indent="0">
              <a:buNone/>
              <a:defRPr lang="pl-PL" sz="2400" b="1" i="0" cap="none" spc="0" dirty="0">
                <a:ln w="0"/>
                <a:solidFill>
                  <a:schemeClr val="bg1"/>
                </a:solidFill>
                <a:effectLst/>
                <a:latin typeface="Roboto" panose="02000000000000000000" pitchFamily="2" charset="0"/>
                <a:ea typeface="Roboto" panose="02000000000000000000" pitchFamily="2" charset="0"/>
                <a:cs typeface="+mj-cs"/>
              </a:defRPr>
            </a:lvl1pPr>
          </a:lstStyle>
          <a:p>
            <a:pPr marL="628650" lvl="0" indent="-857250">
              <a:lnSpc>
                <a:spcPct val="90000"/>
              </a:lnSpc>
              <a:spcBef>
                <a:spcPct val="0"/>
              </a:spcBef>
            </a:pPr>
            <a:r>
              <a:rPr lang="pl-PL" dirty="0"/>
              <a:t>####</a:t>
            </a:r>
          </a:p>
        </p:txBody>
      </p:sp>
      <p:cxnSp>
        <p:nvCxnSpPr>
          <p:cNvPr id="16" name="Łącznik prosty 15">
            <a:extLst>
              <a:ext uri="{FF2B5EF4-FFF2-40B4-BE49-F238E27FC236}">
                <a16:creationId xmlns:a16="http://schemas.microsoft.com/office/drawing/2014/main" id="{EF8B8AF1-C111-2A4C-A82B-57D33C4352AE}"/>
              </a:ext>
            </a:extLst>
          </p:cNvPr>
          <p:cNvCxnSpPr>
            <a:cxnSpLocks/>
          </p:cNvCxnSpPr>
          <p:nvPr userDrawn="1"/>
        </p:nvCxnSpPr>
        <p:spPr>
          <a:xfrm flipH="1">
            <a:off x="1" y="1282550"/>
            <a:ext cx="1949449" cy="0"/>
          </a:xfrm>
          <a:prstGeom prst="line">
            <a:avLst/>
          </a:prstGeom>
          <a:ln w="25400">
            <a:gradFill>
              <a:gsLst>
                <a:gs pos="0">
                  <a:schemeClr val="accent1"/>
                </a:gs>
                <a:gs pos="100000">
                  <a:schemeClr val="accent2"/>
                </a:gs>
              </a:gsLst>
              <a:lin ang="0" scaled="0"/>
            </a:gradFill>
          </a:ln>
          <a:effectLst/>
        </p:spPr>
        <p:style>
          <a:lnRef idx="2">
            <a:schemeClr val="accent1"/>
          </a:lnRef>
          <a:fillRef idx="0">
            <a:schemeClr val="accent1"/>
          </a:fillRef>
          <a:effectRef idx="1">
            <a:schemeClr val="accent1"/>
          </a:effectRef>
          <a:fontRef idx="minor">
            <a:schemeClr val="tx1"/>
          </a:fontRef>
        </p:style>
      </p:cxnSp>
      <p:pic>
        <p:nvPicPr>
          <p:cNvPr id="17" name="Grafika 16">
            <a:extLst>
              <a:ext uri="{FF2B5EF4-FFF2-40B4-BE49-F238E27FC236}">
                <a16:creationId xmlns:a16="http://schemas.microsoft.com/office/drawing/2014/main" id="{EFB9879F-8404-3542-AA44-3407B948CB6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575857" y="6464765"/>
            <a:ext cx="946285" cy="144000"/>
          </a:xfrm>
          <a:prstGeom prst="rect">
            <a:avLst/>
          </a:prstGeom>
        </p:spPr>
      </p:pic>
    </p:spTree>
    <p:extLst>
      <p:ext uri="{BB962C8B-B14F-4D97-AF65-F5344CB8AC3E}">
        <p14:creationId xmlns:p14="http://schemas.microsoft.com/office/powerpoint/2010/main" val="201309798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Numbers Light">
    <p:bg>
      <p:bgPr>
        <a:solidFill>
          <a:schemeClr val="bg2"/>
        </a:solidFill>
        <a:effectLst/>
      </p:bgPr>
    </p:bg>
    <p:spTree>
      <p:nvGrpSpPr>
        <p:cNvPr id="1" name=""/>
        <p:cNvGrpSpPr/>
        <p:nvPr/>
      </p:nvGrpSpPr>
      <p:grpSpPr>
        <a:xfrm>
          <a:off x="0" y="0"/>
          <a:ext cx="0" cy="0"/>
          <a:chOff x="0" y="0"/>
          <a:chExt cx="0" cy="0"/>
        </a:xfrm>
      </p:grpSpPr>
      <p:sp>
        <p:nvSpPr>
          <p:cNvPr id="3" name="Prostokąt 2">
            <a:extLst>
              <a:ext uri="{FF2B5EF4-FFF2-40B4-BE49-F238E27FC236}">
                <a16:creationId xmlns:a16="http://schemas.microsoft.com/office/drawing/2014/main" id="{AB2053D2-0EFE-024F-8650-48234B2BF9A5}"/>
              </a:ext>
            </a:extLst>
          </p:cNvPr>
          <p:cNvSpPr/>
          <p:nvPr userDrawn="1"/>
        </p:nvSpPr>
        <p:spPr>
          <a:xfrm>
            <a:off x="6672262" y="0"/>
            <a:ext cx="5519737" cy="6858000"/>
          </a:xfrm>
          <a:prstGeom prst="rect">
            <a:avLst/>
          </a:prstGeom>
          <a:solidFill>
            <a:srgbClr val="DEE2F8">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3" name="Google Shape;949;p131">
            <a:extLst>
              <a:ext uri="{FF2B5EF4-FFF2-40B4-BE49-F238E27FC236}">
                <a16:creationId xmlns:a16="http://schemas.microsoft.com/office/drawing/2014/main" id="{B8350B7D-1898-EA44-BD1A-C33166D23E95}"/>
              </a:ext>
            </a:extLst>
          </p:cNvPr>
          <p:cNvSpPr/>
          <p:nvPr userDrawn="1"/>
        </p:nvSpPr>
        <p:spPr>
          <a:xfrm>
            <a:off x="6225311" y="1075017"/>
            <a:ext cx="2520227" cy="2216750"/>
          </a:xfrm>
          <a:prstGeom prst="roundRect">
            <a:avLst>
              <a:gd name="adj" fmla="val 3921"/>
            </a:avLst>
          </a:prstGeom>
          <a:solidFill>
            <a:schemeClr val="bg2"/>
          </a:solidFill>
          <a:ln w="9525" cap="flat" cmpd="sng">
            <a:solidFill>
              <a:schemeClr val="lt2">
                <a:alpha val="0"/>
              </a:schemeClr>
            </a:solidFill>
            <a:prstDash val="solid"/>
            <a:miter lim="800000"/>
            <a:headEnd type="none" w="sm" len="sm"/>
            <a:tailEnd type="none" w="sm" len="sm"/>
          </a:ln>
          <a:effectLst>
            <a:outerShdw blurRad="469900" dist="38100" dir="5400000" algn="t" rotWithShape="0">
              <a:schemeClr val="tx2">
                <a:alpha val="18000"/>
              </a:schemeClr>
            </a:outerShdw>
          </a:effectLst>
        </p:spPr>
        <p:txBody>
          <a:bodyPr spcFirstLastPara="1" wrap="square" lIns="68575" tIns="34275" rIns="68575" bIns="34275" anchor="ctr" anchorCtr="0">
            <a:noAutofit/>
          </a:bodyPr>
          <a:lstStyle/>
          <a:p>
            <a:pPr marR="0" lvl="0" indent="0" algn="ctr" fontAlgn="auto">
              <a:lnSpc>
                <a:spcPct val="100000"/>
              </a:lnSpc>
              <a:spcBef>
                <a:spcPts val="0"/>
              </a:spcBef>
              <a:spcAft>
                <a:spcPts val="0"/>
              </a:spcAft>
              <a:buClr>
                <a:srgbClr val="000000"/>
              </a:buClr>
              <a:buSzPts val="1400"/>
              <a:buFont typeface="Arial"/>
              <a:buNone/>
              <a:tabLst/>
            </a:pPr>
            <a:endParaRPr kumimoji="0" sz="1400" b="0" i="0" u="none" strike="noStrike" kern="0" cap="none" spc="0" normalizeH="0" baseline="0" noProof="0" dirty="0">
              <a:ln>
                <a:noFill/>
              </a:ln>
              <a:solidFill>
                <a:srgbClr val="FFFFFF"/>
              </a:solidFill>
              <a:effectLst/>
              <a:uLnTx/>
              <a:uFillTx/>
              <a:latin typeface="Roboto"/>
              <a:ea typeface="Roboto"/>
              <a:cs typeface="Roboto"/>
              <a:sym typeface="Roboto"/>
            </a:endParaRPr>
          </a:p>
        </p:txBody>
      </p:sp>
      <p:sp>
        <p:nvSpPr>
          <p:cNvPr id="29" name="Symbol zastępczy tekstu 27">
            <a:extLst>
              <a:ext uri="{FF2B5EF4-FFF2-40B4-BE49-F238E27FC236}">
                <a16:creationId xmlns:a16="http://schemas.microsoft.com/office/drawing/2014/main" id="{1C4FF999-A869-4520-B89D-F02964834E5A}"/>
              </a:ext>
            </a:extLst>
          </p:cNvPr>
          <p:cNvSpPr>
            <a:spLocks noGrp="1"/>
          </p:cNvSpPr>
          <p:nvPr>
            <p:ph type="body" sz="quarter" idx="12" hasCustomPrompt="1"/>
          </p:nvPr>
        </p:nvSpPr>
        <p:spPr>
          <a:xfrm>
            <a:off x="6470600" y="2045092"/>
            <a:ext cx="2016225" cy="1008109"/>
          </a:xfrm>
        </p:spPr>
        <p:txBody>
          <a:bodyPr anchor="t">
            <a:normAutofit/>
          </a:bodyPr>
          <a:lstStyle>
            <a:lvl1pPr marL="0" indent="0">
              <a:buNone/>
              <a:defRPr sz="1600" b="0">
                <a:solidFill>
                  <a:schemeClr val="tx1"/>
                </a:solidFill>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p:txBody>
      </p:sp>
      <p:sp>
        <p:nvSpPr>
          <p:cNvPr id="30" name="Symbol zastępczy tekstu 17">
            <a:extLst>
              <a:ext uri="{FF2B5EF4-FFF2-40B4-BE49-F238E27FC236}">
                <a16:creationId xmlns:a16="http://schemas.microsoft.com/office/drawing/2014/main" id="{E75F07F7-268D-4631-9501-CBDBA62CD5FC}"/>
              </a:ext>
            </a:extLst>
          </p:cNvPr>
          <p:cNvSpPr>
            <a:spLocks noGrp="1"/>
          </p:cNvSpPr>
          <p:nvPr>
            <p:ph type="body" sz="quarter" idx="13" hasCustomPrompt="1"/>
          </p:nvPr>
        </p:nvSpPr>
        <p:spPr>
          <a:xfrm>
            <a:off x="6470600" y="1325010"/>
            <a:ext cx="2016225" cy="720079"/>
          </a:xfrm>
          <a:noFill/>
          <a:effectLst/>
        </p:spPr>
        <p:txBody>
          <a:bodyPr vert="horz" lIns="0" tIns="0" rIns="0" bIns="0" rtlCol="0" anchor="b">
            <a:noAutofit/>
          </a:bodyPr>
          <a:lstStyle>
            <a:lvl1pPr marL="0" indent="0">
              <a:buNone/>
              <a:defRPr lang="pl-PL" sz="2400" b="1" i="0" cap="none" spc="0" dirty="0">
                <a:ln w="0"/>
                <a:solidFill>
                  <a:schemeClr val="tx1"/>
                </a:solidFill>
                <a:effectLst/>
                <a:latin typeface="Roboto" panose="02000000000000000000" pitchFamily="2" charset="0"/>
                <a:ea typeface="Roboto" panose="02000000000000000000" pitchFamily="2" charset="0"/>
                <a:cs typeface="+mj-cs"/>
              </a:defRPr>
            </a:lvl1pPr>
          </a:lstStyle>
          <a:p>
            <a:pPr marL="628650" lvl="0" indent="-857250">
              <a:lnSpc>
                <a:spcPct val="90000"/>
              </a:lnSpc>
              <a:spcBef>
                <a:spcPct val="0"/>
              </a:spcBef>
            </a:pPr>
            <a:r>
              <a:rPr lang="pl-PL" dirty="0"/>
              <a:t>####</a:t>
            </a:r>
          </a:p>
        </p:txBody>
      </p:sp>
      <p:sp>
        <p:nvSpPr>
          <p:cNvPr id="26" name="Google Shape;949;p131">
            <a:extLst>
              <a:ext uri="{FF2B5EF4-FFF2-40B4-BE49-F238E27FC236}">
                <a16:creationId xmlns:a16="http://schemas.microsoft.com/office/drawing/2014/main" id="{AA4A00AC-6484-E945-80D6-297023595B94}"/>
              </a:ext>
            </a:extLst>
          </p:cNvPr>
          <p:cNvSpPr/>
          <p:nvPr userDrawn="1"/>
        </p:nvSpPr>
        <p:spPr>
          <a:xfrm>
            <a:off x="8985136" y="1075017"/>
            <a:ext cx="2520227" cy="2216750"/>
          </a:xfrm>
          <a:prstGeom prst="roundRect">
            <a:avLst>
              <a:gd name="adj" fmla="val 3921"/>
            </a:avLst>
          </a:prstGeom>
          <a:solidFill>
            <a:schemeClr val="bg2"/>
          </a:solidFill>
          <a:ln w="9525" cap="flat" cmpd="sng">
            <a:solidFill>
              <a:schemeClr val="lt2">
                <a:alpha val="0"/>
              </a:schemeClr>
            </a:solidFill>
            <a:prstDash val="solid"/>
            <a:miter lim="800000"/>
            <a:headEnd type="none" w="sm" len="sm"/>
            <a:tailEnd type="none" w="sm" len="sm"/>
          </a:ln>
          <a:effectLst>
            <a:outerShdw blurRad="469900" dist="38100" dir="5400000" algn="t" rotWithShape="0">
              <a:schemeClr val="tx2">
                <a:alpha val="18000"/>
              </a:schemeClr>
            </a:outerShdw>
          </a:effectLst>
        </p:spPr>
        <p:txBody>
          <a:bodyPr spcFirstLastPara="1" wrap="square" lIns="68575" tIns="34275" rIns="68575" bIns="34275" anchor="ctr" anchorCtr="0">
            <a:noAutofit/>
          </a:bodyPr>
          <a:lstStyle/>
          <a:p>
            <a:pPr marR="0" lvl="0" indent="0" algn="ctr" fontAlgn="auto">
              <a:lnSpc>
                <a:spcPct val="100000"/>
              </a:lnSpc>
              <a:spcBef>
                <a:spcPts val="0"/>
              </a:spcBef>
              <a:spcAft>
                <a:spcPts val="0"/>
              </a:spcAft>
              <a:buClr>
                <a:srgbClr val="000000"/>
              </a:buClr>
              <a:buSzPts val="1400"/>
              <a:buFont typeface="Arial"/>
              <a:buNone/>
              <a:tabLst/>
            </a:pPr>
            <a:endParaRPr kumimoji="0" sz="1400" b="0" i="0" u="none" strike="noStrike" kern="0" cap="none" spc="0" normalizeH="0" baseline="0" noProof="0" dirty="0">
              <a:ln>
                <a:noFill/>
              </a:ln>
              <a:solidFill>
                <a:srgbClr val="FFFFFF"/>
              </a:solidFill>
              <a:effectLst/>
              <a:uLnTx/>
              <a:uFillTx/>
              <a:latin typeface="Roboto"/>
              <a:ea typeface="Roboto"/>
              <a:cs typeface="Roboto"/>
              <a:sym typeface="Roboto"/>
            </a:endParaRPr>
          </a:p>
        </p:txBody>
      </p:sp>
      <p:sp>
        <p:nvSpPr>
          <p:cNvPr id="27" name="Google Shape;949;p131">
            <a:extLst>
              <a:ext uri="{FF2B5EF4-FFF2-40B4-BE49-F238E27FC236}">
                <a16:creationId xmlns:a16="http://schemas.microsoft.com/office/drawing/2014/main" id="{58A89619-9E61-8545-A5C8-59DA8B026ED4}"/>
              </a:ext>
            </a:extLst>
          </p:cNvPr>
          <p:cNvSpPr/>
          <p:nvPr userDrawn="1"/>
        </p:nvSpPr>
        <p:spPr>
          <a:xfrm>
            <a:off x="6225311" y="3535584"/>
            <a:ext cx="2520227" cy="2216750"/>
          </a:xfrm>
          <a:prstGeom prst="roundRect">
            <a:avLst>
              <a:gd name="adj" fmla="val 3921"/>
            </a:avLst>
          </a:prstGeom>
          <a:solidFill>
            <a:schemeClr val="bg2"/>
          </a:solidFill>
          <a:ln w="9525" cap="flat" cmpd="sng">
            <a:solidFill>
              <a:schemeClr val="lt2">
                <a:alpha val="0"/>
              </a:schemeClr>
            </a:solidFill>
            <a:prstDash val="solid"/>
            <a:miter lim="800000"/>
            <a:headEnd type="none" w="sm" len="sm"/>
            <a:tailEnd type="none" w="sm" len="sm"/>
          </a:ln>
          <a:effectLst>
            <a:outerShdw blurRad="469900" dist="38100" dir="5400000" algn="t" rotWithShape="0">
              <a:schemeClr val="tx2">
                <a:alpha val="18000"/>
              </a:schemeClr>
            </a:outerShdw>
          </a:effectLst>
        </p:spPr>
        <p:txBody>
          <a:bodyPr spcFirstLastPara="1" wrap="square" lIns="68575" tIns="34275" rIns="68575" bIns="34275" anchor="ctr" anchorCtr="0">
            <a:noAutofit/>
          </a:bodyPr>
          <a:lstStyle/>
          <a:p>
            <a:pPr marR="0" lvl="0" indent="0" algn="ctr" fontAlgn="auto">
              <a:lnSpc>
                <a:spcPct val="100000"/>
              </a:lnSpc>
              <a:spcBef>
                <a:spcPts val="0"/>
              </a:spcBef>
              <a:spcAft>
                <a:spcPts val="0"/>
              </a:spcAft>
              <a:buClr>
                <a:srgbClr val="000000"/>
              </a:buClr>
              <a:buSzPts val="1400"/>
              <a:buFont typeface="Arial"/>
              <a:buNone/>
              <a:tabLst/>
            </a:pPr>
            <a:endParaRPr kumimoji="0" sz="1400" b="0" i="0" u="none" strike="noStrike" kern="0" cap="none" spc="0" normalizeH="0" baseline="0" noProof="0" dirty="0">
              <a:ln>
                <a:noFill/>
              </a:ln>
              <a:solidFill>
                <a:srgbClr val="FFFFFF"/>
              </a:solidFill>
              <a:effectLst/>
              <a:uLnTx/>
              <a:uFillTx/>
              <a:latin typeface="Roboto"/>
              <a:ea typeface="Roboto"/>
              <a:cs typeface="Roboto"/>
              <a:sym typeface="Roboto"/>
            </a:endParaRPr>
          </a:p>
        </p:txBody>
      </p:sp>
      <p:sp>
        <p:nvSpPr>
          <p:cNvPr id="28" name="Google Shape;949;p131">
            <a:extLst>
              <a:ext uri="{FF2B5EF4-FFF2-40B4-BE49-F238E27FC236}">
                <a16:creationId xmlns:a16="http://schemas.microsoft.com/office/drawing/2014/main" id="{B7E72BF1-8E38-5A4A-8884-22CA681C7CFC}"/>
              </a:ext>
            </a:extLst>
          </p:cNvPr>
          <p:cNvSpPr/>
          <p:nvPr userDrawn="1"/>
        </p:nvSpPr>
        <p:spPr>
          <a:xfrm>
            <a:off x="8985136" y="3535584"/>
            <a:ext cx="2520227" cy="2216750"/>
          </a:xfrm>
          <a:prstGeom prst="roundRect">
            <a:avLst>
              <a:gd name="adj" fmla="val 3921"/>
            </a:avLst>
          </a:prstGeom>
          <a:solidFill>
            <a:schemeClr val="bg2"/>
          </a:solidFill>
          <a:ln w="9525" cap="flat" cmpd="sng">
            <a:solidFill>
              <a:schemeClr val="lt2">
                <a:alpha val="0"/>
              </a:schemeClr>
            </a:solidFill>
            <a:prstDash val="solid"/>
            <a:miter lim="800000"/>
            <a:headEnd type="none" w="sm" len="sm"/>
            <a:tailEnd type="none" w="sm" len="sm"/>
          </a:ln>
          <a:effectLst>
            <a:outerShdw blurRad="469900" dist="38100" dir="5400000" algn="t" rotWithShape="0">
              <a:schemeClr val="tx2">
                <a:alpha val="18000"/>
              </a:schemeClr>
            </a:outerShdw>
          </a:effectLst>
        </p:spPr>
        <p:txBody>
          <a:bodyPr spcFirstLastPara="1" wrap="square" lIns="68575" tIns="34275" rIns="68575" bIns="34275" anchor="ctr" anchorCtr="0">
            <a:noAutofit/>
          </a:bodyPr>
          <a:lstStyle/>
          <a:p>
            <a:pPr marR="0" lvl="0" indent="0" algn="ctr" fontAlgn="auto">
              <a:lnSpc>
                <a:spcPct val="100000"/>
              </a:lnSpc>
              <a:spcBef>
                <a:spcPts val="0"/>
              </a:spcBef>
              <a:spcAft>
                <a:spcPts val="0"/>
              </a:spcAft>
              <a:buClr>
                <a:srgbClr val="000000"/>
              </a:buClr>
              <a:buSzPts val="1400"/>
              <a:buFont typeface="Arial"/>
              <a:buNone/>
              <a:tabLst/>
            </a:pPr>
            <a:endParaRPr kumimoji="0" sz="1400" b="0" i="0" u="none" strike="noStrike" kern="0" cap="none" spc="0" normalizeH="0" baseline="0" noProof="0" dirty="0">
              <a:ln>
                <a:noFill/>
              </a:ln>
              <a:solidFill>
                <a:srgbClr val="FFFFFF"/>
              </a:solidFill>
              <a:effectLst/>
              <a:uLnTx/>
              <a:uFillTx/>
              <a:latin typeface="Roboto"/>
              <a:ea typeface="Roboto"/>
              <a:cs typeface="Roboto"/>
              <a:sym typeface="Roboto"/>
            </a:endParaRPr>
          </a:p>
        </p:txBody>
      </p:sp>
      <p:sp>
        <p:nvSpPr>
          <p:cNvPr id="31" name="Symbol zastępczy tekstu 27">
            <a:extLst>
              <a:ext uri="{FF2B5EF4-FFF2-40B4-BE49-F238E27FC236}">
                <a16:creationId xmlns:a16="http://schemas.microsoft.com/office/drawing/2014/main" id="{6E6C2BE8-4C2C-4469-981A-FADE4EE7E24D}"/>
              </a:ext>
            </a:extLst>
          </p:cNvPr>
          <p:cNvSpPr>
            <a:spLocks noGrp="1"/>
          </p:cNvSpPr>
          <p:nvPr>
            <p:ph type="body" sz="quarter" idx="14" hasCustomPrompt="1"/>
          </p:nvPr>
        </p:nvSpPr>
        <p:spPr>
          <a:xfrm>
            <a:off x="9264351" y="2045093"/>
            <a:ext cx="2016225" cy="1008109"/>
          </a:xfrm>
        </p:spPr>
        <p:txBody>
          <a:bodyPr anchor="t">
            <a:normAutofit/>
          </a:bodyPr>
          <a:lstStyle>
            <a:lvl1pPr marL="0" indent="0">
              <a:buNone/>
              <a:defRPr sz="1600" b="0">
                <a:solidFill>
                  <a:schemeClr val="tx1"/>
                </a:solidFill>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p:txBody>
      </p:sp>
      <p:sp>
        <p:nvSpPr>
          <p:cNvPr id="32" name="Symbol zastępczy tekstu 17">
            <a:extLst>
              <a:ext uri="{FF2B5EF4-FFF2-40B4-BE49-F238E27FC236}">
                <a16:creationId xmlns:a16="http://schemas.microsoft.com/office/drawing/2014/main" id="{D857EAC7-C564-4028-A39C-3883FD3D9557}"/>
              </a:ext>
            </a:extLst>
          </p:cNvPr>
          <p:cNvSpPr>
            <a:spLocks noGrp="1"/>
          </p:cNvSpPr>
          <p:nvPr>
            <p:ph type="body" sz="quarter" idx="15" hasCustomPrompt="1"/>
          </p:nvPr>
        </p:nvSpPr>
        <p:spPr>
          <a:xfrm>
            <a:off x="9264351" y="1325011"/>
            <a:ext cx="2016225" cy="720079"/>
          </a:xfrm>
          <a:noFill/>
          <a:effectLst/>
        </p:spPr>
        <p:txBody>
          <a:bodyPr vert="horz" lIns="0" tIns="0" rIns="0" bIns="0" rtlCol="0" anchor="b">
            <a:noAutofit/>
          </a:bodyPr>
          <a:lstStyle>
            <a:lvl1pPr marL="0" indent="0">
              <a:buNone/>
              <a:defRPr lang="pl-PL" sz="2400" b="1" i="0" cap="none" spc="0" dirty="0">
                <a:ln w="0"/>
                <a:solidFill>
                  <a:schemeClr val="tx1"/>
                </a:solidFill>
                <a:effectLst/>
                <a:latin typeface="Roboto" panose="02000000000000000000" pitchFamily="2" charset="0"/>
                <a:ea typeface="Roboto" panose="02000000000000000000" pitchFamily="2" charset="0"/>
                <a:cs typeface="+mj-cs"/>
              </a:defRPr>
            </a:lvl1pPr>
          </a:lstStyle>
          <a:p>
            <a:pPr marL="628650" lvl="0" indent="-857250">
              <a:lnSpc>
                <a:spcPct val="90000"/>
              </a:lnSpc>
              <a:spcBef>
                <a:spcPct val="0"/>
              </a:spcBef>
            </a:pPr>
            <a:r>
              <a:rPr lang="pl-PL" dirty="0"/>
              <a:t>####</a:t>
            </a:r>
          </a:p>
        </p:txBody>
      </p:sp>
      <p:sp>
        <p:nvSpPr>
          <p:cNvPr id="42" name="Symbol zastępczy tekstu 27">
            <a:extLst>
              <a:ext uri="{FF2B5EF4-FFF2-40B4-BE49-F238E27FC236}">
                <a16:creationId xmlns:a16="http://schemas.microsoft.com/office/drawing/2014/main" id="{01E98832-DDDB-47F7-BE9F-9D57C211746A}"/>
              </a:ext>
            </a:extLst>
          </p:cNvPr>
          <p:cNvSpPr>
            <a:spLocks noGrp="1"/>
          </p:cNvSpPr>
          <p:nvPr>
            <p:ph type="body" sz="quarter" idx="16" hasCustomPrompt="1"/>
          </p:nvPr>
        </p:nvSpPr>
        <p:spPr>
          <a:xfrm>
            <a:off x="6464325" y="4531402"/>
            <a:ext cx="2016225" cy="1008109"/>
          </a:xfrm>
        </p:spPr>
        <p:txBody>
          <a:bodyPr anchor="t">
            <a:normAutofit/>
          </a:bodyPr>
          <a:lstStyle>
            <a:lvl1pPr marL="0" indent="0">
              <a:buNone/>
              <a:defRPr sz="1600" b="0">
                <a:solidFill>
                  <a:schemeClr val="tx1"/>
                </a:solidFill>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p:txBody>
      </p:sp>
      <p:sp>
        <p:nvSpPr>
          <p:cNvPr id="44" name="Symbol zastępczy tekstu 17">
            <a:extLst>
              <a:ext uri="{FF2B5EF4-FFF2-40B4-BE49-F238E27FC236}">
                <a16:creationId xmlns:a16="http://schemas.microsoft.com/office/drawing/2014/main" id="{C0B0A6D9-6F7D-420C-A969-F5A641D9B13B}"/>
              </a:ext>
            </a:extLst>
          </p:cNvPr>
          <p:cNvSpPr>
            <a:spLocks noGrp="1"/>
          </p:cNvSpPr>
          <p:nvPr>
            <p:ph type="body" sz="quarter" idx="17" hasCustomPrompt="1"/>
          </p:nvPr>
        </p:nvSpPr>
        <p:spPr>
          <a:xfrm>
            <a:off x="6464325" y="3811320"/>
            <a:ext cx="2016225" cy="720079"/>
          </a:xfrm>
          <a:noFill/>
          <a:effectLst/>
        </p:spPr>
        <p:txBody>
          <a:bodyPr vert="horz" lIns="0" tIns="0" rIns="0" bIns="0" rtlCol="0" anchor="b">
            <a:noAutofit/>
          </a:bodyPr>
          <a:lstStyle>
            <a:lvl1pPr marL="0" indent="0">
              <a:buNone/>
              <a:defRPr lang="pl-PL" sz="2400" b="1" i="0" cap="none" spc="0" dirty="0">
                <a:ln w="0"/>
                <a:solidFill>
                  <a:schemeClr val="tx1"/>
                </a:solidFill>
                <a:effectLst/>
                <a:latin typeface="Roboto" panose="02000000000000000000" pitchFamily="2" charset="0"/>
                <a:ea typeface="Roboto" panose="02000000000000000000" pitchFamily="2" charset="0"/>
                <a:cs typeface="+mj-cs"/>
              </a:defRPr>
            </a:lvl1pPr>
          </a:lstStyle>
          <a:p>
            <a:pPr marL="628650" lvl="0" indent="-857250">
              <a:lnSpc>
                <a:spcPct val="90000"/>
              </a:lnSpc>
              <a:spcBef>
                <a:spcPct val="0"/>
              </a:spcBef>
            </a:pPr>
            <a:r>
              <a:rPr lang="pl-PL" dirty="0"/>
              <a:t>####</a:t>
            </a:r>
          </a:p>
        </p:txBody>
      </p:sp>
      <p:sp>
        <p:nvSpPr>
          <p:cNvPr id="45" name="Symbol zastępczy tekstu 27">
            <a:extLst>
              <a:ext uri="{FF2B5EF4-FFF2-40B4-BE49-F238E27FC236}">
                <a16:creationId xmlns:a16="http://schemas.microsoft.com/office/drawing/2014/main" id="{D0B98C6F-E2BC-4808-BA62-965CF91E8D24}"/>
              </a:ext>
            </a:extLst>
          </p:cNvPr>
          <p:cNvSpPr>
            <a:spLocks noGrp="1"/>
          </p:cNvSpPr>
          <p:nvPr>
            <p:ph type="body" sz="quarter" idx="18" hasCustomPrompt="1"/>
          </p:nvPr>
        </p:nvSpPr>
        <p:spPr>
          <a:xfrm>
            <a:off x="9241451" y="4531403"/>
            <a:ext cx="2016225" cy="1008109"/>
          </a:xfrm>
        </p:spPr>
        <p:txBody>
          <a:bodyPr anchor="t">
            <a:normAutofit/>
          </a:bodyPr>
          <a:lstStyle>
            <a:lvl1pPr marL="0" indent="0">
              <a:buNone/>
              <a:defRPr sz="1600" b="0">
                <a:solidFill>
                  <a:schemeClr val="tx1"/>
                </a:solidFill>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p:txBody>
      </p:sp>
      <p:sp>
        <p:nvSpPr>
          <p:cNvPr id="46" name="Symbol zastępczy tekstu 17">
            <a:extLst>
              <a:ext uri="{FF2B5EF4-FFF2-40B4-BE49-F238E27FC236}">
                <a16:creationId xmlns:a16="http://schemas.microsoft.com/office/drawing/2014/main" id="{66342F06-94E7-42CF-88B6-F5B25E95F9A1}"/>
              </a:ext>
            </a:extLst>
          </p:cNvPr>
          <p:cNvSpPr>
            <a:spLocks noGrp="1"/>
          </p:cNvSpPr>
          <p:nvPr>
            <p:ph type="body" sz="quarter" idx="19" hasCustomPrompt="1"/>
          </p:nvPr>
        </p:nvSpPr>
        <p:spPr>
          <a:xfrm>
            <a:off x="9241451" y="3811321"/>
            <a:ext cx="2016225" cy="720079"/>
          </a:xfrm>
          <a:noFill/>
          <a:effectLst/>
        </p:spPr>
        <p:txBody>
          <a:bodyPr vert="horz" lIns="0" tIns="0" rIns="0" bIns="0" rtlCol="0" anchor="b">
            <a:noAutofit/>
          </a:bodyPr>
          <a:lstStyle>
            <a:lvl1pPr marL="0" indent="0">
              <a:buNone/>
              <a:defRPr lang="pl-PL" sz="2400" b="1" i="0" cap="none" spc="0" dirty="0">
                <a:ln w="0"/>
                <a:solidFill>
                  <a:schemeClr val="tx1"/>
                </a:solidFill>
                <a:effectLst/>
                <a:latin typeface="Roboto" panose="02000000000000000000" pitchFamily="2" charset="0"/>
                <a:ea typeface="Roboto" panose="02000000000000000000" pitchFamily="2" charset="0"/>
                <a:cs typeface="+mj-cs"/>
              </a:defRPr>
            </a:lvl1pPr>
          </a:lstStyle>
          <a:p>
            <a:pPr marL="628650" lvl="0" indent="-857250">
              <a:lnSpc>
                <a:spcPct val="90000"/>
              </a:lnSpc>
              <a:spcBef>
                <a:spcPct val="0"/>
              </a:spcBef>
            </a:pPr>
            <a:r>
              <a:rPr lang="pl-PL" dirty="0"/>
              <a:t>####</a:t>
            </a:r>
          </a:p>
        </p:txBody>
      </p:sp>
      <p:sp>
        <p:nvSpPr>
          <p:cNvPr id="24" name="Tytuł 1">
            <a:extLst>
              <a:ext uri="{FF2B5EF4-FFF2-40B4-BE49-F238E27FC236}">
                <a16:creationId xmlns:a16="http://schemas.microsoft.com/office/drawing/2014/main" id="{4DA36103-B3CC-3C4E-B51A-EBCC794E5501}"/>
              </a:ext>
            </a:extLst>
          </p:cNvPr>
          <p:cNvSpPr>
            <a:spLocks noGrp="1"/>
          </p:cNvSpPr>
          <p:nvPr>
            <p:ph type="title" hasCustomPrompt="1"/>
          </p:nvPr>
        </p:nvSpPr>
        <p:spPr>
          <a:xfrm>
            <a:off x="684982" y="332656"/>
            <a:ext cx="4604569" cy="1800437"/>
          </a:xfrm>
        </p:spPr>
        <p:txBody>
          <a:bodyPr lIns="0"/>
          <a:lstStyle>
            <a:lvl1pPr>
              <a:defRPr>
                <a:latin typeface="Roboto" panose="02000000000000000000" pitchFamily="2" charset="0"/>
                <a:ea typeface="Roboto" panose="02000000000000000000" pitchFamily="2" charset="0"/>
              </a:defRPr>
            </a:lvl1pPr>
          </a:lstStyle>
          <a:p>
            <a:r>
              <a:rPr lang="pl-PL" dirty="0" err="1"/>
              <a:t>Click</a:t>
            </a:r>
            <a:r>
              <a:rPr lang="pl-PL" dirty="0"/>
              <a:t> to </a:t>
            </a:r>
            <a:r>
              <a:rPr lang="pl-PL" dirty="0" err="1"/>
              <a:t>edit</a:t>
            </a:r>
            <a:endParaRPr lang="pl-PL" dirty="0"/>
          </a:p>
        </p:txBody>
      </p:sp>
      <p:cxnSp>
        <p:nvCxnSpPr>
          <p:cNvPr id="25" name="Łącznik prosty 24">
            <a:extLst>
              <a:ext uri="{FF2B5EF4-FFF2-40B4-BE49-F238E27FC236}">
                <a16:creationId xmlns:a16="http://schemas.microsoft.com/office/drawing/2014/main" id="{DF2E6A18-8180-2544-A44A-B9D92B5D05F0}"/>
              </a:ext>
            </a:extLst>
          </p:cNvPr>
          <p:cNvCxnSpPr>
            <a:cxnSpLocks/>
          </p:cNvCxnSpPr>
          <p:nvPr userDrawn="1"/>
        </p:nvCxnSpPr>
        <p:spPr>
          <a:xfrm flipH="1">
            <a:off x="684982" y="2290662"/>
            <a:ext cx="1949449" cy="0"/>
          </a:xfrm>
          <a:prstGeom prst="line">
            <a:avLst/>
          </a:prstGeom>
          <a:ln w="25400">
            <a:gradFill>
              <a:gsLst>
                <a:gs pos="0">
                  <a:schemeClr val="accent1"/>
                </a:gs>
                <a:gs pos="100000">
                  <a:schemeClr val="accent2"/>
                </a:gs>
              </a:gsLst>
              <a:lin ang="0" scaled="0"/>
            </a:gradFill>
          </a:ln>
          <a:effectLst/>
        </p:spPr>
        <p:style>
          <a:lnRef idx="2">
            <a:schemeClr val="accent1"/>
          </a:lnRef>
          <a:fillRef idx="0">
            <a:schemeClr val="accent1"/>
          </a:fillRef>
          <a:effectRef idx="1">
            <a:schemeClr val="accent1"/>
          </a:effectRef>
          <a:fontRef idx="minor">
            <a:schemeClr val="tx1"/>
          </a:fontRef>
        </p:style>
      </p:cxnSp>
      <p:sp>
        <p:nvSpPr>
          <p:cNvPr id="33" name="Symbol zastępczy tekstu 24">
            <a:extLst>
              <a:ext uri="{FF2B5EF4-FFF2-40B4-BE49-F238E27FC236}">
                <a16:creationId xmlns:a16="http://schemas.microsoft.com/office/drawing/2014/main" id="{C8A1B38B-ABC2-B840-A384-0B4619227977}"/>
              </a:ext>
            </a:extLst>
          </p:cNvPr>
          <p:cNvSpPr>
            <a:spLocks noGrp="1"/>
          </p:cNvSpPr>
          <p:nvPr>
            <p:ph type="body" sz="quarter" idx="20" hasCustomPrompt="1"/>
          </p:nvPr>
        </p:nvSpPr>
        <p:spPr>
          <a:xfrm>
            <a:off x="681039" y="2492896"/>
            <a:ext cx="4608511" cy="3672408"/>
          </a:xfrm>
        </p:spPr>
        <p:txBody>
          <a:bodyPr/>
          <a:lstStyle>
            <a:lvl1pPr marL="0" indent="0">
              <a:buNone/>
              <a:defRPr>
                <a:solidFill>
                  <a:schemeClr val="tx1"/>
                </a:solidFill>
              </a:defRPr>
            </a:lvl1pPr>
          </a:lstStyle>
          <a:p>
            <a:r>
              <a:rPr lang="pl-PL" dirty="0" err="1"/>
              <a:t>Click</a:t>
            </a:r>
            <a:r>
              <a:rPr lang="pl-PL" dirty="0"/>
              <a:t> to </a:t>
            </a:r>
            <a:r>
              <a:rPr lang="pl-PL" dirty="0" err="1"/>
              <a:t>edit</a:t>
            </a:r>
            <a:endParaRPr lang="pl-PL" dirty="0"/>
          </a:p>
        </p:txBody>
      </p:sp>
      <p:pic>
        <p:nvPicPr>
          <p:cNvPr id="35" name="Grafika 34">
            <a:extLst>
              <a:ext uri="{FF2B5EF4-FFF2-40B4-BE49-F238E27FC236}">
                <a16:creationId xmlns:a16="http://schemas.microsoft.com/office/drawing/2014/main" id="{E67B9F09-6B46-494A-8684-867FE20C634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575857" y="6464765"/>
            <a:ext cx="946286" cy="144000"/>
          </a:xfrm>
          <a:prstGeom prst="rect">
            <a:avLst/>
          </a:prstGeom>
        </p:spPr>
      </p:pic>
    </p:spTree>
    <p:extLst>
      <p:ext uri="{BB962C8B-B14F-4D97-AF65-F5344CB8AC3E}">
        <p14:creationId xmlns:p14="http://schemas.microsoft.com/office/powerpoint/2010/main" val="120139891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Infographics">
    <p:spTree>
      <p:nvGrpSpPr>
        <p:cNvPr id="1" name=""/>
        <p:cNvGrpSpPr/>
        <p:nvPr/>
      </p:nvGrpSpPr>
      <p:grpSpPr>
        <a:xfrm>
          <a:off x="0" y="0"/>
          <a:ext cx="0" cy="0"/>
          <a:chOff x="0" y="0"/>
          <a:chExt cx="0" cy="0"/>
        </a:xfrm>
      </p:grpSpPr>
      <p:sp>
        <p:nvSpPr>
          <p:cNvPr id="8" name="Prostokąt 7">
            <a:extLst>
              <a:ext uri="{FF2B5EF4-FFF2-40B4-BE49-F238E27FC236}">
                <a16:creationId xmlns:a16="http://schemas.microsoft.com/office/drawing/2014/main" id="{3E718497-76D2-E343-92DB-3FECF2610F19}"/>
              </a:ext>
            </a:extLst>
          </p:cNvPr>
          <p:cNvSpPr/>
          <p:nvPr userDrawn="1"/>
        </p:nvSpPr>
        <p:spPr>
          <a:xfrm flipH="1">
            <a:off x="1" y="0"/>
            <a:ext cx="4137024" cy="6857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latin typeface="Roboto" panose="02000000000000000000" pitchFamily="2" charset="0"/>
            </a:endParaRPr>
          </a:p>
        </p:txBody>
      </p:sp>
      <p:sp>
        <p:nvSpPr>
          <p:cNvPr id="9" name="Title 1">
            <a:extLst>
              <a:ext uri="{FF2B5EF4-FFF2-40B4-BE49-F238E27FC236}">
                <a16:creationId xmlns:a16="http://schemas.microsoft.com/office/drawing/2014/main" id="{9D5BC453-CF0C-0747-9327-533554DAD345}"/>
              </a:ext>
            </a:extLst>
          </p:cNvPr>
          <p:cNvSpPr>
            <a:spLocks noGrp="1"/>
          </p:cNvSpPr>
          <p:nvPr>
            <p:ph type="title" hasCustomPrompt="1"/>
          </p:nvPr>
        </p:nvSpPr>
        <p:spPr>
          <a:xfrm>
            <a:off x="681040" y="1"/>
            <a:ext cx="2765424" cy="1124980"/>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a:solidFill>
                  <a:schemeClr val="bg2"/>
                </a:solidFill>
                <a:latin typeface="Roboto" panose="02000000000000000000" pitchFamily="2" charset="0"/>
                <a:ea typeface="Roboto" panose="02000000000000000000" pitchFamily="2" charset="0"/>
              </a:defRPr>
            </a:lvl1pPr>
          </a:lstStyle>
          <a:p>
            <a:r>
              <a:rPr lang="pl-PL" dirty="0" err="1"/>
              <a:t>Click</a:t>
            </a:r>
            <a:r>
              <a:rPr lang="pl-PL" dirty="0"/>
              <a:t> to </a:t>
            </a:r>
            <a:r>
              <a:rPr lang="pl-PL" dirty="0" err="1"/>
              <a:t>edit</a:t>
            </a:r>
            <a:endParaRPr lang="pl-PL" dirty="0"/>
          </a:p>
        </p:txBody>
      </p:sp>
      <p:cxnSp>
        <p:nvCxnSpPr>
          <p:cNvPr id="11" name="Łącznik prosty 10">
            <a:extLst>
              <a:ext uri="{FF2B5EF4-FFF2-40B4-BE49-F238E27FC236}">
                <a16:creationId xmlns:a16="http://schemas.microsoft.com/office/drawing/2014/main" id="{5E6AFD9B-ADDC-DA43-BF3E-4D7180F2771E}"/>
              </a:ext>
            </a:extLst>
          </p:cNvPr>
          <p:cNvCxnSpPr>
            <a:cxnSpLocks/>
          </p:cNvCxnSpPr>
          <p:nvPr userDrawn="1"/>
        </p:nvCxnSpPr>
        <p:spPr>
          <a:xfrm flipH="1">
            <a:off x="1" y="1282550"/>
            <a:ext cx="1949449" cy="0"/>
          </a:xfrm>
          <a:prstGeom prst="line">
            <a:avLst/>
          </a:prstGeom>
          <a:ln w="25400">
            <a:gradFill>
              <a:gsLst>
                <a:gs pos="0">
                  <a:schemeClr val="accent1"/>
                </a:gs>
                <a:gs pos="100000">
                  <a:schemeClr val="accent2"/>
                </a:gs>
              </a:gsLst>
              <a:lin ang="0" scaled="0"/>
            </a:gradFill>
          </a:ln>
          <a:effectLst/>
        </p:spPr>
        <p:style>
          <a:lnRef idx="2">
            <a:schemeClr val="accent1"/>
          </a:lnRef>
          <a:fillRef idx="0">
            <a:schemeClr val="accent1"/>
          </a:fillRef>
          <a:effectRef idx="1">
            <a:schemeClr val="accent1"/>
          </a:effectRef>
          <a:fontRef idx="minor">
            <a:schemeClr val="tx1"/>
          </a:fontRef>
        </p:style>
      </p:cxnSp>
      <p:sp>
        <p:nvSpPr>
          <p:cNvPr id="7" name="Symbol zastępczy tekstu 24">
            <a:extLst>
              <a:ext uri="{FF2B5EF4-FFF2-40B4-BE49-F238E27FC236}">
                <a16:creationId xmlns:a16="http://schemas.microsoft.com/office/drawing/2014/main" id="{D4C27A9A-3251-C740-A068-4D45FE52BCE2}"/>
              </a:ext>
            </a:extLst>
          </p:cNvPr>
          <p:cNvSpPr>
            <a:spLocks noGrp="1"/>
          </p:cNvSpPr>
          <p:nvPr>
            <p:ph type="body" sz="quarter" idx="20" hasCustomPrompt="1"/>
          </p:nvPr>
        </p:nvSpPr>
        <p:spPr>
          <a:xfrm>
            <a:off x="681040" y="1484312"/>
            <a:ext cx="2765424" cy="4682479"/>
          </a:xfrm>
        </p:spPr>
        <p:txBody>
          <a:bodyPr/>
          <a:lstStyle>
            <a:lvl1pPr marL="0" indent="0">
              <a:buNone/>
              <a:defRPr>
                <a:solidFill>
                  <a:schemeClr val="bg2"/>
                </a:solidFill>
              </a:defRPr>
            </a:lvl1pPr>
          </a:lstStyle>
          <a:p>
            <a:r>
              <a:rPr lang="pl-PL" dirty="0" err="1"/>
              <a:t>Click</a:t>
            </a:r>
            <a:r>
              <a:rPr lang="pl-PL" dirty="0"/>
              <a:t> to </a:t>
            </a:r>
            <a:r>
              <a:rPr lang="pl-PL" dirty="0" err="1"/>
              <a:t>edit</a:t>
            </a:r>
            <a:endParaRPr lang="pl-PL" dirty="0"/>
          </a:p>
        </p:txBody>
      </p:sp>
      <p:sp>
        <p:nvSpPr>
          <p:cNvPr id="6" name="Content Placeholder 2">
            <a:extLst>
              <a:ext uri="{FF2B5EF4-FFF2-40B4-BE49-F238E27FC236}">
                <a16:creationId xmlns:a16="http://schemas.microsoft.com/office/drawing/2014/main" id="{9A786E99-2F04-49D3-995B-E3CAE3DF5E73}"/>
              </a:ext>
            </a:extLst>
          </p:cNvPr>
          <p:cNvSpPr>
            <a:spLocks noGrp="1"/>
          </p:cNvSpPr>
          <p:nvPr>
            <p:ph idx="1" hasCustomPrompt="1"/>
          </p:nvPr>
        </p:nvSpPr>
        <p:spPr>
          <a:xfrm>
            <a:off x="4829175" y="586791"/>
            <a:ext cx="6681788" cy="5580000"/>
          </a:xfrm>
        </p:spPr>
        <p:txBody>
          <a:bodyPr vert="horz" lIns="0" tIns="45720" rIns="0" bIns="45720" rtlCol="0">
            <a:normAutofit/>
          </a:bodyPr>
          <a:lstStyle>
            <a:lvl1pPr marL="0" marR="0" indent="0" algn="l" defTabSz="914400" rtl="0" eaLnBrk="1" fontAlgn="auto" latinLnBrk="0" hangingPunct="1">
              <a:lnSpc>
                <a:spcPct val="120000"/>
              </a:lnSpc>
              <a:spcBef>
                <a:spcPts val="400"/>
              </a:spcBef>
              <a:spcAft>
                <a:spcPts val="400"/>
              </a:spcAft>
              <a:buClrTx/>
              <a:buSzPct val="90000"/>
              <a:buFont typeface="Arial" panose="020B0604020202020204" pitchFamily="34" charset="0"/>
              <a:buNone/>
              <a:tabLst/>
              <a:defRPr lang="pl-PL" dirty="0"/>
            </a:lvl1pPr>
          </a:lstStyle>
          <a:p>
            <a:pPr lvl="0"/>
            <a:r>
              <a:rPr lang="pl-PL" dirty="0" err="1"/>
              <a:t>Click</a:t>
            </a:r>
            <a:r>
              <a:rPr lang="pl-PL" dirty="0"/>
              <a:t> to </a:t>
            </a:r>
            <a:r>
              <a:rPr lang="pl-PL" dirty="0" err="1"/>
              <a:t>edit</a:t>
            </a:r>
            <a:endParaRPr lang="pl-PL" dirty="0"/>
          </a:p>
          <a:p>
            <a:pPr lvl="0"/>
            <a:endParaRPr lang="pl-PL" dirty="0"/>
          </a:p>
        </p:txBody>
      </p:sp>
    </p:spTree>
    <p:extLst>
      <p:ext uri="{BB962C8B-B14F-4D97-AF65-F5344CB8AC3E}">
        <p14:creationId xmlns:p14="http://schemas.microsoft.com/office/powerpoint/2010/main" val="179840225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Details">
    <p:spTree>
      <p:nvGrpSpPr>
        <p:cNvPr id="1" name=""/>
        <p:cNvGrpSpPr/>
        <p:nvPr/>
      </p:nvGrpSpPr>
      <p:grpSpPr>
        <a:xfrm>
          <a:off x="0" y="0"/>
          <a:ext cx="0" cy="0"/>
          <a:chOff x="0" y="0"/>
          <a:chExt cx="0" cy="0"/>
        </a:xfrm>
      </p:grpSpPr>
      <p:sp>
        <p:nvSpPr>
          <p:cNvPr id="6" name="Prostokąt 5">
            <a:extLst>
              <a:ext uri="{FF2B5EF4-FFF2-40B4-BE49-F238E27FC236}">
                <a16:creationId xmlns:a16="http://schemas.microsoft.com/office/drawing/2014/main" id="{9B031A60-415E-40F8-B120-BC5E38DA9B64}"/>
              </a:ext>
            </a:extLst>
          </p:cNvPr>
          <p:cNvSpPr/>
          <p:nvPr userDrawn="1"/>
        </p:nvSpPr>
        <p:spPr>
          <a:xfrm>
            <a:off x="0" y="0"/>
            <a:ext cx="413702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latin typeface="Roboto" panose="02000000000000000000" pitchFamily="2" charset="0"/>
            </a:endParaRPr>
          </a:p>
        </p:txBody>
      </p:sp>
      <p:sp>
        <p:nvSpPr>
          <p:cNvPr id="2" name="Tytuł 1">
            <a:extLst>
              <a:ext uri="{FF2B5EF4-FFF2-40B4-BE49-F238E27FC236}">
                <a16:creationId xmlns:a16="http://schemas.microsoft.com/office/drawing/2014/main" id="{D055F86D-9087-4831-AEE7-8DFFA548048D}"/>
              </a:ext>
            </a:extLst>
          </p:cNvPr>
          <p:cNvSpPr>
            <a:spLocks noGrp="1"/>
          </p:cNvSpPr>
          <p:nvPr>
            <p:ph type="title" hasCustomPrompt="1"/>
          </p:nvPr>
        </p:nvSpPr>
        <p:spPr>
          <a:xfrm>
            <a:off x="681038" y="2637214"/>
            <a:ext cx="3225800" cy="1656000"/>
          </a:xfrm>
        </p:spPr>
        <p:txBody>
          <a:bodyPr anchor="b">
            <a:normAutofit/>
          </a:bodyPr>
          <a:lstStyle>
            <a:lvl1pPr>
              <a:defRPr sz="3600">
                <a:solidFill>
                  <a:schemeClr val="bg2"/>
                </a:solidFill>
                <a:latin typeface="Roboto" panose="02000000000000000000" pitchFamily="2" charset="0"/>
                <a:ea typeface="Roboto" panose="02000000000000000000" pitchFamily="2" charset="0"/>
              </a:defRPr>
            </a:lvl1pPr>
          </a:lstStyle>
          <a:p>
            <a:r>
              <a:rPr lang="pl-PL" dirty="0" err="1"/>
              <a:t>Click</a:t>
            </a:r>
            <a:r>
              <a:rPr lang="pl-PL" dirty="0"/>
              <a:t> to </a:t>
            </a:r>
            <a:r>
              <a:rPr lang="pl-PL" dirty="0" err="1"/>
              <a:t>edit</a:t>
            </a:r>
            <a:endParaRPr lang="pl-PL" dirty="0"/>
          </a:p>
        </p:txBody>
      </p:sp>
      <p:sp>
        <p:nvSpPr>
          <p:cNvPr id="40" name="Symbol zastępczy tekstu 27">
            <a:extLst>
              <a:ext uri="{FF2B5EF4-FFF2-40B4-BE49-F238E27FC236}">
                <a16:creationId xmlns:a16="http://schemas.microsoft.com/office/drawing/2014/main" id="{FDB3C9AC-82C4-41B5-8039-8699F59DCFAB}"/>
              </a:ext>
            </a:extLst>
          </p:cNvPr>
          <p:cNvSpPr>
            <a:spLocks noGrp="1"/>
          </p:cNvSpPr>
          <p:nvPr>
            <p:ph type="body" sz="quarter" idx="11" hasCustomPrompt="1"/>
          </p:nvPr>
        </p:nvSpPr>
        <p:spPr>
          <a:xfrm>
            <a:off x="4838701" y="1945470"/>
            <a:ext cx="3216274" cy="1296144"/>
          </a:xfrm>
        </p:spPr>
        <p:txBody>
          <a:bodyPr anchor="t">
            <a:normAutofit/>
          </a:bodyPr>
          <a:lstStyle>
            <a:lvl1pPr marL="0" indent="0">
              <a:buNone/>
              <a:defRPr sz="1800" b="0">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p:txBody>
      </p:sp>
      <p:sp>
        <p:nvSpPr>
          <p:cNvPr id="44" name="Symbol zastępczy tekstu 27">
            <a:extLst>
              <a:ext uri="{FF2B5EF4-FFF2-40B4-BE49-F238E27FC236}">
                <a16:creationId xmlns:a16="http://schemas.microsoft.com/office/drawing/2014/main" id="{5B12E7AB-A000-46C6-8285-F33783C6E4E2}"/>
              </a:ext>
            </a:extLst>
          </p:cNvPr>
          <p:cNvSpPr>
            <a:spLocks noGrp="1"/>
          </p:cNvSpPr>
          <p:nvPr>
            <p:ph type="body" sz="quarter" idx="12" hasCustomPrompt="1"/>
          </p:nvPr>
        </p:nvSpPr>
        <p:spPr>
          <a:xfrm>
            <a:off x="8285163" y="1945470"/>
            <a:ext cx="3216274" cy="1296144"/>
          </a:xfrm>
        </p:spPr>
        <p:txBody>
          <a:bodyPr anchor="t">
            <a:normAutofit/>
          </a:bodyPr>
          <a:lstStyle>
            <a:lvl1pPr marL="0" indent="0">
              <a:buNone/>
              <a:defRPr sz="1800" b="0">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p:txBody>
      </p:sp>
      <p:sp>
        <p:nvSpPr>
          <p:cNvPr id="46" name="Symbol zastępczy tekstu 27">
            <a:extLst>
              <a:ext uri="{FF2B5EF4-FFF2-40B4-BE49-F238E27FC236}">
                <a16:creationId xmlns:a16="http://schemas.microsoft.com/office/drawing/2014/main" id="{603996CB-9565-4FB1-80AA-F4301118DCE9}"/>
              </a:ext>
            </a:extLst>
          </p:cNvPr>
          <p:cNvSpPr>
            <a:spLocks noGrp="1"/>
          </p:cNvSpPr>
          <p:nvPr>
            <p:ph type="body" sz="quarter" idx="14" hasCustomPrompt="1"/>
          </p:nvPr>
        </p:nvSpPr>
        <p:spPr>
          <a:xfrm>
            <a:off x="4829176" y="4393742"/>
            <a:ext cx="3216274" cy="1296144"/>
          </a:xfrm>
        </p:spPr>
        <p:txBody>
          <a:bodyPr anchor="t">
            <a:normAutofit/>
          </a:bodyPr>
          <a:lstStyle>
            <a:lvl1pPr marL="0" indent="0">
              <a:buNone/>
              <a:defRPr sz="1800" b="0">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p:txBody>
      </p:sp>
      <p:sp>
        <p:nvSpPr>
          <p:cNvPr id="48" name="Symbol zastępczy tekstu 27">
            <a:extLst>
              <a:ext uri="{FF2B5EF4-FFF2-40B4-BE49-F238E27FC236}">
                <a16:creationId xmlns:a16="http://schemas.microsoft.com/office/drawing/2014/main" id="{9B1DB190-6EFF-411A-9FFE-8A9BC7E56540}"/>
              </a:ext>
            </a:extLst>
          </p:cNvPr>
          <p:cNvSpPr>
            <a:spLocks noGrp="1"/>
          </p:cNvSpPr>
          <p:nvPr>
            <p:ph type="body" sz="quarter" idx="16" hasCustomPrompt="1"/>
          </p:nvPr>
        </p:nvSpPr>
        <p:spPr>
          <a:xfrm>
            <a:off x="8275638" y="4393742"/>
            <a:ext cx="3216274" cy="1296144"/>
          </a:xfrm>
        </p:spPr>
        <p:txBody>
          <a:bodyPr anchor="t">
            <a:normAutofit/>
          </a:bodyPr>
          <a:lstStyle>
            <a:lvl1pPr marL="0" indent="0">
              <a:buNone/>
              <a:defRPr sz="1800" b="0">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p:txBody>
      </p:sp>
      <p:sp>
        <p:nvSpPr>
          <p:cNvPr id="19" name="Symbol zastępczy tekstu 3">
            <a:extLst>
              <a:ext uri="{FF2B5EF4-FFF2-40B4-BE49-F238E27FC236}">
                <a16:creationId xmlns:a16="http://schemas.microsoft.com/office/drawing/2014/main" id="{82DD0B52-9F0C-7C4E-9DC4-45EE9D0CC45F}"/>
              </a:ext>
            </a:extLst>
          </p:cNvPr>
          <p:cNvSpPr>
            <a:spLocks noGrp="1"/>
          </p:cNvSpPr>
          <p:nvPr>
            <p:ph type="body" sz="quarter" idx="18" hasCustomPrompt="1"/>
          </p:nvPr>
        </p:nvSpPr>
        <p:spPr>
          <a:xfrm>
            <a:off x="4838701" y="1081374"/>
            <a:ext cx="3216274" cy="720081"/>
          </a:xfrm>
        </p:spPr>
        <p:txBody>
          <a:bodyPr anchor="b"/>
          <a:lstStyle>
            <a:lvl1pPr marL="0" indent="0">
              <a:buNone/>
              <a:defRPr b="1"/>
            </a:lvl1pPr>
          </a:lstStyle>
          <a:p>
            <a:r>
              <a:rPr lang="pl-PL" dirty="0" err="1"/>
              <a:t>Click</a:t>
            </a:r>
            <a:r>
              <a:rPr lang="pl-PL" dirty="0"/>
              <a:t> to </a:t>
            </a:r>
            <a:r>
              <a:rPr lang="pl-PL" dirty="0" err="1"/>
              <a:t>add</a:t>
            </a:r>
            <a:r>
              <a:rPr lang="pl-PL" dirty="0"/>
              <a:t> the </a:t>
            </a:r>
            <a:r>
              <a:rPr lang="pl-PL" dirty="0" err="1"/>
              <a:t>text</a:t>
            </a:r>
            <a:endParaRPr lang="pl-PL" dirty="0"/>
          </a:p>
        </p:txBody>
      </p:sp>
      <p:sp>
        <p:nvSpPr>
          <p:cNvPr id="20" name="Symbol zastępczy tekstu 3">
            <a:extLst>
              <a:ext uri="{FF2B5EF4-FFF2-40B4-BE49-F238E27FC236}">
                <a16:creationId xmlns:a16="http://schemas.microsoft.com/office/drawing/2014/main" id="{275D97C3-EB49-9647-92F8-4A6BCB110E08}"/>
              </a:ext>
            </a:extLst>
          </p:cNvPr>
          <p:cNvSpPr>
            <a:spLocks noGrp="1"/>
          </p:cNvSpPr>
          <p:nvPr>
            <p:ph type="body" sz="quarter" idx="19" hasCustomPrompt="1"/>
          </p:nvPr>
        </p:nvSpPr>
        <p:spPr>
          <a:xfrm>
            <a:off x="8275638" y="1081373"/>
            <a:ext cx="3216274" cy="720081"/>
          </a:xfrm>
        </p:spPr>
        <p:txBody>
          <a:bodyPr anchor="b"/>
          <a:lstStyle>
            <a:lvl1pPr marL="0" indent="0">
              <a:buNone/>
              <a:defRPr b="1"/>
            </a:lvl1pPr>
          </a:lstStyle>
          <a:p>
            <a:r>
              <a:rPr lang="pl-PL" dirty="0" err="1"/>
              <a:t>Click</a:t>
            </a:r>
            <a:r>
              <a:rPr lang="pl-PL" dirty="0"/>
              <a:t> to </a:t>
            </a:r>
            <a:r>
              <a:rPr lang="pl-PL" dirty="0" err="1"/>
              <a:t>add</a:t>
            </a:r>
            <a:r>
              <a:rPr lang="pl-PL" dirty="0"/>
              <a:t> the </a:t>
            </a:r>
            <a:r>
              <a:rPr lang="pl-PL" dirty="0" err="1"/>
              <a:t>text</a:t>
            </a:r>
            <a:endParaRPr lang="pl-PL" dirty="0"/>
          </a:p>
        </p:txBody>
      </p:sp>
      <p:sp>
        <p:nvSpPr>
          <p:cNvPr id="23" name="Symbol zastępczy tekstu 3">
            <a:extLst>
              <a:ext uri="{FF2B5EF4-FFF2-40B4-BE49-F238E27FC236}">
                <a16:creationId xmlns:a16="http://schemas.microsoft.com/office/drawing/2014/main" id="{F2AACD58-C497-044F-9313-B8A8E3653438}"/>
              </a:ext>
            </a:extLst>
          </p:cNvPr>
          <p:cNvSpPr>
            <a:spLocks noGrp="1"/>
          </p:cNvSpPr>
          <p:nvPr>
            <p:ph type="body" sz="quarter" idx="20" hasCustomPrompt="1"/>
          </p:nvPr>
        </p:nvSpPr>
        <p:spPr>
          <a:xfrm>
            <a:off x="4844335" y="3529647"/>
            <a:ext cx="3216274" cy="720081"/>
          </a:xfrm>
        </p:spPr>
        <p:txBody>
          <a:bodyPr anchor="b"/>
          <a:lstStyle>
            <a:lvl1pPr marL="0" indent="0">
              <a:buNone/>
              <a:defRPr b="1"/>
            </a:lvl1pPr>
          </a:lstStyle>
          <a:p>
            <a:r>
              <a:rPr lang="pl-PL" dirty="0" err="1"/>
              <a:t>Click</a:t>
            </a:r>
            <a:r>
              <a:rPr lang="pl-PL" dirty="0"/>
              <a:t> to </a:t>
            </a:r>
            <a:r>
              <a:rPr lang="pl-PL" dirty="0" err="1"/>
              <a:t>add</a:t>
            </a:r>
            <a:r>
              <a:rPr lang="pl-PL" dirty="0"/>
              <a:t> the </a:t>
            </a:r>
            <a:r>
              <a:rPr lang="pl-PL" dirty="0" err="1"/>
              <a:t>text</a:t>
            </a:r>
            <a:endParaRPr lang="pl-PL" dirty="0"/>
          </a:p>
        </p:txBody>
      </p:sp>
      <p:sp>
        <p:nvSpPr>
          <p:cNvPr id="24" name="Symbol zastępczy tekstu 3">
            <a:extLst>
              <a:ext uri="{FF2B5EF4-FFF2-40B4-BE49-F238E27FC236}">
                <a16:creationId xmlns:a16="http://schemas.microsoft.com/office/drawing/2014/main" id="{39767C99-8A10-8043-8257-D3841149CDBC}"/>
              </a:ext>
            </a:extLst>
          </p:cNvPr>
          <p:cNvSpPr>
            <a:spLocks noGrp="1"/>
          </p:cNvSpPr>
          <p:nvPr>
            <p:ph type="body" sz="quarter" idx="21" hasCustomPrompt="1"/>
          </p:nvPr>
        </p:nvSpPr>
        <p:spPr>
          <a:xfrm>
            <a:off x="8281272" y="3529646"/>
            <a:ext cx="3216274" cy="720081"/>
          </a:xfrm>
        </p:spPr>
        <p:txBody>
          <a:bodyPr anchor="b"/>
          <a:lstStyle>
            <a:lvl1pPr marL="0" indent="0">
              <a:buNone/>
              <a:defRPr b="1"/>
            </a:lvl1pPr>
          </a:lstStyle>
          <a:p>
            <a:r>
              <a:rPr lang="pl-PL" dirty="0" err="1"/>
              <a:t>Click</a:t>
            </a:r>
            <a:r>
              <a:rPr lang="pl-PL" dirty="0"/>
              <a:t> to </a:t>
            </a:r>
            <a:r>
              <a:rPr lang="pl-PL" dirty="0" err="1"/>
              <a:t>add</a:t>
            </a:r>
            <a:r>
              <a:rPr lang="pl-PL" dirty="0"/>
              <a:t> the </a:t>
            </a:r>
            <a:r>
              <a:rPr lang="pl-PL" dirty="0" err="1"/>
              <a:t>text</a:t>
            </a:r>
            <a:endParaRPr lang="pl-PL" dirty="0"/>
          </a:p>
        </p:txBody>
      </p:sp>
      <p:grpSp>
        <p:nvGrpSpPr>
          <p:cNvPr id="3" name="Grupa 2">
            <a:extLst>
              <a:ext uri="{FF2B5EF4-FFF2-40B4-BE49-F238E27FC236}">
                <a16:creationId xmlns:a16="http://schemas.microsoft.com/office/drawing/2014/main" id="{FB9606A7-38FE-3946-8D53-B2D45960F016}"/>
              </a:ext>
            </a:extLst>
          </p:cNvPr>
          <p:cNvGrpSpPr/>
          <p:nvPr userDrawn="1"/>
        </p:nvGrpSpPr>
        <p:grpSpPr>
          <a:xfrm>
            <a:off x="0" y="4858396"/>
            <a:ext cx="2311222" cy="1999604"/>
            <a:chOff x="0" y="4858396"/>
            <a:chExt cx="2311222" cy="1999604"/>
          </a:xfrm>
        </p:grpSpPr>
        <p:grpSp>
          <p:nvGrpSpPr>
            <p:cNvPr id="16" name="Grupa 15">
              <a:extLst>
                <a:ext uri="{FF2B5EF4-FFF2-40B4-BE49-F238E27FC236}">
                  <a16:creationId xmlns:a16="http://schemas.microsoft.com/office/drawing/2014/main" id="{48ED70DC-46A6-7945-945B-B898CF8D6EEF}"/>
                </a:ext>
              </a:extLst>
            </p:cNvPr>
            <p:cNvGrpSpPr/>
            <p:nvPr userDrawn="1"/>
          </p:nvGrpSpPr>
          <p:grpSpPr>
            <a:xfrm rot="5400000">
              <a:off x="-150054" y="5008450"/>
              <a:ext cx="1999604" cy="1699496"/>
              <a:chOff x="9572138" y="165530"/>
              <a:chExt cx="2619861" cy="2226662"/>
            </a:xfrm>
          </p:grpSpPr>
          <p:sp>
            <p:nvSpPr>
              <p:cNvPr id="18" name="Dowolny kształt 17">
                <a:extLst>
                  <a:ext uri="{FF2B5EF4-FFF2-40B4-BE49-F238E27FC236}">
                    <a16:creationId xmlns:a16="http://schemas.microsoft.com/office/drawing/2014/main" id="{6617F488-B3F2-364A-A9FB-23CE7B315205}"/>
                  </a:ext>
                </a:extLst>
              </p:cNvPr>
              <p:cNvSpPr/>
              <p:nvPr userDrawn="1"/>
            </p:nvSpPr>
            <p:spPr>
              <a:xfrm>
                <a:off x="9572138" y="888762"/>
                <a:ext cx="2619861" cy="1503429"/>
              </a:xfrm>
              <a:custGeom>
                <a:avLst/>
                <a:gdLst>
                  <a:gd name="connsiteX0" fmla="*/ 2051592 w 3575084"/>
                  <a:gd name="connsiteY0" fmla="*/ 0 h 2051592"/>
                  <a:gd name="connsiteX1" fmla="*/ 3502287 w 3575084"/>
                  <a:gd name="connsiteY1" fmla="*/ 600898 h 2051592"/>
                  <a:gd name="connsiteX2" fmla="*/ 3575084 w 3575084"/>
                  <a:gd name="connsiteY2" fmla="*/ 680995 h 2051592"/>
                  <a:gd name="connsiteX3" fmla="*/ 3575084 w 3575084"/>
                  <a:gd name="connsiteY3" fmla="*/ 1719669 h 2051592"/>
                  <a:gd name="connsiteX4" fmla="*/ 3541173 w 3575084"/>
                  <a:gd name="connsiteY4" fmla="*/ 1587784 h 2051592"/>
                  <a:gd name="connsiteX5" fmla="*/ 2051592 w 3575084"/>
                  <a:gd name="connsiteY5" fmla="*/ 491890 h 2051592"/>
                  <a:gd name="connsiteX6" fmla="*/ 491890 w 3575084"/>
                  <a:gd name="connsiteY6" fmla="*/ 2051592 h 2051592"/>
                  <a:gd name="connsiteX7" fmla="*/ 0 w 3575084"/>
                  <a:gd name="connsiteY7" fmla="*/ 2051592 h 2051592"/>
                  <a:gd name="connsiteX8" fmla="*/ 2051592 w 3575084"/>
                  <a:gd name="connsiteY8" fmla="*/ 0 h 2051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5084" h="2051592">
                    <a:moveTo>
                      <a:pt x="2051592" y="0"/>
                    </a:moveTo>
                    <a:cubicBezTo>
                      <a:pt x="2618123" y="0"/>
                      <a:pt x="3131021" y="229633"/>
                      <a:pt x="3502287" y="600898"/>
                    </a:cubicBezTo>
                    <a:lnTo>
                      <a:pt x="3575084" y="680995"/>
                    </a:lnTo>
                    <a:lnTo>
                      <a:pt x="3575084" y="1719669"/>
                    </a:lnTo>
                    <a:lnTo>
                      <a:pt x="3541173" y="1587784"/>
                    </a:lnTo>
                    <a:cubicBezTo>
                      <a:pt x="3343697" y="952879"/>
                      <a:pt x="2751480" y="491890"/>
                      <a:pt x="2051592" y="491890"/>
                    </a:cubicBezTo>
                    <a:cubicBezTo>
                      <a:pt x="1190192" y="491890"/>
                      <a:pt x="491890" y="1190192"/>
                      <a:pt x="491890" y="2051592"/>
                    </a:cubicBezTo>
                    <a:lnTo>
                      <a:pt x="0" y="2051592"/>
                    </a:lnTo>
                    <a:cubicBezTo>
                      <a:pt x="0" y="918529"/>
                      <a:pt x="918529" y="0"/>
                      <a:pt x="2051592" y="0"/>
                    </a:cubicBezTo>
                    <a:close/>
                  </a:path>
                </a:pathLst>
              </a:custGeom>
              <a:gradFill flip="none" rotWithShape="1">
                <a:gsLst>
                  <a:gs pos="0">
                    <a:schemeClr val="tx2"/>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pl-PL"/>
              </a:p>
            </p:txBody>
          </p:sp>
          <p:sp>
            <p:nvSpPr>
              <p:cNvPr id="21" name="Dowolny kształt 20">
                <a:extLst>
                  <a:ext uri="{FF2B5EF4-FFF2-40B4-BE49-F238E27FC236}">
                    <a16:creationId xmlns:a16="http://schemas.microsoft.com/office/drawing/2014/main" id="{BB96760D-BE23-C749-A48F-C3F32D99E4C3}"/>
                  </a:ext>
                </a:extLst>
              </p:cNvPr>
              <p:cNvSpPr/>
              <p:nvPr userDrawn="1"/>
            </p:nvSpPr>
            <p:spPr>
              <a:xfrm>
                <a:off x="10128035" y="165530"/>
                <a:ext cx="2063964" cy="2226662"/>
              </a:xfrm>
              <a:custGeom>
                <a:avLst/>
                <a:gdLst>
                  <a:gd name="connsiteX0" fmla="*/ 2484276 w 3071664"/>
                  <a:gd name="connsiteY0" fmla="*/ 0 h 3313799"/>
                  <a:gd name="connsiteX1" fmla="*/ 2984944 w 3071664"/>
                  <a:gd name="connsiteY1" fmla="*/ 50472 h 3313799"/>
                  <a:gd name="connsiteX2" fmla="*/ 3071664 w 3071664"/>
                  <a:gd name="connsiteY2" fmla="*/ 72770 h 3313799"/>
                  <a:gd name="connsiteX3" fmla="*/ 3071664 w 3071664"/>
                  <a:gd name="connsiteY3" fmla="*/ 689969 h 3313799"/>
                  <a:gd name="connsiteX4" fmla="*/ 3045901 w 3071664"/>
                  <a:gd name="connsiteY4" fmla="*/ 680540 h 3313799"/>
                  <a:gd name="connsiteX5" fmla="*/ 2484276 w 3071664"/>
                  <a:gd name="connsiteY5" fmla="*/ 595630 h 3313799"/>
                  <a:gd name="connsiteX6" fmla="*/ 595630 w 3071664"/>
                  <a:gd name="connsiteY6" fmla="*/ 2484276 h 3313799"/>
                  <a:gd name="connsiteX7" fmla="*/ 744049 w 3071664"/>
                  <a:gd name="connsiteY7" fmla="*/ 3219422 h 3313799"/>
                  <a:gd name="connsiteX8" fmla="*/ 789513 w 3071664"/>
                  <a:gd name="connsiteY8" fmla="*/ 3313799 h 3313799"/>
                  <a:gd name="connsiteX9" fmla="*/ 144912 w 3071664"/>
                  <a:gd name="connsiteY9" fmla="*/ 3313799 h 3313799"/>
                  <a:gd name="connsiteX10" fmla="*/ 111688 w 3071664"/>
                  <a:gd name="connsiteY10" fmla="*/ 3223024 h 3313799"/>
                  <a:gd name="connsiteX11" fmla="*/ 0 w 3071664"/>
                  <a:gd name="connsiteY11" fmla="*/ 2484276 h 3313799"/>
                  <a:gd name="connsiteX12" fmla="*/ 2484276 w 3071664"/>
                  <a:gd name="connsiteY12" fmla="*/ 0 h 3313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71664" h="3313799">
                    <a:moveTo>
                      <a:pt x="2484276" y="0"/>
                    </a:moveTo>
                    <a:cubicBezTo>
                      <a:pt x="2655779" y="0"/>
                      <a:pt x="2823224" y="17379"/>
                      <a:pt x="2984944" y="50472"/>
                    </a:cubicBezTo>
                    <a:lnTo>
                      <a:pt x="3071664" y="72770"/>
                    </a:lnTo>
                    <a:lnTo>
                      <a:pt x="3071664" y="689969"/>
                    </a:lnTo>
                    <a:lnTo>
                      <a:pt x="3045901" y="680540"/>
                    </a:lnTo>
                    <a:cubicBezTo>
                      <a:pt x="2868484" y="625357"/>
                      <a:pt x="2679852" y="595630"/>
                      <a:pt x="2484276" y="595630"/>
                    </a:cubicBezTo>
                    <a:cubicBezTo>
                      <a:pt x="1441206" y="595630"/>
                      <a:pt x="595630" y="1441206"/>
                      <a:pt x="595630" y="2484276"/>
                    </a:cubicBezTo>
                    <a:cubicBezTo>
                      <a:pt x="595630" y="2745044"/>
                      <a:pt x="648479" y="2993468"/>
                      <a:pt x="744049" y="3219422"/>
                    </a:cubicBezTo>
                    <a:lnTo>
                      <a:pt x="789513" y="3313799"/>
                    </a:lnTo>
                    <a:lnTo>
                      <a:pt x="144912" y="3313799"/>
                    </a:lnTo>
                    <a:lnTo>
                      <a:pt x="111688" y="3223024"/>
                    </a:lnTo>
                    <a:cubicBezTo>
                      <a:pt x="39103" y="2989654"/>
                      <a:pt x="0" y="2741532"/>
                      <a:pt x="0" y="2484276"/>
                    </a:cubicBezTo>
                    <a:cubicBezTo>
                      <a:pt x="0" y="1112248"/>
                      <a:pt x="1112248" y="0"/>
                      <a:pt x="2484276" y="0"/>
                    </a:cubicBezTo>
                    <a:close/>
                  </a:path>
                </a:pathLst>
              </a:cu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pl-PL"/>
              </a:p>
            </p:txBody>
          </p:sp>
        </p:grpSp>
        <p:sp>
          <p:nvSpPr>
            <p:cNvPr id="22" name="Owal 21">
              <a:extLst>
                <a:ext uri="{FF2B5EF4-FFF2-40B4-BE49-F238E27FC236}">
                  <a16:creationId xmlns:a16="http://schemas.microsoft.com/office/drawing/2014/main" id="{039D198C-CEBB-DC42-9DFF-A1432B39249F}"/>
                </a:ext>
              </a:extLst>
            </p:cNvPr>
            <p:cNvSpPr/>
            <p:nvPr userDrawn="1"/>
          </p:nvSpPr>
          <p:spPr>
            <a:xfrm>
              <a:off x="1985150" y="6251102"/>
              <a:ext cx="144016" cy="14401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5" name="Owal 24">
              <a:extLst>
                <a:ext uri="{FF2B5EF4-FFF2-40B4-BE49-F238E27FC236}">
                  <a16:creationId xmlns:a16="http://schemas.microsoft.com/office/drawing/2014/main" id="{FE8BF91C-5D5F-D940-A233-EED084CC53AA}"/>
                </a:ext>
              </a:extLst>
            </p:cNvPr>
            <p:cNvSpPr/>
            <p:nvPr userDrawn="1"/>
          </p:nvSpPr>
          <p:spPr>
            <a:xfrm>
              <a:off x="2207568" y="6453336"/>
              <a:ext cx="103654" cy="10365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spTree>
    <p:extLst>
      <p:ext uri="{BB962C8B-B14F-4D97-AF65-F5344CB8AC3E}">
        <p14:creationId xmlns:p14="http://schemas.microsoft.com/office/powerpoint/2010/main" val="7425634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Summary [3]">
    <p:bg>
      <p:bgPr>
        <a:solidFill>
          <a:schemeClr val="tx2"/>
        </a:solidFill>
        <a:effectLst/>
      </p:bgPr>
    </p:bg>
    <p:spTree>
      <p:nvGrpSpPr>
        <p:cNvPr id="1" name=""/>
        <p:cNvGrpSpPr/>
        <p:nvPr/>
      </p:nvGrpSpPr>
      <p:grpSpPr>
        <a:xfrm>
          <a:off x="0" y="0"/>
          <a:ext cx="0" cy="0"/>
          <a:chOff x="0" y="0"/>
          <a:chExt cx="0" cy="0"/>
        </a:xfrm>
      </p:grpSpPr>
      <p:sp>
        <p:nvSpPr>
          <p:cNvPr id="27" name="Owal 26">
            <a:extLst>
              <a:ext uri="{FF2B5EF4-FFF2-40B4-BE49-F238E27FC236}">
                <a16:creationId xmlns:a16="http://schemas.microsoft.com/office/drawing/2014/main" id="{A17A03E3-F8E8-C94C-9E66-1B74D9258833}"/>
              </a:ext>
            </a:extLst>
          </p:cNvPr>
          <p:cNvSpPr/>
          <p:nvPr userDrawn="1"/>
        </p:nvSpPr>
        <p:spPr>
          <a:xfrm>
            <a:off x="5519738" y="2404957"/>
            <a:ext cx="3234689" cy="3240360"/>
          </a:xfrm>
          <a:prstGeom prst="ellipse">
            <a:avLst/>
          </a:prstGeom>
          <a:solidFill>
            <a:schemeClr val="tx2">
              <a:alpha val="56000"/>
            </a:schemeClr>
          </a:solidFill>
          <a:ln w="25400">
            <a:gradFill>
              <a:gsLst>
                <a:gs pos="0">
                  <a:schemeClr val="accent1"/>
                </a:gs>
                <a:gs pos="100000">
                  <a:schemeClr val="accent2"/>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pl-PL"/>
          </a:p>
        </p:txBody>
      </p:sp>
      <p:sp>
        <p:nvSpPr>
          <p:cNvPr id="28" name="Owal 27">
            <a:extLst>
              <a:ext uri="{FF2B5EF4-FFF2-40B4-BE49-F238E27FC236}">
                <a16:creationId xmlns:a16="http://schemas.microsoft.com/office/drawing/2014/main" id="{C3D3AEA5-11B4-5A46-A74E-0E32C6E40FA7}"/>
              </a:ext>
            </a:extLst>
          </p:cNvPr>
          <p:cNvSpPr/>
          <p:nvPr userDrawn="1"/>
        </p:nvSpPr>
        <p:spPr>
          <a:xfrm>
            <a:off x="9014761" y="2780928"/>
            <a:ext cx="2513346" cy="2517752"/>
          </a:xfrm>
          <a:prstGeom prst="ellipse">
            <a:avLst/>
          </a:prstGeom>
          <a:solidFill>
            <a:schemeClr val="tx2">
              <a:alpha val="56000"/>
            </a:schemeClr>
          </a:solidFill>
          <a:ln w="25400">
            <a:gradFill>
              <a:gsLst>
                <a:gs pos="0">
                  <a:schemeClr val="accent1"/>
                </a:gs>
                <a:gs pos="100000">
                  <a:schemeClr val="accent2"/>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pl-PL"/>
          </a:p>
        </p:txBody>
      </p:sp>
      <p:sp>
        <p:nvSpPr>
          <p:cNvPr id="3" name="Owal 2">
            <a:extLst>
              <a:ext uri="{FF2B5EF4-FFF2-40B4-BE49-F238E27FC236}">
                <a16:creationId xmlns:a16="http://schemas.microsoft.com/office/drawing/2014/main" id="{B4690B30-CBE3-A946-BE4B-01536DCBFD6A}"/>
              </a:ext>
            </a:extLst>
          </p:cNvPr>
          <p:cNvSpPr/>
          <p:nvPr userDrawn="1"/>
        </p:nvSpPr>
        <p:spPr>
          <a:xfrm>
            <a:off x="695796" y="1751612"/>
            <a:ext cx="4593754" cy="4576384"/>
          </a:xfrm>
          <a:prstGeom prst="ellipse">
            <a:avLst/>
          </a:prstGeom>
          <a:solidFill>
            <a:schemeClr val="tx2">
              <a:alpha val="56000"/>
            </a:schemeClr>
          </a:solidFill>
          <a:ln w="25400">
            <a:gradFill>
              <a:gsLst>
                <a:gs pos="0">
                  <a:schemeClr val="accent1"/>
                </a:gs>
                <a:gs pos="100000">
                  <a:schemeClr val="accent2"/>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pl-PL"/>
          </a:p>
        </p:txBody>
      </p:sp>
      <p:sp>
        <p:nvSpPr>
          <p:cNvPr id="12" name="Tytuł 1">
            <a:extLst>
              <a:ext uri="{FF2B5EF4-FFF2-40B4-BE49-F238E27FC236}">
                <a16:creationId xmlns:a16="http://schemas.microsoft.com/office/drawing/2014/main" id="{B2B3B9B6-D915-2541-91EE-AB514324742E}"/>
              </a:ext>
            </a:extLst>
          </p:cNvPr>
          <p:cNvSpPr>
            <a:spLocks noGrp="1"/>
          </p:cNvSpPr>
          <p:nvPr>
            <p:ph type="title" hasCustomPrompt="1"/>
          </p:nvPr>
        </p:nvSpPr>
        <p:spPr>
          <a:xfrm>
            <a:off x="681039" y="1"/>
            <a:ext cx="5991224" cy="1124980"/>
          </a:xfrm>
        </p:spPr>
        <p:txBody>
          <a:bodyPr lIns="0"/>
          <a:lstStyle>
            <a:lvl1pPr>
              <a:defRPr>
                <a:solidFill>
                  <a:schemeClr val="bg2"/>
                </a:solidFill>
                <a:latin typeface="Roboto" panose="02000000000000000000" pitchFamily="2" charset="0"/>
                <a:ea typeface="Roboto" panose="02000000000000000000" pitchFamily="2" charset="0"/>
              </a:defRPr>
            </a:lvl1pPr>
          </a:lstStyle>
          <a:p>
            <a:r>
              <a:rPr lang="pl-PL" dirty="0" err="1"/>
              <a:t>Click</a:t>
            </a:r>
            <a:r>
              <a:rPr lang="pl-PL" dirty="0"/>
              <a:t> to </a:t>
            </a:r>
            <a:r>
              <a:rPr lang="pl-PL" dirty="0" err="1"/>
              <a:t>edit</a:t>
            </a:r>
            <a:endParaRPr lang="pl-PL" dirty="0"/>
          </a:p>
        </p:txBody>
      </p:sp>
      <p:cxnSp>
        <p:nvCxnSpPr>
          <p:cNvPr id="13" name="Łącznik prosty 12">
            <a:extLst>
              <a:ext uri="{FF2B5EF4-FFF2-40B4-BE49-F238E27FC236}">
                <a16:creationId xmlns:a16="http://schemas.microsoft.com/office/drawing/2014/main" id="{AC03B0C6-69CE-2344-B4D7-619F2A8214D9}"/>
              </a:ext>
            </a:extLst>
          </p:cNvPr>
          <p:cNvCxnSpPr>
            <a:cxnSpLocks/>
          </p:cNvCxnSpPr>
          <p:nvPr userDrawn="1"/>
        </p:nvCxnSpPr>
        <p:spPr>
          <a:xfrm flipH="1">
            <a:off x="1" y="1282550"/>
            <a:ext cx="1949449" cy="0"/>
          </a:xfrm>
          <a:prstGeom prst="line">
            <a:avLst/>
          </a:prstGeom>
          <a:ln w="25400">
            <a:gradFill>
              <a:gsLst>
                <a:gs pos="0">
                  <a:schemeClr val="accent1"/>
                </a:gs>
                <a:gs pos="100000">
                  <a:schemeClr val="accent2"/>
                </a:gs>
              </a:gsLst>
              <a:lin ang="0" scaled="0"/>
            </a:gradFill>
          </a:ln>
          <a:effectLst/>
        </p:spPr>
        <p:style>
          <a:lnRef idx="2">
            <a:schemeClr val="accent1"/>
          </a:lnRef>
          <a:fillRef idx="0">
            <a:schemeClr val="accent1"/>
          </a:fillRef>
          <a:effectRef idx="1">
            <a:schemeClr val="accent1"/>
          </a:effectRef>
          <a:fontRef idx="minor">
            <a:schemeClr val="tx1"/>
          </a:fontRef>
        </p:style>
      </p:cxnSp>
      <p:sp>
        <p:nvSpPr>
          <p:cNvPr id="14" name="Symbol zastępczy tekstu 27">
            <a:extLst>
              <a:ext uri="{FF2B5EF4-FFF2-40B4-BE49-F238E27FC236}">
                <a16:creationId xmlns:a16="http://schemas.microsoft.com/office/drawing/2014/main" id="{FE894477-0F80-0A4F-9B4F-B2496DB49660}"/>
              </a:ext>
            </a:extLst>
          </p:cNvPr>
          <p:cNvSpPr>
            <a:spLocks noGrp="1"/>
          </p:cNvSpPr>
          <p:nvPr>
            <p:ph type="body" sz="quarter" idx="21" hasCustomPrompt="1"/>
          </p:nvPr>
        </p:nvSpPr>
        <p:spPr>
          <a:xfrm>
            <a:off x="1373188" y="4289447"/>
            <a:ext cx="3225800" cy="701686"/>
          </a:xfrm>
        </p:spPr>
        <p:txBody>
          <a:bodyPr anchor="t">
            <a:normAutofit/>
          </a:bodyPr>
          <a:lstStyle>
            <a:lvl1pPr marL="0" indent="0" algn="ctr">
              <a:buNone/>
              <a:defRPr sz="1800" b="0">
                <a:solidFill>
                  <a:schemeClr val="bg1"/>
                </a:solidFill>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p:txBody>
      </p:sp>
      <p:sp>
        <p:nvSpPr>
          <p:cNvPr id="15" name="Symbol zastępczy tekstu 27">
            <a:extLst>
              <a:ext uri="{FF2B5EF4-FFF2-40B4-BE49-F238E27FC236}">
                <a16:creationId xmlns:a16="http://schemas.microsoft.com/office/drawing/2014/main" id="{94927685-7E31-3A46-991B-63283CBD9B44}"/>
              </a:ext>
            </a:extLst>
          </p:cNvPr>
          <p:cNvSpPr>
            <a:spLocks noGrp="1"/>
          </p:cNvSpPr>
          <p:nvPr>
            <p:ph type="body" sz="quarter" idx="23" hasCustomPrompt="1"/>
          </p:nvPr>
        </p:nvSpPr>
        <p:spPr>
          <a:xfrm>
            <a:off x="6211888" y="4289448"/>
            <a:ext cx="1843088" cy="701686"/>
          </a:xfrm>
        </p:spPr>
        <p:txBody>
          <a:bodyPr anchor="t">
            <a:normAutofit/>
          </a:bodyPr>
          <a:lstStyle>
            <a:lvl1pPr marL="0" indent="0" algn="ctr">
              <a:buNone/>
              <a:defRPr sz="1800" b="0">
                <a:solidFill>
                  <a:schemeClr val="bg1"/>
                </a:solidFill>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p:txBody>
      </p:sp>
      <p:sp>
        <p:nvSpPr>
          <p:cNvPr id="18" name="Symbol zastępczy tekstu 27">
            <a:extLst>
              <a:ext uri="{FF2B5EF4-FFF2-40B4-BE49-F238E27FC236}">
                <a16:creationId xmlns:a16="http://schemas.microsoft.com/office/drawing/2014/main" id="{EA811E80-EAFB-3E4E-BACF-D6D65EB1D41A}"/>
              </a:ext>
            </a:extLst>
          </p:cNvPr>
          <p:cNvSpPr>
            <a:spLocks noGrp="1"/>
          </p:cNvSpPr>
          <p:nvPr>
            <p:ph type="body" sz="quarter" idx="28" hasCustomPrompt="1"/>
          </p:nvPr>
        </p:nvSpPr>
        <p:spPr>
          <a:xfrm>
            <a:off x="9436100" y="4289448"/>
            <a:ext cx="1612899" cy="701686"/>
          </a:xfrm>
        </p:spPr>
        <p:txBody>
          <a:bodyPr anchor="t">
            <a:normAutofit/>
          </a:bodyPr>
          <a:lstStyle>
            <a:lvl1pPr marL="0" indent="0" algn="ctr">
              <a:buNone/>
              <a:defRPr sz="1800" b="0">
                <a:solidFill>
                  <a:schemeClr val="bg1"/>
                </a:solidFill>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p:txBody>
      </p:sp>
      <p:sp>
        <p:nvSpPr>
          <p:cNvPr id="22" name="Symbol zastępczy tekstu 3">
            <a:extLst>
              <a:ext uri="{FF2B5EF4-FFF2-40B4-BE49-F238E27FC236}">
                <a16:creationId xmlns:a16="http://schemas.microsoft.com/office/drawing/2014/main" id="{14A95052-1274-5D46-8266-90542AB4E599}"/>
              </a:ext>
            </a:extLst>
          </p:cNvPr>
          <p:cNvSpPr>
            <a:spLocks noGrp="1"/>
          </p:cNvSpPr>
          <p:nvPr>
            <p:ph type="body" sz="quarter" idx="29" hasCustomPrompt="1"/>
          </p:nvPr>
        </p:nvSpPr>
        <p:spPr>
          <a:xfrm>
            <a:off x="1373188" y="3236436"/>
            <a:ext cx="3225800" cy="884755"/>
          </a:xfrm>
        </p:spPr>
        <p:txBody>
          <a:bodyPr anchor="b">
            <a:noAutofit/>
          </a:bodyPr>
          <a:lstStyle>
            <a:lvl1pPr marL="0" indent="0" algn="ctr">
              <a:buNone/>
              <a:defRPr sz="6000" b="1">
                <a:solidFill>
                  <a:schemeClr val="bg1"/>
                </a:solidFill>
              </a:defRPr>
            </a:lvl1pPr>
          </a:lstStyle>
          <a:p>
            <a:r>
              <a:rPr lang="pl-PL" dirty="0"/>
              <a:t>#</a:t>
            </a:r>
          </a:p>
        </p:txBody>
      </p:sp>
      <p:sp>
        <p:nvSpPr>
          <p:cNvPr id="25" name="Symbol zastępczy tekstu 3">
            <a:extLst>
              <a:ext uri="{FF2B5EF4-FFF2-40B4-BE49-F238E27FC236}">
                <a16:creationId xmlns:a16="http://schemas.microsoft.com/office/drawing/2014/main" id="{C952579F-6E7E-504A-822B-815C45E636BD}"/>
              </a:ext>
            </a:extLst>
          </p:cNvPr>
          <p:cNvSpPr>
            <a:spLocks noGrp="1"/>
          </p:cNvSpPr>
          <p:nvPr>
            <p:ph type="body" sz="quarter" idx="31" hasCustomPrompt="1"/>
          </p:nvPr>
        </p:nvSpPr>
        <p:spPr>
          <a:xfrm>
            <a:off x="6211888" y="3236436"/>
            <a:ext cx="1843088" cy="884755"/>
          </a:xfrm>
        </p:spPr>
        <p:txBody>
          <a:bodyPr anchor="b">
            <a:noAutofit/>
          </a:bodyPr>
          <a:lstStyle>
            <a:lvl1pPr marL="0" indent="0" algn="ctr">
              <a:buNone/>
              <a:defRPr sz="6000" b="1">
                <a:solidFill>
                  <a:schemeClr val="bg1"/>
                </a:solidFill>
              </a:defRPr>
            </a:lvl1pPr>
          </a:lstStyle>
          <a:p>
            <a:r>
              <a:rPr lang="pl-PL" dirty="0"/>
              <a:t>#</a:t>
            </a:r>
          </a:p>
        </p:txBody>
      </p:sp>
      <p:sp>
        <p:nvSpPr>
          <p:cNvPr id="26" name="Symbol zastępczy tekstu 3">
            <a:extLst>
              <a:ext uri="{FF2B5EF4-FFF2-40B4-BE49-F238E27FC236}">
                <a16:creationId xmlns:a16="http://schemas.microsoft.com/office/drawing/2014/main" id="{9E2B9B52-0B54-344D-B22E-4B8650663543}"/>
              </a:ext>
            </a:extLst>
          </p:cNvPr>
          <p:cNvSpPr>
            <a:spLocks noGrp="1"/>
          </p:cNvSpPr>
          <p:nvPr>
            <p:ph type="body" sz="quarter" idx="32" hasCustomPrompt="1"/>
          </p:nvPr>
        </p:nvSpPr>
        <p:spPr>
          <a:xfrm>
            <a:off x="9667875" y="3236436"/>
            <a:ext cx="1150938" cy="884755"/>
          </a:xfrm>
        </p:spPr>
        <p:txBody>
          <a:bodyPr anchor="b">
            <a:noAutofit/>
          </a:bodyPr>
          <a:lstStyle>
            <a:lvl1pPr marL="0" indent="0" algn="ctr">
              <a:buNone/>
              <a:defRPr sz="6000" b="1">
                <a:solidFill>
                  <a:schemeClr val="bg1"/>
                </a:solidFill>
              </a:defRPr>
            </a:lvl1pPr>
          </a:lstStyle>
          <a:p>
            <a:r>
              <a:rPr lang="pl-PL" dirty="0"/>
              <a:t>#</a:t>
            </a:r>
          </a:p>
        </p:txBody>
      </p:sp>
      <p:pic>
        <p:nvPicPr>
          <p:cNvPr id="29" name="Grafika 28">
            <a:extLst>
              <a:ext uri="{FF2B5EF4-FFF2-40B4-BE49-F238E27FC236}">
                <a16:creationId xmlns:a16="http://schemas.microsoft.com/office/drawing/2014/main" id="{1A04F18A-052D-DE45-B3DB-6A8CC4CA31E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575857" y="6464765"/>
            <a:ext cx="946285" cy="144000"/>
          </a:xfrm>
          <a:prstGeom prst="rect">
            <a:avLst/>
          </a:prstGeom>
        </p:spPr>
      </p:pic>
      <p:grpSp>
        <p:nvGrpSpPr>
          <p:cNvPr id="2" name="Grupa 1">
            <a:extLst>
              <a:ext uri="{FF2B5EF4-FFF2-40B4-BE49-F238E27FC236}">
                <a16:creationId xmlns:a16="http://schemas.microsoft.com/office/drawing/2014/main" id="{0F27BA02-8236-A643-834A-E70818D13821}"/>
              </a:ext>
            </a:extLst>
          </p:cNvPr>
          <p:cNvGrpSpPr/>
          <p:nvPr userDrawn="1"/>
        </p:nvGrpSpPr>
        <p:grpSpPr>
          <a:xfrm>
            <a:off x="9120337" y="-3"/>
            <a:ext cx="3079986" cy="2060849"/>
            <a:chOff x="9120337" y="-3"/>
            <a:chExt cx="3079986" cy="2060849"/>
          </a:xfrm>
        </p:grpSpPr>
        <p:grpSp>
          <p:nvGrpSpPr>
            <p:cNvPr id="30" name="Grupa 29">
              <a:extLst>
                <a:ext uri="{FF2B5EF4-FFF2-40B4-BE49-F238E27FC236}">
                  <a16:creationId xmlns:a16="http://schemas.microsoft.com/office/drawing/2014/main" id="{55AAC603-BE29-9A47-A32E-CC7DBD15FA93}"/>
                </a:ext>
              </a:extLst>
            </p:cNvPr>
            <p:cNvGrpSpPr/>
            <p:nvPr userDrawn="1"/>
          </p:nvGrpSpPr>
          <p:grpSpPr>
            <a:xfrm rot="10800000" flipH="1">
              <a:off x="9120337" y="-3"/>
              <a:ext cx="3079986" cy="2060849"/>
              <a:chOff x="9408368" y="4995447"/>
              <a:chExt cx="2783632" cy="1862554"/>
            </a:xfrm>
          </p:grpSpPr>
          <p:sp>
            <p:nvSpPr>
              <p:cNvPr id="31" name="Dowolny kształt 30">
                <a:extLst>
                  <a:ext uri="{FF2B5EF4-FFF2-40B4-BE49-F238E27FC236}">
                    <a16:creationId xmlns:a16="http://schemas.microsoft.com/office/drawing/2014/main" id="{E9FDAE1C-EF47-0C44-AF20-B9439DB2A574}"/>
                  </a:ext>
                </a:extLst>
              </p:cNvPr>
              <p:cNvSpPr/>
              <p:nvPr userDrawn="1"/>
            </p:nvSpPr>
            <p:spPr>
              <a:xfrm>
                <a:off x="9408368" y="5260588"/>
                <a:ext cx="2783632" cy="1597411"/>
              </a:xfrm>
              <a:custGeom>
                <a:avLst/>
                <a:gdLst>
                  <a:gd name="connsiteX0" fmla="*/ 2051592 w 3575084"/>
                  <a:gd name="connsiteY0" fmla="*/ 0 h 2051592"/>
                  <a:gd name="connsiteX1" fmla="*/ 3502287 w 3575084"/>
                  <a:gd name="connsiteY1" fmla="*/ 600898 h 2051592"/>
                  <a:gd name="connsiteX2" fmla="*/ 3575084 w 3575084"/>
                  <a:gd name="connsiteY2" fmla="*/ 680995 h 2051592"/>
                  <a:gd name="connsiteX3" fmla="*/ 3575084 w 3575084"/>
                  <a:gd name="connsiteY3" fmla="*/ 1719669 h 2051592"/>
                  <a:gd name="connsiteX4" fmla="*/ 3541173 w 3575084"/>
                  <a:gd name="connsiteY4" fmla="*/ 1587784 h 2051592"/>
                  <a:gd name="connsiteX5" fmla="*/ 2051592 w 3575084"/>
                  <a:gd name="connsiteY5" fmla="*/ 491890 h 2051592"/>
                  <a:gd name="connsiteX6" fmla="*/ 491890 w 3575084"/>
                  <a:gd name="connsiteY6" fmla="*/ 2051592 h 2051592"/>
                  <a:gd name="connsiteX7" fmla="*/ 0 w 3575084"/>
                  <a:gd name="connsiteY7" fmla="*/ 2051592 h 2051592"/>
                  <a:gd name="connsiteX8" fmla="*/ 2051592 w 3575084"/>
                  <a:gd name="connsiteY8" fmla="*/ 0 h 2051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5084" h="2051592">
                    <a:moveTo>
                      <a:pt x="2051592" y="0"/>
                    </a:moveTo>
                    <a:cubicBezTo>
                      <a:pt x="2618123" y="0"/>
                      <a:pt x="3131021" y="229633"/>
                      <a:pt x="3502287" y="600898"/>
                    </a:cubicBezTo>
                    <a:lnTo>
                      <a:pt x="3575084" y="680995"/>
                    </a:lnTo>
                    <a:lnTo>
                      <a:pt x="3575084" y="1719669"/>
                    </a:lnTo>
                    <a:lnTo>
                      <a:pt x="3541173" y="1587784"/>
                    </a:lnTo>
                    <a:cubicBezTo>
                      <a:pt x="3343697" y="952879"/>
                      <a:pt x="2751480" y="491890"/>
                      <a:pt x="2051592" y="491890"/>
                    </a:cubicBezTo>
                    <a:cubicBezTo>
                      <a:pt x="1190192" y="491890"/>
                      <a:pt x="491890" y="1190192"/>
                      <a:pt x="491890" y="2051592"/>
                    </a:cubicBezTo>
                    <a:lnTo>
                      <a:pt x="0" y="2051592"/>
                    </a:lnTo>
                    <a:cubicBezTo>
                      <a:pt x="0" y="918529"/>
                      <a:pt x="918529" y="0"/>
                      <a:pt x="2051592" y="0"/>
                    </a:cubicBezTo>
                    <a:close/>
                  </a:path>
                </a:pathLst>
              </a:custGeom>
              <a:gradFill flip="none" rotWithShape="1">
                <a:gsLst>
                  <a:gs pos="0">
                    <a:schemeClr val="tx2"/>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pl-PL"/>
              </a:p>
            </p:txBody>
          </p:sp>
          <p:sp>
            <p:nvSpPr>
              <p:cNvPr id="32" name="Dowolny kształt 31">
                <a:extLst>
                  <a:ext uri="{FF2B5EF4-FFF2-40B4-BE49-F238E27FC236}">
                    <a16:creationId xmlns:a16="http://schemas.microsoft.com/office/drawing/2014/main" id="{F07FFB03-DD79-B44A-BCE3-EBFB307D45AE}"/>
                  </a:ext>
                </a:extLst>
              </p:cNvPr>
              <p:cNvSpPr/>
              <p:nvPr userDrawn="1"/>
            </p:nvSpPr>
            <p:spPr>
              <a:xfrm>
                <a:off x="10465540" y="4995447"/>
                <a:ext cx="1726460" cy="1862554"/>
              </a:xfrm>
              <a:custGeom>
                <a:avLst/>
                <a:gdLst>
                  <a:gd name="connsiteX0" fmla="*/ 2484276 w 3071664"/>
                  <a:gd name="connsiteY0" fmla="*/ 0 h 3313799"/>
                  <a:gd name="connsiteX1" fmla="*/ 2984944 w 3071664"/>
                  <a:gd name="connsiteY1" fmla="*/ 50472 h 3313799"/>
                  <a:gd name="connsiteX2" fmla="*/ 3071664 w 3071664"/>
                  <a:gd name="connsiteY2" fmla="*/ 72770 h 3313799"/>
                  <a:gd name="connsiteX3" fmla="*/ 3071664 w 3071664"/>
                  <a:gd name="connsiteY3" fmla="*/ 689969 h 3313799"/>
                  <a:gd name="connsiteX4" fmla="*/ 3045901 w 3071664"/>
                  <a:gd name="connsiteY4" fmla="*/ 680540 h 3313799"/>
                  <a:gd name="connsiteX5" fmla="*/ 2484276 w 3071664"/>
                  <a:gd name="connsiteY5" fmla="*/ 595630 h 3313799"/>
                  <a:gd name="connsiteX6" fmla="*/ 595630 w 3071664"/>
                  <a:gd name="connsiteY6" fmla="*/ 2484276 h 3313799"/>
                  <a:gd name="connsiteX7" fmla="*/ 744049 w 3071664"/>
                  <a:gd name="connsiteY7" fmla="*/ 3219422 h 3313799"/>
                  <a:gd name="connsiteX8" fmla="*/ 789513 w 3071664"/>
                  <a:gd name="connsiteY8" fmla="*/ 3313799 h 3313799"/>
                  <a:gd name="connsiteX9" fmla="*/ 144912 w 3071664"/>
                  <a:gd name="connsiteY9" fmla="*/ 3313799 h 3313799"/>
                  <a:gd name="connsiteX10" fmla="*/ 111688 w 3071664"/>
                  <a:gd name="connsiteY10" fmla="*/ 3223024 h 3313799"/>
                  <a:gd name="connsiteX11" fmla="*/ 0 w 3071664"/>
                  <a:gd name="connsiteY11" fmla="*/ 2484276 h 3313799"/>
                  <a:gd name="connsiteX12" fmla="*/ 2484276 w 3071664"/>
                  <a:gd name="connsiteY12" fmla="*/ 0 h 3313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71664" h="3313799">
                    <a:moveTo>
                      <a:pt x="2484276" y="0"/>
                    </a:moveTo>
                    <a:cubicBezTo>
                      <a:pt x="2655779" y="0"/>
                      <a:pt x="2823224" y="17379"/>
                      <a:pt x="2984944" y="50472"/>
                    </a:cubicBezTo>
                    <a:lnTo>
                      <a:pt x="3071664" y="72770"/>
                    </a:lnTo>
                    <a:lnTo>
                      <a:pt x="3071664" y="689969"/>
                    </a:lnTo>
                    <a:lnTo>
                      <a:pt x="3045901" y="680540"/>
                    </a:lnTo>
                    <a:cubicBezTo>
                      <a:pt x="2868484" y="625357"/>
                      <a:pt x="2679852" y="595630"/>
                      <a:pt x="2484276" y="595630"/>
                    </a:cubicBezTo>
                    <a:cubicBezTo>
                      <a:pt x="1441206" y="595630"/>
                      <a:pt x="595630" y="1441206"/>
                      <a:pt x="595630" y="2484276"/>
                    </a:cubicBezTo>
                    <a:cubicBezTo>
                      <a:pt x="595630" y="2745044"/>
                      <a:pt x="648479" y="2993468"/>
                      <a:pt x="744049" y="3219422"/>
                    </a:cubicBezTo>
                    <a:lnTo>
                      <a:pt x="789513" y="3313799"/>
                    </a:lnTo>
                    <a:lnTo>
                      <a:pt x="144912" y="3313799"/>
                    </a:lnTo>
                    <a:lnTo>
                      <a:pt x="111688" y="3223024"/>
                    </a:lnTo>
                    <a:cubicBezTo>
                      <a:pt x="39103" y="2989654"/>
                      <a:pt x="0" y="2741532"/>
                      <a:pt x="0" y="2484276"/>
                    </a:cubicBezTo>
                    <a:cubicBezTo>
                      <a:pt x="0" y="1112248"/>
                      <a:pt x="1112248" y="0"/>
                      <a:pt x="2484276" y="0"/>
                    </a:cubicBezTo>
                    <a:close/>
                  </a:path>
                </a:pathLst>
              </a:cu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pl-PL" dirty="0"/>
              </a:p>
            </p:txBody>
          </p:sp>
        </p:grpSp>
        <p:sp>
          <p:nvSpPr>
            <p:cNvPr id="35" name="Owal 34">
              <a:extLst>
                <a:ext uri="{FF2B5EF4-FFF2-40B4-BE49-F238E27FC236}">
                  <a16:creationId xmlns:a16="http://schemas.microsoft.com/office/drawing/2014/main" id="{001EC63E-6397-E946-BF1A-80E6B662067B}"/>
                </a:ext>
              </a:extLst>
            </p:cNvPr>
            <p:cNvSpPr/>
            <p:nvPr userDrawn="1"/>
          </p:nvSpPr>
          <p:spPr>
            <a:xfrm>
              <a:off x="9120337" y="1282550"/>
              <a:ext cx="144016" cy="14401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6" name="Owal 35">
              <a:extLst>
                <a:ext uri="{FF2B5EF4-FFF2-40B4-BE49-F238E27FC236}">
                  <a16:creationId xmlns:a16="http://schemas.microsoft.com/office/drawing/2014/main" id="{DE331490-AF24-6C46-A159-DB44F566262D}"/>
                </a:ext>
              </a:extLst>
            </p:cNvPr>
            <p:cNvSpPr/>
            <p:nvPr userDrawn="1"/>
          </p:nvSpPr>
          <p:spPr>
            <a:xfrm>
              <a:off x="9342755" y="1484784"/>
              <a:ext cx="103654" cy="10365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spTree>
    <p:extLst>
      <p:ext uri="{BB962C8B-B14F-4D97-AF65-F5344CB8AC3E}">
        <p14:creationId xmlns:p14="http://schemas.microsoft.com/office/powerpoint/2010/main" val="166049245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Summary">
    <p:bg>
      <p:bgPr>
        <a:solidFill>
          <a:schemeClr val="tx2"/>
        </a:solidFill>
        <a:effectLst/>
      </p:bgPr>
    </p:bg>
    <p:spTree>
      <p:nvGrpSpPr>
        <p:cNvPr id="1" name=""/>
        <p:cNvGrpSpPr/>
        <p:nvPr/>
      </p:nvGrpSpPr>
      <p:grpSpPr>
        <a:xfrm>
          <a:off x="0" y="0"/>
          <a:ext cx="0" cy="0"/>
          <a:chOff x="0" y="0"/>
          <a:chExt cx="0" cy="0"/>
        </a:xfrm>
      </p:grpSpPr>
      <p:pic>
        <p:nvPicPr>
          <p:cNvPr id="29" name="Grafika 28">
            <a:extLst>
              <a:ext uri="{FF2B5EF4-FFF2-40B4-BE49-F238E27FC236}">
                <a16:creationId xmlns:a16="http://schemas.microsoft.com/office/drawing/2014/main" id="{1A04F18A-052D-DE45-B3DB-6A8CC4CA31E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575857" y="6464765"/>
            <a:ext cx="946285" cy="144000"/>
          </a:xfrm>
          <a:prstGeom prst="rect">
            <a:avLst/>
          </a:prstGeom>
        </p:spPr>
      </p:pic>
      <p:sp>
        <p:nvSpPr>
          <p:cNvPr id="32" name="Owal 31">
            <a:extLst>
              <a:ext uri="{FF2B5EF4-FFF2-40B4-BE49-F238E27FC236}">
                <a16:creationId xmlns:a16="http://schemas.microsoft.com/office/drawing/2014/main" id="{3D9B5D83-E5DB-674E-87AF-7C73D1751D78}"/>
              </a:ext>
            </a:extLst>
          </p:cNvPr>
          <p:cNvSpPr/>
          <p:nvPr userDrawn="1"/>
        </p:nvSpPr>
        <p:spPr>
          <a:xfrm>
            <a:off x="3106879" y="434181"/>
            <a:ext cx="5989637" cy="5989637"/>
          </a:xfrm>
          <a:prstGeom prst="ellipse">
            <a:avLst/>
          </a:prstGeom>
          <a:gradFill>
            <a:gsLst>
              <a:gs pos="0">
                <a:srgbClr val="0A85FF">
                  <a:alpha val="14509"/>
                </a:srgbClr>
              </a:gs>
              <a:gs pos="26000">
                <a:srgbClr val="0A85FF">
                  <a:alpha val="14509"/>
                </a:srgbClr>
              </a:gs>
              <a:gs pos="100000">
                <a:srgbClr val="0A85FF">
                  <a:alpha val="34901"/>
                </a:srgbClr>
              </a:gs>
            </a:gsLst>
            <a:lin ang="6000000" scaled="0"/>
          </a:gradFill>
          <a:ln w="9525" cap="flat" cmpd="sng">
            <a:solidFill>
              <a:schemeClr val="lt2">
                <a:alpha val="17254"/>
              </a:schemeClr>
            </a:solidFill>
            <a:prstDash val="solid"/>
            <a:miter lim="800000"/>
            <a:headEnd type="none" w="sm" len="sm"/>
            <a:tailEnd type="none" w="sm" len="sm"/>
          </a:ln>
        </p:spPr>
        <p:txBody>
          <a:bodyPr spcFirstLastPara="1" wrap="square" lIns="68575" tIns="34275" rIns="68575" bIns="34275" anchor="ctr" anchorCtr="0">
            <a:noAutofit/>
          </a:bodyPr>
          <a:lstStyle/>
          <a:p>
            <a:pPr algn="ctr">
              <a:buClr>
                <a:srgbClr val="000000"/>
              </a:buClr>
              <a:buSzPts val="1400"/>
            </a:pPr>
            <a:endParaRPr lang="pl-PL" sz="1400" kern="0">
              <a:solidFill>
                <a:srgbClr val="FFFFFF"/>
              </a:solidFill>
              <a:latin typeface="Roboto"/>
              <a:ea typeface="Roboto"/>
            </a:endParaRPr>
          </a:p>
        </p:txBody>
      </p:sp>
      <p:sp>
        <p:nvSpPr>
          <p:cNvPr id="33" name="Owal 32">
            <a:extLst>
              <a:ext uri="{FF2B5EF4-FFF2-40B4-BE49-F238E27FC236}">
                <a16:creationId xmlns:a16="http://schemas.microsoft.com/office/drawing/2014/main" id="{9D7C18B5-7388-0B4B-9465-16DCFBD4E355}"/>
              </a:ext>
            </a:extLst>
          </p:cNvPr>
          <p:cNvSpPr/>
          <p:nvPr userDrawn="1"/>
        </p:nvSpPr>
        <p:spPr>
          <a:xfrm>
            <a:off x="3797441" y="1124743"/>
            <a:ext cx="4608512" cy="4608512"/>
          </a:xfrm>
          <a:prstGeom prst="ellipse">
            <a:avLst/>
          </a:prstGeom>
          <a:gradFill>
            <a:gsLst>
              <a:gs pos="0">
                <a:srgbClr val="0A85FF">
                  <a:alpha val="14509"/>
                </a:srgbClr>
              </a:gs>
              <a:gs pos="26000">
                <a:srgbClr val="0A85FF">
                  <a:alpha val="14509"/>
                </a:srgbClr>
              </a:gs>
              <a:gs pos="100000">
                <a:srgbClr val="0A85FF">
                  <a:alpha val="34901"/>
                </a:srgbClr>
              </a:gs>
            </a:gsLst>
            <a:lin ang="6000000" scaled="0"/>
          </a:gradFill>
          <a:ln w="9525" cap="flat" cmpd="sng">
            <a:solidFill>
              <a:schemeClr val="lt2">
                <a:alpha val="17254"/>
              </a:schemeClr>
            </a:solidFill>
            <a:prstDash val="solid"/>
            <a:miter lim="800000"/>
            <a:headEnd type="none" w="sm" len="sm"/>
            <a:tailEnd type="none" w="sm" len="sm"/>
          </a:ln>
        </p:spPr>
        <p:txBody>
          <a:bodyPr spcFirstLastPara="1" wrap="square" lIns="68575" tIns="34275" rIns="68575" bIns="34275" anchor="ctr" anchorCtr="0">
            <a:noAutofit/>
          </a:bodyPr>
          <a:lstStyle/>
          <a:p>
            <a:pPr algn="ctr">
              <a:buClr>
                <a:srgbClr val="000000"/>
              </a:buClr>
              <a:buSzPts val="1400"/>
            </a:pPr>
            <a:endParaRPr lang="pl-PL" sz="1400" kern="0">
              <a:solidFill>
                <a:srgbClr val="FFFFFF"/>
              </a:solidFill>
              <a:latin typeface="Roboto"/>
              <a:ea typeface="Roboto"/>
            </a:endParaRPr>
          </a:p>
        </p:txBody>
      </p:sp>
      <p:sp>
        <p:nvSpPr>
          <p:cNvPr id="35" name="Symbol zastępczy tekstu 27">
            <a:extLst>
              <a:ext uri="{FF2B5EF4-FFF2-40B4-BE49-F238E27FC236}">
                <a16:creationId xmlns:a16="http://schemas.microsoft.com/office/drawing/2014/main" id="{BDAB31CE-CD35-E844-84CD-FD09ECAC7AB7}"/>
              </a:ext>
            </a:extLst>
          </p:cNvPr>
          <p:cNvSpPr>
            <a:spLocks noGrp="1"/>
          </p:cNvSpPr>
          <p:nvPr>
            <p:ph type="body" sz="quarter" idx="21" hasCustomPrompt="1"/>
          </p:nvPr>
        </p:nvSpPr>
        <p:spPr>
          <a:xfrm>
            <a:off x="4488004" y="3316061"/>
            <a:ext cx="3225800" cy="1179238"/>
          </a:xfrm>
        </p:spPr>
        <p:txBody>
          <a:bodyPr anchor="t">
            <a:normAutofit/>
          </a:bodyPr>
          <a:lstStyle>
            <a:lvl1pPr marL="0" indent="0" algn="ctr">
              <a:buNone/>
              <a:defRPr sz="1800" b="0">
                <a:solidFill>
                  <a:schemeClr val="bg1"/>
                </a:solidFill>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p:txBody>
      </p:sp>
      <p:sp>
        <p:nvSpPr>
          <p:cNvPr id="36" name="Symbol zastępczy tekstu 3">
            <a:extLst>
              <a:ext uri="{FF2B5EF4-FFF2-40B4-BE49-F238E27FC236}">
                <a16:creationId xmlns:a16="http://schemas.microsoft.com/office/drawing/2014/main" id="{F60875D6-D2B0-7A44-A57A-607230D4B201}"/>
              </a:ext>
            </a:extLst>
          </p:cNvPr>
          <p:cNvSpPr>
            <a:spLocks noGrp="1"/>
          </p:cNvSpPr>
          <p:nvPr>
            <p:ph type="body" sz="quarter" idx="29" hasCustomPrompt="1"/>
          </p:nvPr>
        </p:nvSpPr>
        <p:spPr>
          <a:xfrm>
            <a:off x="4488004" y="2428567"/>
            <a:ext cx="3225800" cy="884755"/>
          </a:xfrm>
        </p:spPr>
        <p:txBody>
          <a:bodyPr anchor="b">
            <a:noAutofit/>
          </a:bodyPr>
          <a:lstStyle>
            <a:lvl1pPr marL="0" indent="0" algn="ctr">
              <a:buNone/>
              <a:defRPr sz="6000" b="1">
                <a:solidFill>
                  <a:schemeClr val="bg1"/>
                </a:solidFill>
              </a:defRPr>
            </a:lvl1pPr>
          </a:lstStyle>
          <a:p>
            <a:r>
              <a:rPr lang="pl-PL" dirty="0"/>
              <a:t>#</a:t>
            </a:r>
          </a:p>
        </p:txBody>
      </p:sp>
      <p:grpSp>
        <p:nvGrpSpPr>
          <p:cNvPr id="16" name="Grupa 15">
            <a:extLst>
              <a:ext uri="{FF2B5EF4-FFF2-40B4-BE49-F238E27FC236}">
                <a16:creationId xmlns:a16="http://schemas.microsoft.com/office/drawing/2014/main" id="{94F5575E-DF01-0B46-9F48-4C92D39D91D5}"/>
              </a:ext>
            </a:extLst>
          </p:cNvPr>
          <p:cNvGrpSpPr/>
          <p:nvPr userDrawn="1"/>
        </p:nvGrpSpPr>
        <p:grpSpPr>
          <a:xfrm rot="5400000">
            <a:off x="-150054" y="5008450"/>
            <a:ext cx="1999604" cy="1699496"/>
            <a:chOff x="9572138" y="165530"/>
            <a:chExt cx="2619861" cy="2226662"/>
          </a:xfrm>
        </p:grpSpPr>
        <p:sp>
          <p:nvSpPr>
            <p:cNvPr id="18" name="Dowolny kształt 17">
              <a:extLst>
                <a:ext uri="{FF2B5EF4-FFF2-40B4-BE49-F238E27FC236}">
                  <a16:creationId xmlns:a16="http://schemas.microsoft.com/office/drawing/2014/main" id="{83B9381B-EDCA-EC43-8E8D-77F5348F372A}"/>
                </a:ext>
              </a:extLst>
            </p:cNvPr>
            <p:cNvSpPr/>
            <p:nvPr userDrawn="1"/>
          </p:nvSpPr>
          <p:spPr>
            <a:xfrm>
              <a:off x="9572138" y="888762"/>
              <a:ext cx="2619861" cy="1503429"/>
            </a:xfrm>
            <a:custGeom>
              <a:avLst/>
              <a:gdLst>
                <a:gd name="connsiteX0" fmla="*/ 2051592 w 3575084"/>
                <a:gd name="connsiteY0" fmla="*/ 0 h 2051592"/>
                <a:gd name="connsiteX1" fmla="*/ 3502287 w 3575084"/>
                <a:gd name="connsiteY1" fmla="*/ 600898 h 2051592"/>
                <a:gd name="connsiteX2" fmla="*/ 3575084 w 3575084"/>
                <a:gd name="connsiteY2" fmla="*/ 680995 h 2051592"/>
                <a:gd name="connsiteX3" fmla="*/ 3575084 w 3575084"/>
                <a:gd name="connsiteY3" fmla="*/ 1719669 h 2051592"/>
                <a:gd name="connsiteX4" fmla="*/ 3541173 w 3575084"/>
                <a:gd name="connsiteY4" fmla="*/ 1587784 h 2051592"/>
                <a:gd name="connsiteX5" fmla="*/ 2051592 w 3575084"/>
                <a:gd name="connsiteY5" fmla="*/ 491890 h 2051592"/>
                <a:gd name="connsiteX6" fmla="*/ 491890 w 3575084"/>
                <a:gd name="connsiteY6" fmla="*/ 2051592 h 2051592"/>
                <a:gd name="connsiteX7" fmla="*/ 0 w 3575084"/>
                <a:gd name="connsiteY7" fmla="*/ 2051592 h 2051592"/>
                <a:gd name="connsiteX8" fmla="*/ 2051592 w 3575084"/>
                <a:gd name="connsiteY8" fmla="*/ 0 h 2051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5084" h="2051592">
                  <a:moveTo>
                    <a:pt x="2051592" y="0"/>
                  </a:moveTo>
                  <a:cubicBezTo>
                    <a:pt x="2618123" y="0"/>
                    <a:pt x="3131021" y="229633"/>
                    <a:pt x="3502287" y="600898"/>
                  </a:cubicBezTo>
                  <a:lnTo>
                    <a:pt x="3575084" y="680995"/>
                  </a:lnTo>
                  <a:lnTo>
                    <a:pt x="3575084" y="1719669"/>
                  </a:lnTo>
                  <a:lnTo>
                    <a:pt x="3541173" y="1587784"/>
                  </a:lnTo>
                  <a:cubicBezTo>
                    <a:pt x="3343697" y="952879"/>
                    <a:pt x="2751480" y="491890"/>
                    <a:pt x="2051592" y="491890"/>
                  </a:cubicBezTo>
                  <a:cubicBezTo>
                    <a:pt x="1190192" y="491890"/>
                    <a:pt x="491890" y="1190192"/>
                    <a:pt x="491890" y="2051592"/>
                  </a:cubicBezTo>
                  <a:lnTo>
                    <a:pt x="0" y="2051592"/>
                  </a:lnTo>
                  <a:cubicBezTo>
                    <a:pt x="0" y="918529"/>
                    <a:pt x="918529" y="0"/>
                    <a:pt x="2051592" y="0"/>
                  </a:cubicBezTo>
                  <a:close/>
                </a:path>
              </a:pathLst>
            </a:custGeom>
            <a:gradFill flip="none" rotWithShape="1">
              <a:gsLst>
                <a:gs pos="0">
                  <a:schemeClr val="tx2"/>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pl-PL"/>
            </a:p>
          </p:txBody>
        </p:sp>
        <p:sp>
          <p:nvSpPr>
            <p:cNvPr id="19" name="Dowolny kształt 18">
              <a:extLst>
                <a:ext uri="{FF2B5EF4-FFF2-40B4-BE49-F238E27FC236}">
                  <a16:creationId xmlns:a16="http://schemas.microsoft.com/office/drawing/2014/main" id="{1FE6632E-62B9-124E-A7B9-D55AE28E2AEB}"/>
                </a:ext>
              </a:extLst>
            </p:cNvPr>
            <p:cNvSpPr/>
            <p:nvPr userDrawn="1"/>
          </p:nvSpPr>
          <p:spPr>
            <a:xfrm>
              <a:off x="10128035" y="165530"/>
              <a:ext cx="2063964" cy="2226662"/>
            </a:xfrm>
            <a:custGeom>
              <a:avLst/>
              <a:gdLst>
                <a:gd name="connsiteX0" fmla="*/ 2484276 w 3071664"/>
                <a:gd name="connsiteY0" fmla="*/ 0 h 3313799"/>
                <a:gd name="connsiteX1" fmla="*/ 2984944 w 3071664"/>
                <a:gd name="connsiteY1" fmla="*/ 50472 h 3313799"/>
                <a:gd name="connsiteX2" fmla="*/ 3071664 w 3071664"/>
                <a:gd name="connsiteY2" fmla="*/ 72770 h 3313799"/>
                <a:gd name="connsiteX3" fmla="*/ 3071664 w 3071664"/>
                <a:gd name="connsiteY3" fmla="*/ 689969 h 3313799"/>
                <a:gd name="connsiteX4" fmla="*/ 3045901 w 3071664"/>
                <a:gd name="connsiteY4" fmla="*/ 680540 h 3313799"/>
                <a:gd name="connsiteX5" fmla="*/ 2484276 w 3071664"/>
                <a:gd name="connsiteY5" fmla="*/ 595630 h 3313799"/>
                <a:gd name="connsiteX6" fmla="*/ 595630 w 3071664"/>
                <a:gd name="connsiteY6" fmla="*/ 2484276 h 3313799"/>
                <a:gd name="connsiteX7" fmla="*/ 744049 w 3071664"/>
                <a:gd name="connsiteY7" fmla="*/ 3219422 h 3313799"/>
                <a:gd name="connsiteX8" fmla="*/ 789513 w 3071664"/>
                <a:gd name="connsiteY8" fmla="*/ 3313799 h 3313799"/>
                <a:gd name="connsiteX9" fmla="*/ 144912 w 3071664"/>
                <a:gd name="connsiteY9" fmla="*/ 3313799 h 3313799"/>
                <a:gd name="connsiteX10" fmla="*/ 111688 w 3071664"/>
                <a:gd name="connsiteY10" fmla="*/ 3223024 h 3313799"/>
                <a:gd name="connsiteX11" fmla="*/ 0 w 3071664"/>
                <a:gd name="connsiteY11" fmla="*/ 2484276 h 3313799"/>
                <a:gd name="connsiteX12" fmla="*/ 2484276 w 3071664"/>
                <a:gd name="connsiteY12" fmla="*/ 0 h 3313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71664" h="3313799">
                  <a:moveTo>
                    <a:pt x="2484276" y="0"/>
                  </a:moveTo>
                  <a:cubicBezTo>
                    <a:pt x="2655779" y="0"/>
                    <a:pt x="2823224" y="17379"/>
                    <a:pt x="2984944" y="50472"/>
                  </a:cubicBezTo>
                  <a:lnTo>
                    <a:pt x="3071664" y="72770"/>
                  </a:lnTo>
                  <a:lnTo>
                    <a:pt x="3071664" y="689969"/>
                  </a:lnTo>
                  <a:lnTo>
                    <a:pt x="3045901" y="680540"/>
                  </a:lnTo>
                  <a:cubicBezTo>
                    <a:pt x="2868484" y="625357"/>
                    <a:pt x="2679852" y="595630"/>
                    <a:pt x="2484276" y="595630"/>
                  </a:cubicBezTo>
                  <a:cubicBezTo>
                    <a:pt x="1441206" y="595630"/>
                    <a:pt x="595630" y="1441206"/>
                    <a:pt x="595630" y="2484276"/>
                  </a:cubicBezTo>
                  <a:cubicBezTo>
                    <a:pt x="595630" y="2745044"/>
                    <a:pt x="648479" y="2993468"/>
                    <a:pt x="744049" y="3219422"/>
                  </a:cubicBezTo>
                  <a:lnTo>
                    <a:pt x="789513" y="3313799"/>
                  </a:lnTo>
                  <a:lnTo>
                    <a:pt x="144912" y="3313799"/>
                  </a:lnTo>
                  <a:lnTo>
                    <a:pt x="111688" y="3223024"/>
                  </a:lnTo>
                  <a:cubicBezTo>
                    <a:pt x="39103" y="2989654"/>
                    <a:pt x="0" y="2741532"/>
                    <a:pt x="0" y="2484276"/>
                  </a:cubicBezTo>
                  <a:cubicBezTo>
                    <a:pt x="0" y="1112248"/>
                    <a:pt x="1112248" y="0"/>
                    <a:pt x="2484276" y="0"/>
                  </a:cubicBezTo>
                  <a:close/>
                </a:path>
              </a:pathLst>
            </a:cu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pl-PL"/>
            </a:p>
          </p:txBody>
        </p:sp>
      </p:grpSp>
      <p:grpSp>
        <p:nvGrpSpPr>
          <p:cNvPr id="20" name="Grupa 19">
            <a:extLst>
              <a:ext uri="{FF2B5EF4-FFF2-40B4-BE49-F238E27FC236}">
                <a16:creationId xmlns:a16="http://schemas.microsoft.com/office/drawing/2014/main" id="{CF0500C0-0D89-A040-8BFF-2CA9A9E87062}"/>
              </a:ext>
            </a:extLst>
          </p:cNvPr>
          <p:cNvGrpSpPr/>
          <p:nvPr userDrawn="1"/>
        </p:nvGrpSpPr>
        <p:grpSpPr>
          <a:xfrm rot="10800000" flipH="1">
            <a:off x="9120337" y="-3"/>
            <a:ext cx="3079986" cy="2060849"/>
            <a:chOff x="9408368" y="4995447"/>
            <a:chExt cx="2783632" cy="1862554"/>
          </a:xfrm>
        </p:grpSpPr>
        <p:sp>
          <p:nvSpPr>
            <p:cNvPr id="22" name="Dowolny kształt 21">
              <a:extLst>
                <a:ext uri="{FF2B5EF4-FFF2-40B4-BE49-F238E27FC236}">
                  <a16:creationId xmlns:a16="http://schemas.microsoft.com/office/drawing/2014/main" id="{E391A605-43CB-7445-AD9C-AC4DB13C083C}"/>
                </a:ext>
              </a:extLst>
            </p:cNvPr>
            <p:cNvSpPr/>
            <p:nvPr userDrawn="1"/>
          </p:nvSpPr>
          <p:spPr>
            <a:xfrm>
              <a:off x="9408368" y="5260588"/>
              <a:ext cx="2783632" cy="1597411"/>
            </a:xfrm>
            <a:custGeom>
              <a:avLst/>
              <a:gdLst>
                <a:gd name="connsiteX0" fmla="*/ 2051592 w 3575084"/>
                <a:gd name="connsiteY0" fmla="*/ 0 h 2051592"/>
                <a:gd name="connsiteX1" fmla="*/ 3502287 w 3575084"/>
                <a:gd name="connsiteY1" fmla="*/ 600898 h 2051592"/>
                <a:gd name="connsiteX2" fmla="*/ 3575084 w 3575084"/>
                <a:gd name="connsiteY2" fmla="*/ 680995 h 2051592"/>
                <a:gd name="connsiteX3" fmla="*/ 3575084 w 3575084"/>
                <a:gd name="connsiteY3" fmla="*/ 1719669 h 2051592"/>
                <a:gd name="connsiteX4" fmla="*/ 3541173 w 3575084"/>
                <a:gd name="connsiteY4" fmla="*/ 1587784 h 2051592"/>
                <a:gd name="connsiteX5" fmla="*/ 2051592 w 3575084"/>
                <a:gd name="connsiteY5" fmla="*/ 491890 h 2051592"/>
                <a:gd name="connsiteX6" fmla="*/ 491890 w 3575084"/>
                <a:gd name="connsiteY6" fmla="*/ 2051592 h 2051592"/>
                <a:gd name="connsiteX7" fmla="*/ 0 w 3575084"/>
                <a:gd name="connsiteY7" fmla="*/ 2051592 h 2051592"/>
                <a:gd name="connsiteX8" fmla="*/ 2051592 w 3575084"/>
                <a:gd name="connsiteY8" fmla="*/ 0 h 2051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5084" h="2051592">
                  <a:moveTo>
                    <a:pt x="2051592" y="0"/>
                  </a:moveTo>
                  <a:cubicBezTo>
                    <a:pt x="2618123" y="0"/>
                    <a:pt x="3131021" y="229633"/>
                    <a:pt x="3502287" y="600898"/>
                  </a:cubicBezTo>
                  <a:lnTo>
                    <a:pt x="3575084" y="680995"/>
                  </a:lnTo>
                  <a:lnTo>
                    <a:pt x="3575084" y="1719669"/>
                  </a:lnTo>
                  <a:lnTo>
                    <a:pt x="3541173" y="1587784"/>
                  </a:lnTo>
                  <a:cubicBezTo>
                    <a:pt x="3343697" y="952879"/>
                    <a:pt x="2751480" y="491890"/>
                    <a:pt x="2051592" y="491890"/>
                  </a:cubicBezTo>
                  <a:cubicBezTo>
                    <a:pt x="1190192" y="491890"/>
                    <a:pt x="491890" y="1190192"/>
                    <a:pt x="491890" y="2051592"/>
                  </a:cubicBezTo>
                  <a:lnTo>
                    <a:pt x="0" y="2051592"/>
                  </a:lnTo>
                  <a:cubicBezTo>
                    <a:pt x="0" y="918529"/>
                    <a:pt x="918529" y="0"/>
                    <a:pt x="2051592" y="0"/>
                  </a:cubicBezTo>
                  <a:close/>
                </a:path>
              </a:pathLst>
            </a:custGeom>
            <a:gradFill flip="none" rotWithShape="1">
              <a:gsLst>
                <a:gs pos="0">
                  <a:schemeClr val="tx2"/>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pl-PL"/>
            </a:p>
          </p:txBody>
        </p:sp>
        <p:sp>
          <p:nvSpPr>
            <p:cNvPr id="25" name="Dowolny kształt 24">
              <a:extLst>
                <a:ext uri="{FF2B5EF4-FFF2-40B4-BE49-F238E27FC236}">
                  <a16:creationId xmlns:a16="http://schemas.microsoft.com/office/drawing/2014/main" id="{7787094C-C178-8040-82E6-F9B8F0764934}"/>
                </a:ext>
              </a:extLst>
            </p:cNvPr>
            <p:cNvSpPr/>
            <p:nvPr userDrawn="1"/>
          </p:nvSpPr>
          <p:spPr>
            <a:xfrm>
              <a:off x="10465540" y="4995447"/>
              <a:ext cx="1726460" cy="1862554"/>
            </a:xfrm>
            <a:custGeom>
              <a:avLst/>
              <a:gdLst>
                <a:gd name="connsiteX0" fmla="*/ 2484276 w 3071664"/>
                <a:gd name="connsiteY0" fmla="*/ 0 h 3313799"/>
                <a:gd name="connsiteX1" fmla="*/ 2984944 w 3071664"/>
                <a:gd name="connsiteY1" fmla="*/ 50472 h 3313799"/>
                <a:gd name="connsiteX2" fmla="*/ 3071664 w 3071664"/>
                <a:gd name="connsiteY2" fmla="*/ 72770 h 3313799"/>
                <a:gd name="connsiteX3" fmla="*/ 3071664 w 3071664"/>
                <a:gd name="connsiteY3" fmla="*/ 689969 h 3313799"/>
                <a:gd name="connsiteX4" fmla="*/ 3045901 w 3071664"/>
                <a:gd name="connsiteY4" fmla="*/ 680540 h 3313799"/>
                <a:gd name="connsiteX5" fmla="*/ 2484276 w 3071664"/>
                <a:gd name="connsiteY5" fmla="*/ 595630 h 3313799"/>
                <a:gd name="connsiteX6" fmla="*/ 595630 w 3071664"/>
                <a:gd name="connsiteY6" fmla="*/ 2484276 h 3313799"/>
                <a:gd name="connsiteX7" fmla="*/ 744049 w 3071664"/>
                <a:gd name="connsiteY7" fmla="*/ 3219422 h 3313799"/>
                <a:gd name="connsiteX8" fmla="*/ 789513 w 3071664"/>
                <a:gd name="connsiteY8" fmla="*/ 3313799 h 3313799"/>
                <a:gd name="connsiteX9" fmla="*/ 144912 w 3071664"/>
                <a:gd name="connsiteY9" fmla="*/ 3313799 h 3313799"/>
                <a:gd name="connsiteX10" fmla="*/ 111688 w 3071664"/>
                <a:gd name="connsiteY10" fmla="*/ 3223024 h 3313799"/>
                <a:gd name="connsiteX11" fmla="*/ 0 w 3071664"/>
                <a:gd name="connsiteY11" fmla="*/ 2484276 h 3313799"/>
                <a:gd name="connsiteX12" fmla="*/ 2484276 w 3071664"/>
                <a:gd name="connsiteY12" fmla="*/ 0 h 3313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71664" h="3313799">
                  <a:moveTo>
                    <a:pt x="2484276" y="0"/>
                  </a:moveTo>
                  <a:cubicBezTo>
                    <a:pt x="2655779" y="0"/>
                    <a:pt x="2823224" y="17379"/>
                    <a:pt x="2984944" y="50472"/>
                  </a:cubicBezTo>
                  <a:lnTo>
                    <a:pt x="3071664" y="72770"/>
                  </a:lnTo>
                  <a:lnTo>
                    <a:pt x="3071664" y="689969"/>
                  </a:lnTo>
                  <a:lnTo>
                    <a:pt x="3045901" y="680540"/>
                  </a:lnTo>
                  <a:cubicBezTo>
                    <a:pt x="2868484" y="625357"/>
                    <a:pt x="2679852" y="595630"/>
                    <a:pt x="2484276" y="595630"/>
                  </a:cubicBezTo>
                  <a:cubicBezTo>
                    <a:pt x="1441206" y="595630"/>
                    <a:pt x="595630" y="1441206"/>
                    <a:pt x="595630" y="2484276"/>
                  </a:cubicBezTo>
                  <a:cubicBezTo>
                    <a:pt x="595630" y="2745044"/>
                    <a:pt x="648479" y="2993468"/>
                    <a:pt x="744049" y="3219422"/>
                  </a:cubicBezTo>
                  <a:lnTo>
                    <a:pt x="789513" y="3313799"/>
                  </a:lnTo>
                  <a:lnTo>
                    <a:pt x="144912" y="3313799"/>
                  </a:lnTo>
                  <a:lnTo>
                    <a:pt x="111688" y="3223024"/>
                  </a:lnTo>
                  <a:cubicBezTo>
                    <a:pt x="39103" y="2989654"/>
                    <a:pt x="0" y="2741532"/>
                    <a:pt x="0" y="2484276"/>
                  </a:cubicBezTo>
                  <a:cubicBezTo>
                    <a:pt x="0" y="1112248"/>
                    <a:pt x="1112248" y="0"/>
                    <a:pt x="2484276" y="0"/>
                  </a:cubicBezTo>
                  <a:close/>
                </a:path>
              </a:pathLst>
            </a:cu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pl-PL" dirty="0"/>
            </a:p>
          </p:txBody>
        </p:sp>
      </p:grpSp>
      <p:sp>
        <p:nvSpPr>
          <p:cNvPr id="27" name="Owal 26">
            <a:extLst>
              <a:ext uri="{FF2B5EF4-FFF2-40B4-BE49-F238E27FC236}">
                <a16:creationId xmlns:a16="http://schemas.microsoft.com/office/drawing/2014/main" id="{2A20D4E1-FEC5-4F49-BC87-DC2395B6BECA}"/>
              </a:ext>
            </a:extLst>
          </p:cNvPr>
          <p:cNvSpPr/>
          <p:nvPr userDrawn="1"/>
        </p:nvSpPr>
        <p:spPr>
          <a:xfrm>
            <a:off x="9120337" y="1282550"/>
            <a:ext cx="144016" cy="14401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8" name="Owal 27">
            <a:extLst>
              <a:ext uri="{FF2B5EF4-FFF2-40B4-BE49-F238E27FC236}">
                <a16:creationId xmlns:a16="http://schemas.microsoft.com/office/drawing/2014/main" id="{7D9590D1-0BFB-854D-B825-BDB8FE63C4A5}"/>
              </a:ext>
            </a:extLst>
          </p:cNvPr>
          <p:cNvSpPr/>
          <p:nvPr userDrawn="1"/>
        </p:nvSpPr>
        <p:spPr>
          <a:xfrm>
            <a:off x="9342755" y="1484784"/>
            <a:ext cx="103654" cy="10365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195344240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Summary with number [3]">
    <p:bg>
      <p:bgPr>
        <a:solidFill>
          <a:schemeClr val="tx2"/>
        </a:solidFill>
        <a:effectLst/>
      </p:bgPr>
    </p:bg>
    <p:spTree>
      <p:nvGrpSpPr>
        <p:cNvPr id="1" name=""/>
        <p:cNvGrpSpPr/>
        <p:nvPr/>
      </p:nvGrpSpPr>
      <p:grpSpPr>
        <a:xfrm>
          <a:off x="0" y="0"/>
          <a:ext cx="0" cy="0"/>
          <a:chOff x="0" y="0"/>
          <a:chExt cx="0" cy="0"/>
        </a:xfrm>
      </p:grpSpPr>
      <p:sp>
        <p:nvSpPr>
          <p:cNvPr id="35" name="Zaokrąglony prostokąt 34">
            <a:extLst>
              <a:ext uri="{FF2B5EF4-FFF2-40B4-BE49-F238E27FC236}">
                <a16:creationId xmlns:a16="http://schemas.microsoft.com/office/drawing/2014/main" id="{EC0D03E6-322A-6342-B000-F9592D8EEA47}"/>
              </a:ext>
            </a:extLst>
          </p:cNvPr>
          <p:cNvSpPr/>
          <p:nvPr userDrawn="1"/>
        </p:nvSpPr>
        <p:spPr>
          <a:xfrm>
            <a:off x="2061262" y="2969235"/>
            <a:ext cx="2543473" cy="2664296"/>
          </a:xfrm>
          <a:prstGeom prst="roundRect">
            <a:avLst>
              <a:gd name="adj" fmla="val 10381"/>
            </a:avLst>
          </a:prstGeom>
          <a:gradFill>
            <a:gsLst>
              <a:gs pos="0">
                <a:srgbClr val="0A85FF">
                  <a:alpha val="14509"/>
                </a:srgbClr>
              </a:gs>
              <a:gs pos="26000">
                <a:srgbClr val="0A85FF">
                  <a:alpha val="14509"/>
                </a:srgbClr>
              </a:gs>
              <a:gs pos="100000">
                <a:srgbClr val="0A85FF">
                  <a:alpha val="34901"/>
                </a:srgbClr>
              </a:gs>
            </a:gsLst>
            <a:lin ang="6000000" scaled="0"/>
          </a:gradFill>
          <a:ln w="9525" cap="flat" cmpd="sng">
            <a:solidFill>
              <a:schemeClr val="lt2">
                <a:alpha val="17254"/>
              </a:schemeClr>
            </a:solidFill>
            <a:prstDash val="solid"/>
            <a:miter lim="800000"/>
            <a:headEnd type="none" w="sm" len="sm"/>
            <a:tailEnd type="none" w="sm" len="sm"/>
          </a:ln>
        </p:spPr>
        <p:txBody>
          <a:bodyPr spcFirstLastPara="1" wrap="square" lIns="68575" tIns="34275" rIns="68575" bIns="34275" anchor="ctr" anchorCtr="0">
            <a:noAutofit/>
          </a:bodyPr>
          <a:lstStyle/>
          <a:p>
            <a:pPr lvl="0" algn="ctr">
              <a:buClr>
                <a:srgbClr val="000000"/>
              </a:buClr>
              <a:buSzPts val="1400"/>
            </a:pPr>
            <a:endParaRPr lang="pl-PL" sz="1400" kern="0" dirty="0">
              <a:solidFill>
                <a:srgbClr val="FFFFFF"/>
              </a:solidFill>
              <a:latin typeface="Roboto"/>
              <a:ea typeface="Roboto"/>
            </a:endParaRPr>
          </a:p>
        </p:txBody>
      </p:sp>
      <p:sp>
        <p:nvSpPr>
          <p:cNvPr id="36" name="Zaokrąglony prostokąt 4">
            <a:extLst>
              <a:ext uri="{FF2B5EF4-FFF2-40B4-BE49-F238E27FC236}">
                <a16:creationId xmlns:a16="http://schemas.microsoft.com/office/drawing/2014/main" id="{D7D582A5-6133-9A42-9BC5-6F6DAC0F28F1}"/>
              </a:ext>
            </a:extLst>
          </p:cNvPr>
          <p:cNvSpPr/>
          <p:nvPr userDrawn="1"/>
        </p:nvSpPr>
        <p:spPr>
          <a:xfrm>
            <a:off x="7597088" y="2977473"/>
            <a:ext cx="2543473" cy="2664296"/>
          </a:xfrm>
          <a:prstGeom prst="roundRect">
            <a:avLst>
              <a:gd name="adj" fmla="val 10381"/>
            </a:avLst>
          </a:prstGeom>
          <a:gradFill>
            <a:gsLst>
              <a:gs pos="0">
                <a:srgbClr val="0A85FF">
                  <a:alpha val="14509"/>
                </a:srgbClr>
              </a:gs>
              <a:gs pos="26000">
                <a:srgbClr val="0A85FF">
                  <a:alpha val="14509"/>
                </a:srgbClr>
              </a:gs>
              <a:gs pos="100000">
                <a:srgbClr val="0A85FF">
                  <a:alpha val="34901"/>
                </a:srgbClr>
              </a:gs>
            </a:gsLst>
            <a:lin ang="6000000" scaled="0"/>
          </a:gradFill>
          <a:ln w="9525" cap="flat" cmpd="sng">
            <a:solidFill>
              <a:schemeClr val="lt2">
                <a:alpha val="17254"/>
              </a:schemeClr>
            </a:solidFill>
            <a:prstDash val="solid"/>
            <a:miter lim="800000"/>
            <a:headEnd type="none" w="sm" len="sm"/>
            <a:tailEnd type="none" w="sm" len="sm"/>
          </a:ln>
        </p:spPr>
        <p:txBody>
          <a:bodyPr spcFirstLastPara="1" wrap="square" lIns="68575" tIns="34275" rIns="68575" bIns="34275" anchor="ctr" anchorCtr="0">
            <a:noAutofit/>
          </a:bodyPr>
          <a:lstStyle/>
          <a:p>
            <a:pPr lvl="0" algn="ctr">
              <a:buClr>
                <a:srgbClr val="000000"/>
              </a:buClr>
              <a:buSzPts val="1400"/>
            </a:pPr>
            <a:endParaRPr lang="pl-PL" sz="1400" kern="0" dirty="0">
              <a:solidFill>
                <a:srgbClr val="FFFFFF"/>
              </a:solidFill>
              <a:latin typeface="Roboto"/>
              <a:ea typeface="Roboto"/>
            </a:endParaRPr>
          </a:p>
        </p:txBody>
      </p:sp>
      <p:sp>
        <p:nvSpPr>
          <p:cNvPr id="37" name="Zaokrąglony prostokąt 4">
            <a:extLst>
              <a:ext uri="{FF2B5EF4-FFF2-40B4-BE49-F238E27FC236}">
                <a16:creationId xmlns:a16="http://schemas.microsoft.com/office/drawing/2014/main" id="{19FF74A7-914D-8E42-9B6B-DB7E747C2508}"/>
              </a:ext>
            </a:extLst>
          </p:cNvPr>
          <p:cNvSpPr/>
          <p:nvPr userDrawn="1"/>
        </p:nvSpPr>
        <p:spPr>
          <a:xfrm>
            <a:off x="4829175" y="2977473"/>
            <a:ext cx="2543473" cy="2664296"/>
          </a:xfrm>
          <a:prstGeom prst="roundRect">
            <a:avLst>
              <a:gd name="adj" fmla="val 10381"/>
            </a:avLst>
          </a:prstGeom>
          <a:gradFill>
            <a:gsLst>
              <a:gs pos="0">
                <a:srgbClr val="0A85FF">
                  <a:alpha val="14509"/>
                </a:srgbClr>
              </a:gs>
              <a:gs pos="26000">
                <a:srgbClr val="0A85FF">
                  <a:alpha val="14509"/>
                </a:srgbClr>
              </a:gs>
              <a:gs pos="100000">
                <a:srgbClr val="0A85FF">
                  <a:alpha val="34901"/>
                </a:srgbClr>
              </a:gs>
            </a:gsLst>
            <a:lin ang="6000000" scaled="0"/>
          </a:gradFill>
          <a:ln w="9525" cap="flat" cmpd="sng">
            <a:solidFill>
              <a:schemeClr val="lt2">
                <a:alpha val="17254"/>
              </a:schemeClr>
            </a:solidFill>
            <a:prstDash val="solid"/>
            <a:miter lim="800000"/>
            <a:headEnd type="none" w="sm" len="sm"/>
            <a:tailEnd type="none" w="sm" len="sm"/>
          </a:ln>
        </p:spPr>
        <p:txBody>
          <a:bodyPr spcFirstLastPara="1" wrap="square" lIns="68575" tIns="34275" rIns="68575" bIns="34275" anchor="ctr" anchorCtr="0">
            <a:noAutofit/>
          </a:bodyPr>
          <a:lstStyle/>
          <a:p>
            <a:pPr lvl="0" algn="ctr">
              <a:buClr>
                <a:srgbClr val="000000"/>
              </a:buClr>
              <a:buSzPts val="1400"/>
            </a:pPr>
            <a:endParaRPr lang="pl-PL" sz="1400" kern="0" dirty="0">
              <a:solidFill>
                <a:srgbClr val="FFFFFF"/>
              </a:solidFill>
              <a:latin typeface="Roboto"/>
              <a:ea typeface="Roboto"/>
            </a:endParaRPr>
          </a:p>
        </p:txBody>
      </p:sp>
      <p:sp>
        <p:nvSpPr>
          <p:cNvPr id="12" name="Tytuł 1">
            <a:extLst>
              <a:ext uri="{FF2B5EF4-FFF2-40B4-BE49-F238E27FC236}">
                <a16:creationId xmlns:a16="http://schemas.microsoft.com/office/drawing/2014/main" id="{B2B3B9B6-D915-2541-91EE-AB514324742E}"/>
              </a:ext>
            </a:extLst>
          </p:cNvPr>
          <p:cNvSpPr>
            <a:spLocks noGrp="1"/>
          </p:cNvSpPr>
          <p:nvPr>
            <p:ph type="title" hasCustomPrompt="1"/>
          </p:nvPr>
        </p:nvSpPr>
        <p:spPr>
          <a:xfrm>
            <a:off x="681039" y="1"/>
            <a:ext cx="5991224" cy="1124980"/>
          </a:xfrm>
        </p:spPr>
        <p:txBody>
          <a:bodyPr lIns="0"/>
          <a:lstStyle>
            <a:lvl1pPr>
              <a:defRPr>
                <a:solidFill>
                  <a:schemeClr val="bg2"/>
                </a:solidFill>
                <a:latin typeface="Roboto" panose="02000000000000000000" pitchFamily="2" charset="0"/>
                <a:ea typeface="Roboto" panose="02000000000000000000" pitchFamily="2" charset="0"/>
              </a:defRPr>
            </a:lvl1pPr>
          </a:lstStyle>
          <a:p>
            <a:r>
              <a:rPr lang="pl-PL" dirty="0" err="1"/>
              <a:t>Click</a:t>
            </a:r>
            <a:r>
              <a:rPr lang="pl-PL" dirty="0"/>
              <a:t> to </a:t>
            </a:r>
            <a:r>
              <a:rPr lang="pl-PL" dirty="0" err="1"/>
              <a:t>edit</a:t>
            </a:r>
            <a:endParaRPr lang="pl-PL" dirty="0"/>
          </a:p>
        </p:txBody>
      </p:sp>
      <p:cxnSp>
        <p:nvCxnSpPr>
          <p:cNvPr id="13" name="Łącznik prosty 12">
            <a:extLst>
              <a:ext uri="{FF2B5EF4-FFF2-40B4-BE49-F238E27FC236}">
                <a16:creationId xmlns:a16="http://schemas.microsoft.com/office/drawing/2014/main" id="{AC03B0C6-69CE-2344-B4D7-619F2A8214D9}"/>
              </a:ext>
            </a:extLst>
          </p:cNvPr>
          <p:cNvCxnSpPr>
            <a:cxnSpLocks/>
          </p:cNvCxnSpPr>
          <p:nvPr userDrawn="1"/>
        </p:nvCxnSpPr>
        <p:spPr>
          <a:xfrm flipH="1">
            <a:off x="1" y="1282550"/>
            <a:ext cx="1949449" cy="0"/>
          </a:xfrm>
          <a:prstGeom prst="line">
            <a:avLst/>
          </a:prstGeom>
          <a:ln w="25400">
            <a:gradFill>
              <a:gsLst>
                <a:gs pos="0">
                  <a:schemeClr val="accent1"/>
                </a:gs>
                <a:gs pos="100000">
                  <a:schemeClr val="accent2"/>
                </a:gs>
              </a:gsLst>
              <a:lin ang="0" scaled="0"/>
            </a:gradFill>
          </a:ln>
          <a:effectLst/>
        </p:spPr>
        <p:style>
          <a:lnRef idx="2">
            <a:schemeClr val="accent1"/>
          </a:lnRef>
          <a:fillRef idx="0">
            <a:schemeClr val="accent1"/>
          </a:fillRef>
          <a:effectRef idx="1">
            <a:schemeClr val="accent1"/>
          </a:effectRef>
          <a:fontRef idx="minor">
            <a:schemeClr val="tx1"/>
          </a:fontRef>
        </p:style>
      </p:cxnSp>
      <p:pic>
        <p:nvPicPr>
          <p:cNvPr id="29" name="Grafika 28">
            <a:extLst>
              <a:ext uri="{FF2B5EF4-FFF2-40B4-BE49-F238E27FC236}">
                <a16:creationId xmlns:a16="http://schemas.microsoft.com/office/drawing/2014/main" id="{1A04F18A-052D-DE45-B3DB-6A8CC4CA31E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575857" y="6464765"/>
            <a:ext cx="946285" cy="144000"/>
          </a:xfrm>
          <a:prstGeom prst="rect">
            <a:avLst/>
          </a:prstGeom>
        </p:spPr>
      </p:pic>
      <p:sp>
        <p:nvSpPr>
          <p:cNvPr id="19" name="Symbol zastępczy tekstu 27">
            <a:extLst>
              <a:ext uri="{FF2B5EF4-FFF2-40B4-BE49-F238E27FC236}">
                <a16:creationId xmlns:a16="http://schemas.microsoft.com/office/drawing/2014/main" id="{DC210F3F-FB8E-6A4D-BC14-A2E545DCF61C}"/>
              </a:ext>
            </a:extLst>
          </p:cNvPr>
          <p:cNvSpPr>
            <a:spLocks noGrp="1"/>
          </p:cNvSpPr>
          <p:nvPr>
            <p:ph type="body" sz="quarter" idx="21" hasCustomPrompt="1"/>
          </p:nvPr>
        </p:nvSpPr>
        <p:spPr>
          <a:xfrm>
            <a:off x="2071483" y="4509120"/>
            <a:ext cx="2525711" cy="821943"/>
          </a:xfrm>
        </p:spPr>
        <p:txBody>
          <a:bodyPr lIns="72000" rIns="72000" anchor="t">
            <a:normAutofit/>
          </a:bodyPr>
          <a:lstStyle>
            <a:lvl1pPr marL="0" indent="0" algn="ctr">
              <a:buNone/>
              <a:defRPr sz="1800" b="0">
                <a:solidFill>
                  <a:schemeClr val="bg1"/>
                </a:solidFill>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p:txBody>
      </p:sp>
      <p:sp>
        <p:nvSpPr>
          <p:cNvPr id="20" name="Symbol zastępczy tekstu 27">
            <a:extLst>
              <a:ext uri="{FF2B5EF4-FFF2-40B4-BE49-F238E27FC236}">
                <a16:creationId xmlns:a16="http://schemas.microsoft.com/office/drawing/2014/main" id="{04C23E33-A21A-B441-BA99-C7805A2BA0B5}"/>
              </a:ext>
            </a:extLst>
          </p:cNvPr>
          <p:cNvSpPr>
            <a:spLocks noGrp="1"/>
          </p:cNvSpPr>
          <p:nvPr>
            <p:ph type="body" sz="quarter" idx="23" hasCustomPrompt="1"/>
          </p:nvPr>
        </p:nvSpPr>
        <p:spPr>
          <a:xfrm>
            <a:off x="4836908" y="4509121"/>
            <a:ext cx="2525711" cy="821943"/>
          </a:xfrm>
        </p:spPr>
        <p:txBody>
          <a:bodyPr lIns="72000" rIns="72000" anchor="t">
            <a:normAutofit/>
          </a:bodyPr>
          <a:lstStyle>
            <a:lvl1pPr marL="0" indent="0" algn="ctr">
              <a:buNone/>
              <a:defRPr sz="1800" b="0">
                <a:solidFill>
                  <a:schemeClr val="bg1"/>
                </a:solidFill>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p:txBody>
      </p:sp>
      <p:cxnSp>
        <p:nvCxnSpPr>
          <p:cNvPr id="21" name="Łącznik prosty 20">
            <a:extLst>
              <a:ext uri="{FF2B5EF4-FFF2-40B4-BE49-F238E27FC236}">
                <a16:creationId xmlns:a16="http://schemas.microsoft.com/office/drawing/2014/main" id="{25023E69-4DC2-B749-8BC7-FFCB7FD8D52B}"/>
              </a:ext>
            </a:extLst>
          </p:cNvPr>
          <p:cNvCxnSpPr>
            <a:cxnSpLocks/>
          </p:cNvCxnSpPr>
          <p:nvPr userDrawn="1"/>
        </p:nvCxnSpPr>
        <p:spPr>
          <a:xfrm flipH="1">
            <a:off x="2752521" y="4433491"/>
            <a:ext cx="1152524" cy="0"/>
          </a:xfrm>
          <a:prstGeom prst="line">
            <a:avLst/>
          </a:prstGeom>
          <a:ln w="25400">
            <a:gradFill>
              <a:gsLst>
                <a:gs pos="0">
                  <a:schemeClr val="accent1"/>
                </a:gs>
                <a:gs pos="100000">
                  <a:schemeClr val="accent2"/>
                </a:gs>
              </a:gsLst>
              <a:lin ang="0" scaled="0"/>
            </a:gradFill>
          </a:ln>
          <a:effectLst/>
        </p:spPr>
        <p:style>
          <a:lnRef idx="2">
            <a:schemeClr val="accent1"/>
          </a:lnRef>
          <a:fillRef idx="0">
            <a:schemeClr val="accent1"/>
          </a:fillRef>
          <a:effectRef idx="1">
            <a:schemeClr val="accent1"/>
          </a:effectRef>
          <a:fontRef idx="minor">
            <a:schemeClr val="tx1"/>
          </a:fontRef>
        </p:style>
      </p:cxnSp>
      <p:cxnSp>
        <p:nvCxnSpPr>
          <p:cNvPr id="23" name="Łącznik prosty 22">
            <a:extLst>
              <a:ext uri="{FF2B5EF4-FFF2-40B4-BE49-F238E27FC236}">
                <a16:creationId xmlns:a16="http://schemas.microsoft.com/office/drawing/2014/main" id="{658F157A-FB92-EF47-B364-62768BDD7213}"/>
              </a:ext>
            </a:extLst>
          </p:cNvPr>
          <p:cNvCxnSpPr>
            <a:cxnSpLocks/>
          </p:cNvCxnSpPr>
          <p:nvPr userDrawn="1"/>
        </p:nvCxnSpPr>
        <p:spPr>
          <a:xfrm flipH="1">
            <a:off x="5529056" y="4425637"/>
            <a:ext cx="1152524" cy="0"/>
          </a:xfrm>
          <a:prstGeom prst="line">
            <a:avLst/>
          </a:prstGeom>
          <a:ln w="25400">
            <a:gradFill>
              <a:gsLst>
                <a:gs pos="0">
                  <a:schemeClr val="accent1"/>
                </a:gs>
                <a:gs pos="100000">
                  <a:schemeClr val="accent2"/>
                </a:gs>
              </a:gsLst>
              <a:lin ang="0" scaled="0"/>
            </a:gradFill>
          </a:ln>
          <a:effectLst/>
        </p:spPr>
        <p:style>
          <a:lnRef idx="2">
            <a:schemeClr val="accent1"/>
          </a:lnRef>
          <a:fillRef idx="0">
            <a:schemeClr val="accent1"/>
          </a:fillRef>
          <a:effectRef idx="1">
            <a:schemeClr val="accent1"/>
          </a:effectRef>
          <a:fontRef idx="minor">
            <a:schemeClr val="tx1"/>
          </a:fontRef>
        </p:style>
      </p:cxnSp>
      <p:sp>
        <p:nvSpPr>
          <p:cNvPr id="24" name="Symbol zastępczy tekstu 27">
            <a:extLst>
              <a:ext uri="{FF2B5EF4-FFF2-40B4-BE49-F238E27FC236}">
                <a16:creationId xmlns:a16="http://schemas.microsoft.com/office/drawing/2014/main" id="{97BED700-1E83-C74F-95F8-CE38A7F42703}"/>
              </a:ext>
            </a:extLst>
          </p:cNvPr>
          <p:cNvSpPr>
            <a:spLocks noGrp="1"/>
          </p:cNvSpPr>
          <p:nvPr>
            <p:ph type="body" sz="quarter" idx="28" hasCustomPrompt="1"/>
          </p:nvPr>
        </p:nvSpPr>
        <p:spPr>
          <a:xfrm>
            <a:off x="7614236" y="4509121"/>
            <a:ext cx="2525711" cy="821943"/>
          </a:xfrm>
        </p:spPr>
        <p:txBody>
          <a:bodyPr lIns="72000" rIns="72000" anchor="t">
            <a:normAutofit/>
          </a:bodyPr>
          <a:lstStyle>
            <a:lvl1pPr marL="0" indent="0" algn="ctr">
              <a:buNone/>
              <a:defRPr sz="1800" b="0">
                <a:solidFill>
                  <a:schemeClr val="bg1"/>
                </a:solidFill>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p:txBody>
      </p:sp>
      <p:cxnSp>
        <p:nvCxnSpPr>
          <p:cNvPr id="30" name="Łącznik prosty 29">
            <a:extLst>
              <a:ext uri="{FF2B5EF4-FFF2-40B4-BE49-F238E27FC236}">
                <a16:creationId xmlns:a16="http://schemas.microsoft.com/office/drawing/2014/main" id="{3268707E-09CC-CD49-94C9-D761E8BD4A63}"/>
              </a:ext>
            </a:extLst>
          </p:cNvPr>
          <p:cNvCxnSpPr>
            <a:cxnSpLocks/>
          </p:cNvCxnSpPr>
          <p:nvPr userDrawn="1"/>
        </p:nvCxnSpPr>
        <p:spPr>
          <a:xfrm flipH="1">
            <a:off x="8306384" y="4425637"/>
            <a:ext cx="1152524" cy="0"/>
          </a:xfrm>
          <a:prstGeom prst="line">
            <a:avLst/>
          </a:prstGeom>
          <a:ln w="25400">
            <a:gradFill>
              <a:gsLst>
                <a:gs pos="0">
                  <a:schemeClr val="accent1"/>
                </a:gs>
                <a:gs pos="100000">
                  <a:schemeClr val="accent2"/>
                </a:gs>
              </a:gsLst>
              <a:lin ang="0" scaled="0"/>
            </a:gradFill>
          </a:ln>
          <a:effectLst/>
        </p:spPr>
        <p:style>
          <a:lnRef idx="2">
            <a:schemeClr val="accent1"/>
          </a:lnRef>
          <a:fillRef idx="0">
            <a:schemeClr val="accent1"/>
          </a:fillRef>
          <a:effectRef idx="1">
            <a:schemeClr val="accent1"/>
          </a:effectRef>
          <a:fontRef idx="minor">
            <a:schemeClr val="tx1"/>
          </a:fontRef>
        </p:style>
      </p:cxnSp>
      <p:sp>
        <p:nvSpPr>
          <p:cNvPr id="31" name="Symbol zastępczy tekstu 3">
            <a:extLst>
              <a:ext uri="{FF2B5EF4-FFF2-40B4-BE49-F238E27FC236}">
                <a16:creationId xmlns:a16="http://schemas.microsoft.com/office/drawing/2014/main" id="{FCD8AB87-19BB-7D4A-B972-13CF4C50E641}"/>
              </a:ext>
            </a:extLst>
          </p:cNvPr>
          <p:cNvSpPr>
            <a:spLocks noGrp="1"/>
          </p:cNvSpPr>
          <p:nvPr>
            <p:ph type="body" sz="quarter" idx="29" hasCustomPrompt="1"/>
          </p:nvPr>
        </p:nvSpPr>
        <p:spPr>
          <a:xfrm>
            <a:off x="2071483" y="3456110"/>
            <a:ext cx="2527505" cy="884755"/>
          </a:xfrm>
        </p:spPr>
        <p:txBody>
          <a:bodyPr lIns="72000" rIns="72000" anchor="b"/>
          <a:lstStyle>
            <a:lvl1pPr marL="0" indent="0" algn="ctr">
              <a:buNone/>
              <a:defRPr b="1">
                <a:solidFill>
                  <a:schemeClr val="bg1"/>
                </a:solidFill>
              </a:defRPr>
            </a:lvl1pPr>
          </a:lstStyle>
          <a:p>
            <a:r>
              <a:rPr lang="pl-PL" dirty="0" err="1"/>
              <a:t>Click</a:t>
            </a:r>
            <a:r>
              <a:rPr lang="pl-PL" dirty="0"/>
              <a:t> to </a:t>
            </a:r>
            <a:r>
              <a:rPr lang="pl-PL" dirty="0" err="1"/>
              <a:t>add</a:t>
            </a:r>
            <a:r>
              <a:rPr lang="pl-PL" dirty="0"/>
              <a:t> </a:t>
            </a:r>
            <a:br>
              <a:rPr lang="pl-PL" dirty="0"/>
            </a:br>
            <a:r>
              <a:rPr lang="pl-PL" dirty="0"/>
              <a:t>the </a:t>
            </a:r>
            <a:r>
              <a:rPr lang="pl-PL" dirty="0" err="1"/>
              <a:t>text</a:t>
            </a:r>
            <a:endParaRPr lang="pl-PL" dirty="0"/>
          </a:p>
        </p:txBody>
      </p:sp>
      <p:sp>
        <p:nvSpPr>
          <p:cNvPr id="32" name="Symbol zastępczy tekstu 3">
            <a:extLst>
              <a:ext uri="{FF2B5EF4-FFF2-40B4-BE49-F238E27FC236}">
                <a16:creationId xmlns:a16="http://schemas.microsoft.com/office/drawing/2014/main" id="{D05B2096-24AF-B74F-AF0C-65C5262A866C}"/>
              </a:ext>
            </a:extLst>
          </p:cNvPr>
          <p:cNvSpPr>
            <a:spLocks noGrp="1"/>
          </p:cNvSpPr>
          <p:nvPr>
            <p:ph type="body" sz="quarter" idx="31" hasCustomPrompt="1"/>
          </p:nvPr>
        </p:nvSpPr>
        <p:spPr>
          <a:xfrm>
            <a:off x="4823648" y="3456110"/>
            <a:ext cx="2527505" cy="884755"/>
          </a:xfrm>
        </p:spPr>
        <p:txBody>
          <a:bodyPr lIns="72000" rIns="72000" anchor="b"/>
          <a:lstStyle>
            <a:lvl1pPr marL="0" indent="0" algn="ctr">
              <a:buNone/>
              <a:defRPr b="1">
                <a:solidFill>
                  <a:schemeClr val="bg1"/>
                </a:solidFill>
              </a:defRPr>
            </a:lvl1pPr>
          </a:lstStyle>
          <a:p>
            <a:r>
              <a:rPr lang="pl-PL" dirty="0" err="1"/>
              <a:t>Click</a:t>
            </a:r>
            <a:r>
              <a:rPr lang="pl-PL" dirty="0"/>
              <a:t> to </a:t>
            </a:r>
            <a:r>
              <a:rPr lang="pl-PL" dirty="0" err="1"/>
              <a:t>add</a:t>
            </a:r>
            <a:r>
              <a:rPr lang="pl-PL" dirty="0"/>
              <a:t> </a:t>
            </a:r>
            <a:br>
              <a:rPr lang="pl-PL" dirty="0"/>
            </a:br>
            <a:r>
              <a:rPr lang="pl-PL" dirty="0"/>
              <a:t>the </a:t>
            </a:r>
            <a:r>
              <a:rPr lang="pl-PL" dirty="0" err="1"/>
              <a:t>text</a:t>
            </a:r>
            <a:endParaRPr lang="pl-PL" dirty="0"/>
          </a:p>
        </p:txBody>
      </p:sp>
      <p:sp>
        <p:nvSpPr>
          <p:cNvPr id="33" name="Symbol zastępczy tekstu 3">
            <a:extLst>
              <a:ext uri="{FF2B5EF4-FFF2-40B4-BE49-F238E27FC236}">
                <a16:creationId xmlns:a16="http://schemas.microsoft.com/office/drawing/2014/main" id="{676AE369-0ACE-5343-BE43-A8E9E8843DCE}"/>
              </a:ext>
            </a:extLst>
          </p:cNvPr>
          <p:cNvSpPr>
            <a:spLocks noGrp="1"/>
          </p:cNvSpPr>
          <p:nvPr>
            <p:ph type="body" sz="quarter" idx="32" hasCustomPrompt="1"/>
          </p:nvPr>
        </p:nvSpPr>
        <p:spPr>
          <a:xfrm>
            <a:off x="7602707" y="3456110"/>
            <a:ext cx="2527505" cy="884755"/>
          </a:xfrm>
        </p:spPr>
        <p:txBody>
          <a:bodyPr lIns="72000" rIns="72000" anchor="b"/>
          <a:lstStyle>
            <a:lvl1pPr marL="0" indent="0" algn="ctr">
              <a:buNone/>
              <a:defRPr b="1">
                <a:solidFill>
                  <a:schemeClr val="bg1"/>
                </a:solidFill>
              </a:defRPr>
            </a:lvl1pPr>
          </a:lstStyle>
          <a:p>
            <a:r>
              <a:rPr lang="pl-PL" dirty="0" err="1"/>
              <a:t>Click</a:t>
            </a:r>
            <a:r>
              <a:rPr lang="pl-PL" dirty="0"/>
              <a:t> to </a:t>
            </a:r>
            <a:r>
              <a:rPr lang="pl-PL" dirty="0" err="1"/>
              <a:t>add</a:t>
            </a:r>
            <a:r>
              <a:rPr lang="pl-PL" dirty="0"/>
              <a:t> </a:t>
            </a:r>
            <a:br>
              <a:rPr lang="pl-PL" dirty="0"/>
            </a:br>
            <a:r>
              <a:rPr lang="pl-PL" dirty="0"/>
              <a:t>the </a:t>
            </a:r>
            <a:r>
              <a:rPr lang="pl-PL" dirty="0" err="1"/>
              <a:t>text</a:t>
            </a:r>
            <a:endParaRPr lang="pl-PL" dirty="0"/>
          </a:p>
        </p:txBody>
      </p:sp>
      <p:sp>
        <p:nvSpPr>
          <p:cNvPr id="40" name="Elipsa 22">
            <a:extLst>
              <a:ext uri="{FF2B5EF4-FFF2-40B4-BE49-F238E27FC236}">
                <a16:creationId xmlns:a16="http://schemas.microsoft.com/office/drawing/2014/main" id="{04D3ED77-7C18-B145-AA54-57AD7C8DCDA6}"/>
              </a:ext>
            </a:extLst>
          </p:cNvPr>
          <p:cNvSpPr/>
          <p:nvPr userDrawn="1"/>
        </p:nvSpPr>
        <p:spPr>
          <a:xfrm>
            <a:off x="2943581" y="1937708"/>
            <a:ext cx="713059" cy="713061"/>
          </a:xfrm>
          <a:prstGeom prst="ellipse">
            <a:avLst/>
          </a:prstGeom>
          <a:noFill/>
          <a:ln w="25400">
            <a:gradFill flip="none" rotWithShape="1">
              <a:gsLst>
                <a:gs pos="0">
                  <a:schemeClr val="accent2"/>
                </a:gs>
                <a:gs pos="100000">
                  <a:schemeClr val="accent1"/>
                </a:gs>
              </a:gsLst>
              <a:lin ang="108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pl-PL" dirty="0">
              <a:solidFill>
                <a:schemeClr val="bg1"/>
              </a:solidFill>
              <a:latin typeface="Roboto" panose="02000000000000000000" pitchFamily="2" charset="0"/>
              <a:ea typeface="Roboto" panose="02000000000000000000" pitchFamily="2" charset="0"/>
            </a:endParaRPr>
          </a:p>
        </p:txBody>
      </p:sp>
      <p:sp>
        <p:nvSpPr>
          <p:cNvPr id="5" name="Symbol zastępczy zawartości 4">
            <a:extLst>
              <a:ext uri="{FF2B5EF4-FFF2-40B4-BE49-F238E27FC236}">
                <a16:creationId xmlns:a16="http://schemas.microsoft.com/office/drawing/2014/main" id="{6EE19DE9-C884-9746-A36C-379C7F5FCB09}"/>
              </a:ext>
            </a:extLst>
          </p:cNvPr>
          <p:cNvSpPr>
            <a:spLocks noGrp="1"/>
          </p:cNvSpPr>
          <p:nvPr>
            <p:ph sz="quarter" idx="33" hasCustomPrompt="1"/>
          </p:nvPr>
        </p:nvSpPr>
        <p:spPr>
          <a:xfrm>
            <a:off x="3092052" y="2084764"/>
            <a:ext cx="416115" cy="402546"/>
          </a:xfrm>
          <a:noFill/>
        </p:spPr>
        <p:txBody>
          <a:bodyPr wrap="square" rtlCol="0">
            <a:spAutoFit/>
          </a:bodyPr>
          <a:lstStyle>
            <a:lvl1pPr marL="0" indent="0" algn="ctr">
              <a:buNone/>
              <a:defRPr lang="pl-PL" sz="1800" dirty="0">
                <a:solidFill>
                  <a:schemeClr val="bg1"/>
                </a:solidFill>
                <a:latin typeface="Roboto" panose="02000000000000000000" pitchFamily="2" charset="0"/>
                <a:ea typeface="Roboto" panose="02000000000000000000" pitchFamily="2" charset="0"/>
              </a:defRPr>
            </a:lvl1pPr>
          </a:lstStyle>
          <a:p>
            <a:pPr marL="0" lvl="0"/>
            <a:r>
              <a:rPr lang="pl-PL" dirty="0"/>
              <a:t>#</a:t>
            </a:r>
          </a:p>
        </p:txBody>
      </p:sp>
      <p:sp>
        <p:nvSpPr>
          <p:cNvPr id="44" name="Elipsa 22">
            <a:extLst>
              <a:ext uri="{FF2B5EF4-FFF2-40B4-BE49-F238E27FC236}">
                <a16:creationId xmlns:a16="http://schemas.microsoft.com/office/drawing/2014/main" id="{FA10B2A3-93F2-9240-BC49-7A1A7FC84D6D}"/>
              </a:ext>
            </a:extLst>
          </p:cNvPr>
          <p:cNvSpPr/>
          <p:nvPr userDrawn="1"/>
        </p:nvSpPr>
        <p:spPr>
          <a:xfrm>
            <a:off x="5730870" y="1937708"/>
            <a:ext cx="713059" cy="713061"/>
          </a:xfrm>
          <a:prstGeom prst="ellipse">
            <a:avLst/>
          </a:prstGeom>
          <a:noFill/>
          <a:ln w="25400">
            <a:gradFill flip="none" rotWithShape="1">
              <a:gsLst>
                <a:gs pos="0">
                  <a:schemeClr val="accent2"/>
                </a:gs>
                <a:gs pos="100000">
                  <a:schemeClr val="accent1"/>
                </a:gs>
              </a:gsLst>
              <a:lin ang="108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pl-PL" dirty="0">
              <a:solidFill>
                <a:schemeClr val="bg1"/>
              </a:solidFill>
              <a:latin typeface="Roboto" panose="02000000000000000000" pitchFamily="2" charset="0"/>
              <a:ea typeface="Roboto" panose="02000000000000000000" pitchFamily="2" charset="0"/>
            </a:endParaRPr>
          </a:p>
        </p:txBody>
      </p:sp>
      <p:sp>
        <p:nvSpPr>
          <p:cNvPr id="45" name="Symbol zastępczy zawartości 4">
            <a:extLst>
              <a:ext uri="{FF2B5EF4-FFF2-40B4-BE49-F238E27FC236}">
                <a16:creationId xmlns:a16="http://schemas.microsoft.com/office/drawing/2014/main" id="{B5EB26AC-70E9-4B42-9127-6EDBC0A6440B}"/>
              </a:ext>
            </a:extLst>
          </p:cNvPr>
          <p:cNvSpPr>
            <a:spLocks noGrp="1"/>
          </p:cNvSpPr>
          <p:nvPr>
            <p:ph sz="quarter" idx="34" hasCustomPrompt="1"/>
          </p:nvPr>
        </p:nvSpPr>
        <p:spPr>
          <a:xfrm>
            <a:off x="5879341" y="2084764"/>
            <a:ext cx="416115" cy="402546"/>
          </a:xfrm>
          <a:noFill/>
        </p:spPr>
        <p:txBody>
          <a:bodyPr wrap="square" rtlCol="0">
            <a:spAutoFit/>
          </a:bodyPr>
          <a:lstStyle>
            <a:lvl1pPr marL="0" indent="0" algn="ctr">
              <a:buNone/>
              <a:defRPr lang="pl-PL" sz="1800" dirty="0">
                <a:solidFill>
                  <a:schemeClr val="bg1"/>
                </a:solidFill>
                <a:latin typeface="Roboto" panose="02000000000000000000" pitchFamily="2" charset="0"/>
                <a:ea typeface="Roboto" panose="02000000000000000000" pitchFamily="2" charset="0"/>
              </a:defRPr>
            </a:lvl1pPr>
          </a:lstStyle>
          <a:p>
            <a:pPr marL="0" lvl="0"/>
            <a:r>
              <a:rPr lang="pl-PL" dirty="0"/>
              <a:t>#</a:t>
            </a:r>
          </a:p>
        </p:txBody>
      </p:sp>
      <p:sp>
        <p:nvSpPr>
          <p:cNvPr id="46" name="Elipsa 22">
            <a:extLst>
              <a:ext uri="{FF2B5EF4-FFF2-40B4-BE49-F238E27FC236}">
                <a16:creationId xmlns:a16="http://schemas.microsoft.com/office/drawing/2014/main" id="{6B3A3945-CA48-1848-9968-BAF8E839776A}"/>
              </a:ext>
            </a:extLst>
          </p:cNvPr>
          <p:cNvSpPr/>
          <p:nvPr userDrawn="1"/>
        </p:nvSpPr>
        <p:spPr>
          <a:xfrm>
            <a:off x="8514411" y="1937708"/>
            <a:ext cx="713059" cy="713061"/>
          </a:xfrm>
          <a:prstGeom prst="ellipse">
            <a:avLst/>
          </a:prstGeom>
          <a:noFill/>
          <a:ln w="25400">
            <a:gradFill flip="none" rotWithShape="1">
              <a:gsLst>
                <a:gs pos="0">
                  <a:schemeClr val="accent2"/>
                </a:gs>
                <a:gs pos="100000">
                  <a:schemeClr val="accent1"/>
                </a:gs>
              </a:gsLst>
              <a:lin ang="108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pl-PL" dirty="0">
              <a:solidFill>
                <a:schemeClr val="bg1"/>
              </a:solidFill>
              <a:latin typeface="Roboto" panose="02000000000000000000" pitchFamily="2" charset="0"/>
              <a:ea typeface="Roboto" panose="02000000000000000000" pitchFamily="2" charset="0"/>
            </a:endParaRPr>
          </a:p>
        </p:txBody>
      </p:sp>
      <p:sp>
        <p:nvSpPr>
          <p:cNvPr id="47" name="Symbol zastępczy zawartości 4">
            <a:extLst>
              <a:ext uri="{FF2B5EF4-FFF2-40B4-BE49-F238E27FC236}">
                <a16:creationId xmlns:a16="http://schemas.microsoft.com/office/drawing/2014/main" id="{FA35FC9E-1F67-9147-BD3A-ACDAEA59105D}"/>
              </a:ext>
            </a:extLst>
          </p:cNvPr>
          <p:cNvSpPr>
            <a:spLocks noGrp="1"/>
          </p:cNvSpPr>
          <p:nvPr>
            <p:ph sz="quarter" idx="35" hasCustomPrompt="1"/>
          </p:nvPr>
        </p:nvSpPr>
        <p:spPr>
          <a:xfrm>
            <a:off x="8662882" y="2084764"/>
            <a:ext cx="416115" cy="402546"/>
          </a:xfrm>
          <a:noFill/>
        </p:spPr>
        <p:txBody>
          <a:bodyPr wrap="square" rtlCol="0">
            <a:spAutoFit/>
          </a:bodyPr>
          <a:lstStyle>
            <a:lvl1pPr marL="0" indent="0" algn="ctr">
              <a:buNone/>
              <a:defRPr lang="pl-PL" sz="1800" dirty="0">
                <a:solidFill>
                  <a:schemeClr val="bg1"/>
                </a:solidFill>
                <a:latin typeface="Roboto" panose="02000000000000000000" pitchFamily="2" charset="0"/>
                <a:ea typeface="Roboto" panose="02000000000000000000" pitchFamily="2" charset="0"/>
              </a:defRPr>
            </a:lvl1pPr>
          </a:lstStyle>
          <a:p>
            <a:pPr marL="0" lvl="0"/>
            <a:r>
              <a:rPr lang="pl-PL" dirty="0"/>
              <a:t>#</a:t>
            </a:r>
          </a:p>
        </p:txBody>
      </p:sp>
      <p:grpSp>
        <p:nvGrpSpPr>
          <p:cNvPr id="38" name="Grupa 37">
            <a:extLst>
              <a:ext uri="{FF2B5EF4-FFF2-40B4-BE49-F238E27FC236}">
                <a16:creationId xmlns:a16="http://schemas.microsoft.com/office/drawing/2014/main" id="{EC76A43A-F860-994B-98C9-1387058D9C5E}"/>
              </a:ext>
            </a:extLst>
          </p:cNvPr>
          <p:cNvGrpSpPr/>
          <p:nvPr userDrawn="1"/>
        </p:nvGrpSpPr>
        <p:grpSpPr>
          <a:xfrm rot="10800000" flipH="1">
            <a:off x="9120337" y="-3"/>
            <a:ext cx="3079986" cy="2060849"/>
            <a:chOff x="9408368" y="4995447"/>
            <a:chExt cx="2783632" cy="1862554"/>
          </a:xfrm>
        </p:grpSpPr>
        <p:sp>
          <p:nvSpPr>
            <p:cNvPr id="43" name="Dowolny kształt 42">
              <a:extLst>
                <a:ext uri="{FF2B5EF4-FFF2-40B4-BE49-F238E27FC236}">
                  <a16:creationId xmlns:a16="http://schemas.microsoft.com/office/drawing/2014/main" id="{69792685-2FF2-2C4A-992B-7AAF0A5B2048}"/>
                </a:ext>
              </a:extLst>
            </p:cNvPr>
            <p:cNvSpPr/>
            <p:nvPr userDrawn="1"/>
          </p:nvSpPr>
          <p:spPr>
            <a:xfrm>
              <a:off x="9408368" y="5260588"/>
              <a:ext cx="2783632" cy="1597411"/>
            </a:xfrm>
            <a:custGeom>
              <a:avLst/>
              <a:gdLst>
                <a:gd name="connsiteX0" fmla="*/ 2051592 w 3575084"/>
                <a:gd name="connsiteY0" fmla="*/ 0 h 2051592"/>
                <a:gd name="connsiteX1" fmla="*/ 3502287 w 3575084"/>
                <a:gd name="connsiteY1" fmla="*/ 600898 h 2051592"/>
                <a:gd name="connsiteX2" fmla="*/ 3575084 w 3575084"/>
                <a:gd name="connsiteY2" fmla="*/ 680995 h 2051592"/>
                <a:gd name="connsiteX3" fmla="*/ 3575084 w 3575084"/>
                <a:gd name="connsiteY3" fmla="*/ 1719669 h 2051592"/>
                <a:gd name="connsiteX4" fmla="*/ 3541173 w 3575084"/>
                <a:gd name="connsiteY4" fmla="*/ 1587784 h 2051592"/>
                <a:gd name="connsiteX5" fmla="*/ 2051592 w 3575084"/>
                <a:gd name="connsiteY5" fmla="*/ 491890 h 2051592"/>
                <a:gd name="connsiteX6" fmla="*/ 491890 w 3575084"/>
                <a:gd name="connsiteY6" fmla="*/ 2051592 h 2051592"/>
                <a:gd name="connsiteX7" fmla="*/ 0 w 3575084"/>
                <a:gd name="connsiteY7" fmla="*/ 2051592 h 2051592"/>
                <a:gd name="connsiteX8" fmla="*/ 2051592 w 3575084"/>
                <a:gd name="connsiteY8" fmla="*/ 0 h 2051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5084" h="2051592">
                  <a:moveTo>
                    <a:pt x="2051592" y="0"/>
                  </a:moveTo>
                  <a:cubicBezTo>
                    <a:pt x="2618123" y="0"/>
                    <a:pt x="3131021" y="229633"/>
                    <a:pt x="3502287" y="600898"/>
                  </a:cubicBezTo>
                  <a:lnTo>
                    <a:pt x="3575084" y="680995"/>
                  </a:lnTo>
                  <a:lnTo>
                    <a:pt x="3575084" y="1719669"/>
                  </a:lnTo>
                  <a:lnTo>
                    <a:pt x="3541173" y="1587784"/>
                  </a:lnTo>
                  <a:cubicBezTo>
                    <a:pt x="3343697" y="952879"/>
                    <a:pt x="2751480" y="491890"/>
                    <a:pt x="2051592" y="491890"/>
                  </a:cubicBezTo>
                  <a:cubicBezTo>
                    <a:pt x="1190192" y="491890"/>
                    <a:pt x="491890" y="1190192"/>
                    <a:pt x="491890" y="2051592"/>
                  </a:cubicBezTo>
                  <a:lnTo>
                    <a:pt x="0" y="2051592"/>
                  </a:lnTo>
                  <a:cubicBezTo>
                    <a:pt x="0" y="918529"/>
                    <a:pt x="918529" y="0"/>
                    <a:pt x="2051592" y="0"/>
                  </a:cubicBezTo>
                  <a:close/>
                </a:path>
              </a:pathLst>
            </a:custGeom>
            <a:gradFill flip="none" rotWithShape="1">
              <a:gsLst>
                <a:gs pos="0">
                  <a:schemeClr val="tx2"/>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pl-PL"/>
            </a:p>
          </p:txBody>
        </p:sp>
        <p:sp>
          <p:nvSpPr>
            <p:cNvPr id="48" name="Dowolny kształt 47">
              <a:extLst>
                <a:ext uri="{FF2B5EF4-FFF2-40B4-BE49-F238E27FC236}">
                  <a16:creationId xmlns:a16="http://schemas.microsoft.com/office/drawing/2014/main" id="{9B2E803E-30EC-E64E-AAB0-F96895E9ED28}"/>
                </a:ext>
              </a:extLst>
            </p:cNvPr>
            <p:cNvSpPr/>
            <p:nvPr userDrawn="1"/>
          </p:nvSpPr>
          <p:spPr>
            <a:xfrm>
              <a:off x="10465540" y="4995447"/>
              <a:ext cx="1726460" cy="1862554"/>
            </a:xfrm>
            <a:custGeom>
              <a:avLst/>
              <a:gdLst>
                <a:gd name="connsiteX0" fmla="*/ 2484276 w 3071664"/>
                <a:gd name="connsiteY0" fmla="*/ 0 h 3313799"/>
                <a:gd name="connsiteX1" fmla="*/ 2984944 w 3071664"/>
                <a:gd name="connsiteY1" fmla="*/ 50472 h 3313799"/>
                <a:gd name="connsiteX2" fmla="*/ 3071664 w 3071664"/>
                <a:gd name="connsiteY2" fmla="*/ 72770 h 3313799"/>
                <a:gd name="connsiteX3" fmla="*/ 3071664 w 3071664"/>
                <a:gd name="connsiteY3" fmla="*/ 689969 h 3313799"/>
                <a:gd name="connsiteX4" fmla="*/ 3045901 w 3071664"/>
                <a:gd name="connsiteY4" fmla="*/ 680540 h 3313799"/>
                <a:gd name="connsiteX5" fmla="*/ 2484276 w 3071664"/>
                <a:gd name="connsiteY5" fmla="*/ 595630 h 3313799"/>
                <a:gd name="connsiteX6" fmla="*/ 595630 w 3071664"/>
                <a:gd name="connsiteY6" fmla="*/ 2484276 h 3313799"/>
                <a:gd name="connsiteX7" fmla="*/ 744049 w 3071664"/>
                <a:gd name="connsiteY7" fmla="*/ 3219422 h 3313799"/>
                <a:gd name="connsiteX8" fmla="*/ 789513 w 3071664"/>
                <a:gd name="connsiteY8" fmla="*/ 3313799 h 3313799"/>
                <a:gd name="connsiteX9" fmla="*/ 144912 w 3071664"/>
                <a:gd name="connsiteY9" fmla="*/ 3313799 h 3313799"/>
                <a:gd name="connsiteX10" fmla="*/ 111688 w 3071664"/>
                <a:gd name="connsiteY10" fmla="*/ 3223024 h 3313799"/>
                <a:gd name="connsiteX11" fmla="*/ 0 w 3071664"/>
                <a:gd name="connsiteY11" fmla="*/ 2484276 h 3313799"/>
                <a:gd name="connsiteX12" fmla="*/ 2484276 w 3071664"/>
                <a:gd name="connsiteY12" fmla="*/ 0 h 3313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71664" h="3313799">
                  <a:moveTo>
                    <a:pt x="2484276" y="0"/>
                  </a:moveTo>
                  <a:cubicBezTo>
                    <a:pt x="2655779" y="0"/>
                    <a:pt x="2823224" y="17379"/>
                    <a:pt x="2984944" y="50472"/>
                  </a:cubicBezTo>
                  <a:lnTo>
                    <a:pt x="3071664" y="72770"/>
                  </a:lnTo>
                  <a:lnTo>
                    <a:pt x="3071664" y="689969"/>
                  </a:lnTo>
                  <a:lnTo>
                    <a:pt x="3045901" y="680540"/>
                  </a:lnTo>
                  <a:cubicBezTo>
                    <a:pt x="2868484" y="625357"/>
                    <a:pt x="2679852" y="595630"/>
                    <a:pt x="2484276" y="595630"/>
                  </a:cubicBezTo>
                  <a:cubicBezTo>
                    <a:pt x="1441206" y="595630"/>
                    <a:pt x="595630" y="1441206"/>
                    <a:pt x="595630" y="2484276"/>
                  </a:cubicBezTo>
                  <a:cubicBezTo>
                    <a:pt x="595630" y="2745044"/>
                    <a:pt x="648479" y="2993468"/>
                    <a:pt x="744049" y="3219422"/>
                  </a:cubicBezTo>
                  <a:lnTo>
                    <a:pt x="789513" y="3313799"/>
                  </a:lnTo>
                  <a:lnTo>
                    <a:pt x="144912" y="3313799"/>
                  </a:lnTo>
                  <a:lnTo>
                    <a:pt x="111688" y="3223024"/>
                  </a:lnTo>
                  <a:cubicBezTo>
                    <a:pt x="39103" y="2989654"/>
                    <a:pt x="0" y="2741532"/>
                    <a:pt x="0" y="2484276"/>
                  </a:cubicBezTo>
                  <a:cubicBezTo>
                    <a:pt x="0" y="1112248"/>
                    <a:pt x="1112248" y="0"/>
                    <a:pt x="2484276" y="0"/>
                  </a:cubicBezTo>
                  <a:close/>
                </a:path>
              </a:pathLst>
            </a:cu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pl-PL" dirty="0"/>
            </a:p>
          </p:txBody>
        </p:sp>
      </p:grpSp>
    </p:spTree>
    <p:extLst>
      <p:ext uri="{BB962C8B-B14F-4D97-AF65-F5344CB8AC3E}">
        <p14:creationId xmlns:p14="http://schemas.microsoft.com/office/powerpoint/2010/main" val="62767031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Elements Shapes [3]">
    <p:spTree>
      <p:nvGrpSpPr>
        <p:cNvPr id="1" name=""/>
        <p:cNvGrpSpPr/>
        <p:nvPr/>
      </p:nvGrpSpPr>
      <p:grpSpPr>
        <a:xfrm>
          <a:off x="0" y="0"/>
          <a:ext cx="0" cy="0"/>
          <a:chOff x="0" y="0"/>
          <a:chExt cx="0" cy="0"/>
        </a:xfrm>
      </p:grpSpPr>
      <p:sp>
        <p:nvSpPr>
          <p:cNvPr id="2" name="Prostokąt 1">
            <a:extLst>
              <a:ext uri="{FF2B5EF4-FFF2-40B4-BE49-F238E27FC236}">
                <a16:creationId xmlns:a16="http://schemas.microsoft.com/office/drawing/2014/main" id="{3536EB43-839F-9947-8F13-2E73EF1AC843}"/>
              </a:ext>
            </a:extLst>
          </p:cNvPr>
          <p:cNvSpPr/>
          <p:nvPr userDrawn="1"/>
        </p:nvSpPr>
        <p:spPr>
          <a:xfrm>
            <a:off x="6211888" y="0"/>
            <a:ext cx="598011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Symbol zastępczy tekstu 27">
            <a:extLst>
              <a:ext uri="{FF2B5EF4-FFF2-40B4-BE49-F238E27FC236}">
                <a16:creationId xmlns:a16="http://schemas.microsoft.com/office/drawing/2014/main" id="{D4A4A713-DBC4-9C42-BAE3-3B0243D13CCD}"/>
              </a:ext>
            </a:extLst>
          </p:cNvPr>
          <p:cNvSpPr>
            <a:spLocks noGrp="1"/>
          </p:cNvSpPr>
          <p:nvPr>
            <p:ph type="body" sz="quarter" idx="21" hasCustomPrompt="1"/>
          </p:nvPr>
        </p:nvSpPr>
        <p:spPr>
          <a:xfrm>
            <a:off x="8975725" y="2103001"/>
            <a:ext cx="2535238" cy="821943"/>
          </a:xfrm>
        </p:spPr>
        <p:txBody>
          <a:bodyPr anchor="t">
            <a:normAutofit/>
          </a:bodyPr>
          <a:lstStyle>
            <a:lvl1pPr marL="0" indent="0" algn="ctr">
              <a:buNone/>
              <a:defRPr sz="1800" b="0">
                <a:solidFill>
                  <a:schemeClr val="bg1"/>
                </a:solidFill>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p:txBody>
      </p:sp>
      <p:sp>
        <p:nvSpPr>
          <p:cNvPr id="10" name="Symbol zastępczy tekstu 3">
            <a:extLst>
              <a:ext uri="{FF2B5EF4-FFF2-40B4-BE49-F238E27FC236}">
                <a16:creationId xmlns:a16="http://schemas.microsoft.com/office/drawing/2014/main" id="{208E94FB-4E04-E146-B8F6-73C1B4825AA3}"/>
              </a:ext>
            </a:extLst>
          </p:cNvPr>
          <p:cNvSpPr>
            <a:spLocks noGrp="1"/>
          </p:cNvSpPr>
          <p:nvPr>
            <p:ph type="body" sz="quarter" idx="29" hasCustomPrompt="1"/>
          </p:nvPr>
        </p:nvSpPr>
        <p:spPr>
          <a:xfrm>
            <a:off x="6902449" y="2103001"/>
            <a:ext cx="1843089" cy="821943"/>
          </a:xfrm>
        </p:spPr>
        <p:txBody>
          <a:bodyPr anchor="ctr">
            <a:noAutofit/>
          </a:bodyPr>
          <a:lstStyle>
            <a:lvl1pPr marL="0" indent="0" algn="ctr">
              <a:buNone/>
              <a:defRPr sz="6000" b="1">
                <a:solidFill>
                  <a:schemeClr val="bg1"/>
                </a:solidFill>
              </a:defRPr>
            </a:lvl1pPr>
          </a:lstStyle>
          <a:p>
            <a:r>
              <a:rPr lang="pl-PL" dirty="0"/>
              <a:t>#</a:t>
            </a:r>
          </a:p>
        </p:txBody>
      </p:sp>
      <p:cxnSp>
        <p:nvCxnSpPr>
          <p:cNvPr id="11" name="Łącznik prosty 10">
            <a:extLst>
              <a:ext uri="{FF2B5EF4-FFF2-40B4-BE49-F238E27FC236}">
                <a16:creationId xmlns:a16="http://schemas.microsoft.com/office/drawing/2014/main" id="{1217656D-8FDD-EE4C-820B-BB1436756416}"/>
              </a:ext>
            </a:extLst>
          </p:cNvPr>
          <p:cNvCxnSpPr>
            <a:cxnSpLocks/>
          </p:cNvCxnSpPr>
          <p:nvPr userDrawn="1"/>
        </p:nvCxnSpPr>
        <p:spPr>
          <a:xfrm flipH="1">
            <a:off x="6919915" y="3212976"/>
            <a:ext cx="4591048" cy="0"/>
          </a:xfrm>
          <a:prstGeom prst="line">
            <a:avLst/>
          </a:prstGeom>
          <a:ln w="12700">
            <a:solidFill>
              <a:schemeClr val="bg1">
                <a:alpha val="10000"/>
              </a:schemeClr>
            </a:solidFill>
          </a:ln>
          <a:effectLst/>
        </p:spPr>
        <p:style>
          <a:lnRef idx="2">
            <a:schemeClr val="accent1"/>
          </a:lnRef>
          <a:fillRef idx="0">
            <a:schemeClr val="accent1"/>
          </a:fillRef>
          <a:effectRef idx="1">
            <a:schemeClr val="accent1"/>
          </a:effectRef>
          <a:fontRef idx="minor">
            <a:schemeClr val="tx1"/>
          </a:fontRef>
        </p:style>
      </p:cxnSp>
      <p:sp>
        <p:nvSpPr>
          <p:cNvPr id="13" name="Symbol zastępczy tekstu 27">
            <a:extLst>
              <a:ext uri="{FF2B5EF4-FFF2-40B4-BE49-F238E27FC236}">
                <a16:creationId xmlns:a16="http://schemas.microsoft.com/office/drawing/2014/main" id="{771DAFBD-8DED-7B4E-8958-8C823BEE8345}"/>
              </a:ext>
            </a:extLst>
          </p:cNvPr>
          <p:cNvSpPr>
            <a:spLocks noGrp="1"/>
          </p:cNvSpPr>
          <p:nvPr>
            <p:ph type="body" sz="quarter" idx="30" hasCustomPrompt="1"/>
          </p:nvPr>
        </p:nvSpPr>
        <p:spPr>
          <a:xfrm>
            <a:off x="8975725" y="3543161"/>
            <a:ext cx="2535238" cy="821943"/>
          </a:xfrm>
        </p:spPr>
        <p:txBody>
          <a:bodyPr anchor="t">
            <a:normAutofit/>
          </a:bodyPr>
          <a:lstStyle>
            <a:lvl1pPr marL="0" indent="0" algn="ctr">
              <a:buNone/>
              <a:defRPr sz="1800" b="0">
                <a:solidFill>
                  <a:schemeClr val="bg1"/>
                </a:solidFill>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p:txBody>
      </p:sp>
      <p:sp>
        <p:nvSpPr>
          <p:cNvPr id="14" name="Symbol zastępczy tekstu 3">
            <a:extLst>
              <a:ext uri="{FF2B5EF4-FFF2-40B4-BE49-F238E27FC236}">
                <a16:creationId xmlns:a16="http://schemas.microsoft.com/office/drawing/2014/main" id="{FC47142C-071B-0F45-B828-7A64E56CF8EB}"/>
              </a:ext>
            </a:extLst>
          </p:cNvPr>
          <p:cNvSpPr>
            <a:spLocks noGrp="1"/>
          </p:cNvSpPr>
          <p:nvPr>
            <p:ph type="body" sz="quarter" idx="31" hasCustomPrompt="1"/>
          </p:nvPr>
        </p:nvSpPr>
        <p:spPr>
          <a:xfrm>
            <a:off x="6902449" y="3543161"/>
            <a:ext cx="1843089" cy="821943"/>
          </a:xfrm>
        </p:spPr>
        <p:txBody>
          <a:bodyPr anchor="ctr">
            <a:noAutofit/>
          </a:bodyPr>
          <a:lstStyle>
            <a:lvl1pPr marL="0" indent="0" algn="ctr">
              <a:buNone/>
              <a:defRPr sz="6000" b="1">
                <a:solidFill>
                  <a:schemeClr val="bg1"/>
                </a:solidFill>
              </a:defRPr>
            </a:lvl1pPr>
          </a:lstStyle>
          <a:p>
            <a:r>
              <a:rPr lang="pl-PL" dirty="0"/>
              <a:t>#</a:t>
            </a:r>
          </a:p>
        </p:txBody>
      </p:sp>
      <p:cxnSp>
        <p:nvCxnSpPr>
          <p:cNvPr id="15" name="Łącznik prosty 14">
            <a:extLst>
              <a:ext uri="{FF2B5EF4-FFF2-40B4-BE49-F238E27FC236}">
                <a16:creationId xmlns:a16="http://schemas.microsoft.com/office/drawing/2014/main" id="{E06E1BF5-1F52-194E-8E70-ACB4EA483025}"/>
              </a:ext>
            </a:extLst>
          </p:cNvPr>
          <p:cNvCxnSpPr>
            <a:cxnSpLocks/>
          </p:cNvCxnSpPr>
          <p:nvPr userDrawn="1"/>
        </p:nvCxnSpPr>
        <p:spPr>
          <a:xfrm flipH="1">
            <a:off x="6919915" y="4653136"/>
            <a:ext cx="4591048" cy="0"/>
          </a:xfrm>
          <a:prstGeom prst="line">
            <a:avLst/>
          </a:prstGeom>
          <a:ln w="12700">
            <a:solidFill>
              <a:schemeClr val="bg1">
                <a:alpha val="10000"/>
              </a:schemeClr>
            </a:solidFill>
          </a:ln>
          <a:effectLst/>
        </p:spPr>
        <p:style>
          <a:lnRef idx="2">
            <a:schemeClr val="accent1"/>
          </a:lnRef>
          <a:fillRef idx="0">
            <a:schemeClr val="accent1"/>
          </a:fillRef>
          <a:effectRef idx="1">
            <a:schemeClr val="accent1"/>
          </a:effectRef>
          <a:fontRef idx="minor">
            <a:schemeClr val="tx1"/>
          </a:fontRef>
        </p:style>
      </p:cxnSp>
      <p:sp>
        <p:nvSpPr>
          <p:cNvPr id="16" name="Symbol zastępczy tekstu 27">
            <a:extLst>
              <a:ext uri="{FF2B5EF4-FFF2-40B4-BE49-F238E27FC236}">
                <a16:creationId xmlns:a16="http://schemas.microsoft.com/office/drawing/2014/main" id="{F7D5877E-ADAD-1C47-8F0A-FE6DFEA5023C}"/>
              </a:ext>
            </a:extLst>
          </p:cNvPr>
          <p:cNvSpPr>
            <a:spLocks noGrp="1"/>
          </p:cNvSpPr>
          <p:nvPr>
            <p:ph type="body" sz="quarter" idx="32" hasCustomPrompt="1"/>
          </p:nvPr>
        </p:nvSpPr>
        <p:spPr>
          <a:xfrm>
            <a:off x="8975725" y="4911313"/>
            <a:ext cx="2535238" cy="821943"/>
          </a:xfrm>
        </p:spPr>
        <p:txBody>
          <a:bodyPr anchor="t">
            <a:normAutofit/>
          </a:bodyPr>
          <a:lstStyle>
            <a:lvl1pPr marL="0" indent="0" algn="ctr">
              <a:buNone/>
              <a:defRPr sz="1800" b="0">
                <a:solidFill>
                  <a:schemeClr val="bg1"/>
                </a:solidFill>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p:txBody>
      </p:sp>
      <p:sp>
        <p:nvSpPr>
          <p:cNvPr id="17" name="Symbol zastępczy tekstu 3">
            <a:extLst>
              <a:ext uri="{FF2B5EF4-FFF2-40B4-BE49-F238E27FC236}">
                <a16:creationId xmlns:a16="http://schemas.microsoft.com/office/drawing/2014/main" id="{57E7697B-ABC3-124B-B739-171656DDEC3E}"/>
              </a:ext>
            </a:extLst>
          </p:cNvPr>
          <p:cNvSpPr>
            <a:spLocks noGrp="1"/>
          </p:cNvSpPr>
          <p:nvPr>
            <p:ph type="body" sz="quarter" idx="33" hasCustomPrompt="1"/>
          </p:nvPr>
        </p:nvSpPr>
        <p:spPr>
          <a:xfrm>
            <a:off x="6902449" y="4911313"/>
            <a:ext cx="1843089" cy="821943"/>
          </a:xfrm>
        </p:spPr>
        <p:txBody>
          <a:bodyPr anchor="ctr">
            <a:noAutofit/>
          </a:bodyPr>
          <a:lstStyle>
            <a:lvl1pPr marL="0" indent="0" algn="ctr">
              <a:buNone/>
              <a:defRPr sz="6000" b="1">
                <a:solidFill>
                  <a:schemeClr val="bg1"/>
                </a:solidFill>
              </a:defRPr>
            </a:lvl1pPr>
          </a:lstStyle>
          <a:p>
            <a:r>
              <a:rPr lang="pl-PL" dirty="0"/>
              <a:t>#</a:t>
            </a:r>
          </a:p>
        </p:txBody>
      </p:sp>
      <p:sp>
        <p:nvSpPr>
          <p:cNvPr id="18" name="Tytuł 1">
            <a:extLst>
              <a:ext uri="{FF2B5EF4-FFF2-40B4-BE49-F238E27FC236}">
                <a16:creationId xmlns:a16="http://schemas.microsoft.com/office/drawing/2014/main" id="{C7650601-2B81-044E-8B36-3461590DC4E7}"/>
              </a:ext>
            </a:extLst>
          </p:cNvPr>
          <p:cNvSpPr>
            <a:spLocks noGrp="1"/>
          </p:cNvSpPr>
          <p:nvPr>
            <p:ph type="title" hasCustomPrompt="1"/>
          </p:nvPr>
        </p:nvSpPr>
        <p:spPr>
          <a:xfrm>
            <a:off x="684982" y="332656"/>
            <a:ext cx="5294540" cy="1800437"/>
          </a:xfrm>
        </p:spPr>
        <p:txBody>
          <a:bodyPr lIns="0"/>
          <a:lstStyle>
            <a:lvl1pPr>
              <a:defRPr>
                <a:latin typeface="Roboto" panose="02000000000000000000" pitchFamily="2" charset="0"/>
                <a:ea typeface="Roboto" panose="02000000000000000000" pitchFamily="2" charset="0"/>
              </a:defRPr>
            </a:lvl1pPr>
          </a:lstStyle>
          <a:p>
            <a:r>
              <a:rPr lang="pl-PL" dirty="0" err="1"/>
              <a:t>Click</a:t>
            </a:r>
            <a:r>
              <a:rPr lang="pl-PL" dirty="0"/>
              <a:t> to </a:t>
            </a:r>
            <a:r>
              <a:rPr lang="pl-PL" dirty="0" err="1"/>
              <a:t>edit</a:t>
            </a:r>
            <a:endParaRPr lang="pl-PL" dirty="0"/>
          </a:p>
        </p:txBody>
      </p:sp>
      <p:cxnSp>
        <p:nvCxnSpPr>
          <p:cNvPr id="19" name="Łącznik prosty 18">
            <a:extLst>
              <a:ext uri="{FF2B5EF4-FFF2-40B4-BE49-F238E27FC236}">
                <a16:creationId xmlns:a16="http://schemas.microsoft.com/office/drawing/2014/main" id="{A15E1259-021F-B643-8517-35311AFE6AA7}"/>
              </a:ext>
            </a:extLst>
          </p:cNvPr>
          <p:cNvCxnSpPr>
            <a:cxnSpLocks/>
          </p:cNvCxnSpPr>
          <p:nvPr userDrawn="1"/>
        </p:nvCxnSpPr>
        <p:spPr>
          <a:xfrm flipH="1">
            <a:off x="684982" y="2290662"/>
            <a:ext cx="1949449" cy="0"/>
          </a:xfrm>
          <a:prstGeom prst="line">
            <a:avLst/>
          </a:prstGeom>
          <a:ln w="25400">
            <a:gradFill>
              <a:gsLst>
                <a:gs pos="0">
                  <a:schemeClr val="accent1"/>
                </a:gs>
                <a:gs pos="100000">
                  <a:schemeClr val="accent2"/>
                </a:gs>
              </a:gsLst>
              <a:lin ang="0" scaled="0"/>
            </a:gradFill>
          </a:ln>
          <a:effectLst/>
        </p:spPr>
        <p:style>
          <a:lnRef idx="2">
            <a:schemeClr val="accent1"/>
          </a:lnRef>
          <a:fillRef idx="0">
            <a:schemeClr val="accent1"/>
          </a:fillRef>
          <a:effectRef idx="1">
            <a:schemeClr val="accent1"/>
          </a:effectRef>
          <a:fontRef idx="minor">
            <a:schemeClr val="tx1"/>
          </a:fontRef>
        </p:style>
      </p:cxnSp>
      <p:sp>
        <p:nvSpPr>
          <p:cNvPr id="20" name="Symbol zastępczy tekstu 24">
            <a:extLst>
              <a:ext uri="{FF2B5EF4-FFF2-40B4-BE49-F238E27FC236}">
                <a16:creationId xmlns:a16="http://schemas.microsoft.com/office/drawing/2014/main" id="{1990F9AA-0CD8-204D-AA8F-6A615E35FD46}"/>
              </a:ext>
            </a:extLst>
          </p:cNvPr>
          <p:cNvSpPr>
            <a:spLocks noGrp="1"/>
          </p:cNvSpPr>
          <p:nvPr>
            <p:ph type="body" sz="quarter" idx="20" hasCustomPrompt="1"/>
          </p:nvPr>
        </p:nvSpPr>
        <p:spPr>
          <a:xfrm>
            <a:off x="681039" y="2492896"/>
            <a:ext cx="5299073" cy="3672408"/>
          </a:xfrm>
        </p:spPr>
        <p:txBody>
          <a:bodyPr/>
          <a:lstStyle>
            <a:lvl1pPr marL="0" indent="0">
              <a:buNone/>
              <a:defRPr>
                <a:solidFill>
                  <a:schemeClr val="tx1"/>
                </a:solidFill>
              </a:defRPr>
            </a:lvl1pPr>
          </a:lstStyle>
          <a:p>
            <a:r>
              <a:rPr lang="pl-PL" dirty="0" err="1"/>
              <a:t>Click</a:t>
            </a:r>
            <a:r>
              <a:rPr lang="pl-PL" dirty="0"/>
              <a:t> to </a:t>
            </a:r>
            <a:r>
              <a:rPr lang="pl-PL" dirty="0" err="1"/>
              <a:t>edit</a:t>
            </a:r>
            <a:endParaRPr lang="pl-PL" dirty="0"/>
          </a:p>
        </p:txBody>
      </p:sp>
      <p:grpSp>
        <p:nvGrpSpPr>
          <p:cNvPr id="25" name="Grupa 24">
            <a:extLst>
              <a:ext uri="{FF2B5EF4-FFF2-40B4-BE49-F238E27FC236}">
                <a16:creationId xmlns:a16="http://schemas.microsoft.com/office/drawing/2014/main" id="{217E8E62-BBEA-F74F-9B46-5F87544179C6}"/>
              </a:ext>
            </a:extLst>
          </p:cNvPr>
          <p:cNvGrpSpPr/>
          <p:nvPr userDrawn="1"/>
        </p:nvGrpSpPr>
        <p:grpSpPr>
          <a:xfrm rot="10800000" flipH="1">
            <a:off x="9120337" y="-3"/>
            <a:ext cx="3079986" cy="2060849"/>
            <a:chOff x="9408368" y="4995447"/>
            <a:chExt cx="2783632" cy="1862554"/>
          </a:xfrm>
        </p:grpSpPr>
        <p:sp>
          <p:nvSpPr>
            <p:cNvPr id="26" name="Dowolny kształt 25">
              <a:extLst>
                <a:ext uri="{FF2B5EF4-FFF2-40B4-BE49-F238E27FC236}">
                  <a16:creationId xmlns:a16="http://schemas.microsoft.com/office/drawing/2014/main" id="{2297CF6F-6810-0C40-A515-97F278ECD2BB}"/>
                </a:ext>
              </a:extLst>
            </p:cNvPr>
            <p:cNvSpPr/>
            <p:nvPr userDrawn="1"/>
          </p:nvSpPr>
          <p:spPr>
            <a:xfrm>
              <a:off x="9408368" y="5260588"/>
              <a:ext cx="2783632" cy="1597411"/>
            </a:xfrm>
            <a:custGeom>
              <a:avLst/>
              <a:gdLst>
                <a:gd name="connsiteX0" fmla="*/ 2051592 w 3575084"/>
                <a:gd name="connsiteY0" fmla="*/ 0 h 2051592"/>
                <a:gd name="connsiteX1" fmla="*/ 3502287 w 3575084"/>
                <a:gd name="connsiteY1" fmla="*/ 600898 h 2051592"/>
                <a:gd name="connsiteX2" fmla="*/ 3575084 w 3575084"/>
                <a:gd name="connsiteY2" fmla="*/ 680995 h 2051592"/>
                <a:gd name="connsiteX3" fmla="*/ 3575084 w 3575084"/>
                <a:gd name="connsiteY3" fmla="*/ 1719669 h 2051592"/>
                <a:gd name="connsiteX4" fmla="*/ 3541173 w 3575084"/>
                <a:gd name="connsiteY4" fmla="*/ 1587784 h 2051592"/>
                <a:gd name="connsiteX5" fmla="*/ 2051592 w 3575084"/>
                <a:gd name="connsiteY5" fmla="*/ 491890 h 2051592"/>
                <a:gd name="connsiteX6" fmla="*/ 491890 w 3575084"/>
                <a:gd name="connsiteY6" fmla="*/ 2051592 h 2051592"/>
                <a:gd name="connsiteX7" fmla="*/ 0 w 3575084"/>
                <a:gd name="connsiteY7" fmla="*/ 2051592 h 2051592"/>
                <a:gd name="connsiteX8" fmla="*/ 2051592 w 3575084"/>
                <a:gd name="connsiteY8" fmla="*/ 0 h 2051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5084" h="2051592">
                  <a:moveTo>
                    <a:pt x="2051592" y="0"/>
                  </a:moveTo>
                  <a:cubicBezTo>
                    <a:pt x="2618123" y="0"/>
                    <a:pt x="3131021" y="229633"/>
                    <a:pt x="3502287" y="600898"/>
                  </a:cubicBezTo>
                  <a:lnTo>
                    <a:pt x="3575084" y="680995"/>
                  </a:lnTo>
                  <a:lnTo>
                    <a:pt x="3575084" y="1719669"/>
                  </a:lnTo>
                  <a:lnTo>
                    <a:pt x="3541173" y="1587784"/>
                  </a:lnTo>
                  <a:cubicBezTo>
                    <a:pt x="3343697" y="952879"/>
                    <a:pt x="2751480" y="491890"/>
                    <a:pt x="2051592" y="491890"/>
                  </a:cubicBezTo>
                  <a:cubicBezTo>
                    <a:pt x="1190192" y="491890"/>
                    <a:pt x="491890" y="1190192"/>
                    <a:pt x="491890" y="2051592"/>
                  </a:cubicBezTo>
                  <a:lnTo>
                    <a:pt x="0" y="2051592"/>
                  </a:lnTo>
                  <a:cubicBezTo>
                    <a:pt x="0" y="918529"/>
                    <a:pt x="918529" y="0"/>
                    <a:pt x="2051592" y="0"/>
                  </a:cubicBezTo>
                  <a:close/>
                </a:path>
              </a:pathLst>
            </a:custGeom>
            <a:gradFill flip="none" rotWithShape="1">
              <a:gsLst>
                <a:gs pos="0">
                  <a:schemeClr val="tx2"/>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pl-PL"/>
            </a:p>
          </p:txBody>
        </p:sp>
        <p:sp>
          <p:nvSpPr>
            <p:cNvPr id="27" name="Dowolny kształt 26">
              <a:extLst>
                <a:ext uri="{FF2B5EF4-FFF2-40B4-BE49-F238E27FC236}">
                  <a16:creationId xmlns:a16="http://schemas.microsoft.com/office/drawing/2014/main" id="{4F4A652F-665D-904F-B69D-DBD4731EAF16}"/>
                </a:ext>
              </a:extLst>
            </p:cNvPr>
            <p:cNvSpPr/>
            <p:nvPr userDrawn="1"/>
          </p:nvSpPr>
          <p:spPr>
            <a:xfrm>
              <a:off x="10465540" y="4995447"/>
              <a:ext cx="1726460" cy="1862554"/>
            </a:xfrm>
            <a:custGeom>
              <a:avLst/>
              <a:gdLst>
                <a:gd name="connsiteX0" fmla="*/ 2484276 w 3071664"/>
                <a:gd name="connsiteY0" fmla="*/ 0 h 3313799"/>
                <a:gd name="connsiteX1" fmla="*/ 2984944 w 3071664"/>
                <a:gd name="connsiteY1" fmla="*/ 50472 h 3313799"/>
                <a:gd name="connsiteX2" fmla="*/ 3071664 w 3071664"/>
                <a:gd name="connsiteY2" fmla="*/ 72770 h 3313799"/>
                <a:gd name="connsiteX3" fmla="*/ 3071664 w 3071664"/>
                <a:gd name="connsiteY3" fmla="*/ 689969 h 3313799"/>
                <a:gd name="connsiteX4" fmla="*/ 3045901 w 3071664"/>
                <a:gd name="connsiteY4" fmla="*/ 680540 h 3313799"/>
                <a:gd name="connsiteX5" fmla="*/ 2484276 w 3071664"/>
                <a:gd name="connsiteY5" fmla="*/ 595630 h 3313799"/>
                <a:gd name="connsiteX6" fmla="*/ 595630 w 3071664"/>
                <a:gd name="connsiteY6" fmla="*/ 2484276 h 3313799"/>
                <a:gd name="connsiteX7" fmla="*/ 744049 w 3071664"/>
                <a:gd name="connsiteY7" fmla="*/ 3219422 h 3313799"/>
                <a:gd name="connsiteX8" fmla="*/ 789513 w 3071664"/>
                <a:gd name="connsiteY8" fmla="*/ 3313799 h 3313799"/>
                <a:gd name="connsiteX9" fmla="*/ 144912 w 3071664"/>
                <a:gd name="connsiteY9" fmla="*/ 3313799 h 3313799"/>
                <a:gd name="connsiteX10" fmla="*/ 111688 w 3071664"/>
                <a:gd name="connsiteY10" fmla="*/ 3223024 h 3313799"/>
                <a:gd name="connsiteX11" fmla="*/ 0 w 3071664"/>
                <a:gd name="connsiteY11" fmla="*/ 2484276 h 3313799"/>
                <a:gd name="connsiteX12" fmla="*/ 2484276 w 3071664"/>
                <a:gd name="connsiteY12" fmla="*/ 0 h 3313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71664" h="3313799">
                  <a:moveTo>
                    <a:pt x="2484276" y="0"/>
                  </a:moveTo>
                  <a:cubicBezTo>
                    <a:pt x="2655779" y="0"/>
                    <a:pt x="2823224" y="17379"/>
                    <a:pt x="2984944" y="50472"/>
                  </a:cubicBezTo>
                  <a:lnTo>
                    <a:pt x="3071664" y="72770"/>
                  </a:lnTo>
                  <a:lnTo>
                    <a:pt x="3071664" y="689969"/>
                  </a:lnTo>
                  <a:lnTo>
                    <a:pt x="3045901" y="680540"/>
                  </a:lnTo>
                  <a:cubicBezTo>
                    <a:pt x="2868484" y="625357"/>
                    <a:pt x="2679852" y="595630"/>
                    <a:pt x="2484276" y="595630"/>
                  </a:cubicBezTo>
                  <a:cubicBezTo>
                    <a:pt x="1441206" y="595630"/>
                    <a:pt x="595630" y="1441206"/>
                    <a:pt x="595630" y="2484276"/>
                  </a:cubicBezTo>
                  <a:cubicBezTo>
                    <a:pt x="595630" y="2745044"/>
                    <a:pt x="648479" y="2993468"/>
                    <a:pt x="744049" y="3219422"/>
                  </a:cubicBezTo>
                  <a:lnTo>
                    <a:pt x="789513" y="3313799"/>
                  </a:lnTo>
                  <a:lnTo>
                    <a:pt x="144912" y="3313799"/>
                  </a:lnTo>
                  <a:lnTo>
                    <a:pt x="111688" y="3223024"/>
                  </a:lnTo>
                  <a:cubicBezTo>
                    <a:pt x="39103" y="2989654"/>
                    <a:pt x="0" y="2741532"/>
                    <a:pt x="0" y="2484276"/>
                  </a:cubicBezTo>
                  <a:cubicBezTo>
                    <a:pt x="0" y="1112248"/>
                    <a:pt x="1112248" y="0"/>
                    <a:pt x="2484276" y="0"/>
                  </a:cubicBezTo>
                  <a:close/>
                </a:path>
              </a:pathLst>
            </a:cu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pl-PL" dirty="0"/>
            </a:p>
          </p:txBody>
        </p:sp>
      </p:grpSp>
    </p:spTree>
    <p:extLst>
      <p:ext uri="{BB962C8B-B14F-4D97-AF65-F5344CB8AC3E}">
        <p14:creationId xmlns:p14="http://schemas.microsoft.com/office/powerpoint/2010/main" val="23677596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 Chart">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331FD11-D4EB-F349-A244-1BC13AA5B98F}"/>
              </a:ext>
            </a:extLst>
          </p:cNvPr>
          <p:cNvSpPr>
            <a:spLocks noGrp="1"/>
          </p:cNvSpPr>
          <p:nvPr>
            <p:ph type="title" hasCustomPrompt="1"/>
          </p:nvPr>
        </p:nvSpPr>
        <p:spPr>
          <a:xfrm>
            <a:off x="681039" y="1"/>
            <a:ext cx="4608511" cy="1124980"/>
          </a:xfrm>
        </p:spPr>
        <p:txBody>
          <a:bodyPr lIns="0"/>
          <a:lstStyle>
            <a:lvl1pPr>
              <a:defRPr>
                <a:latin typeface="Roboto" panose="02000000000000000000" pitchFamily="2" charset="0"/>
                <a:ea typeface="Roboto" panose="02000000000000000000" pitchFamily="2" charset="0"/>
              </a:defRPr>
            </a:lvl1pPr>
          </a:lstStyle>
          <a:p>
            <a:r>
              <a:rPr lang="pl-PL" dirty="0" err="1"/>
              <a:t>Click</a:t>
            </a:r>
            <a:r>
              <a:rPr lang="pl-PL" dirty="0"/>
              <a:t> to </a:t>
            </a:r>
            <a:r>
              <a:rPr lang="pl-PL" dirty="0" err="1"/>
              <a:t>edit</a:t>
            </a:r>
            <a:endParaRPr lang="pl-PL" dirty="0"/>
          </a:p>
        </p:txBody>
      </p:sp>
      <p:sp>
        <p:nvSpPr>
          <p:cNvPr id="3" name="Symbol zastępczy daty 2">
            <a:extLst>
              <a:ext uri="{FF2B5EF4-FFF2-40B4-BE49-F238E27FC236}">
                <a16:creationId xmlns:a16="http://schemas.microsoft.com/office/drawing/2014/main" id="{D3E005BF-7244-1D4A-BB97-C85F270F8250}"/>
              </a:ext>
            </a:extLst>
          </p:cNvPr>
          <p:cNvSpPr>
            <a:spLocks noGrp="1"/>
          </p:cNvSpPr>
          <p:nvPr>
            <p:ph type="dt" sz="half" idx="10"/>
          </p:nvPr>
        </p:nvSpPr>
        <p:spPr>
          <a:xfrm>
            <a:off x="7593012" y="6356350"/>
            <a:ext cx="2535237" cy="365125"/>
          </a:xfrm>
          <a:prstGeom prst="rect">
            <a:avLst/>
          </a:prstGeom>
        </p:spPr>
        <p:txBody>
          <a:bodyPr/>
          <a:lstStyle>
            <a:lvl1pPr>
              <a:defRPr>
                <a:latin typeface="Roboto" panose="02000000000000000000" pitchFamily="2" charset="0"/>
                <a:ea typeface="Roboto" panose="02000000000000000000" pitchFamily="2" charset="0"/>
              </a:defRPr>
            </a:lvl1pPr>
          </a:lstStyle>
          <a:p>
            <a:fld id="{2DF0A7F1-8DDE-AB40-ABD1-86832C9EAD8A}" type="datetimeFigureOut">
              <a:rPr lang="pl-PL" smtClean="0"/>
              <a:pPr/>
              <a:t>10.01.2024</a:t>
            </a:fld>
            <a:endParaRPr lang="pl-PL" dirty="0"/>
          </a:p>
        </p:txBody>
      </p:sp>
      <p:sp>
        <p:nvSpPr>
          <p:cNvPr id="4" name="Symbol zastępczy stopki 3">
            <a:extLst>
              <a:ext uri="{FF2B5EF4-FFF2-40B4-BE49-F238E27FC236}">
                <a16:creationId xmlns:a16="http://schemas.microsoft.com/office/drawing/2014/main" id="{7CE38F39-D96F-364D-B193-56BBB633852A}"/>
              </a:ext>
            </a:extLst>
          </p:cNvPr>
          <p:cNvSpPr>
            <a:spLocks noGrp="1"/>
          </p:cNvSpPr>
          <p:nvPr>
            <p:ph type="ftr" sz="quarter" idx="11"/>
          </p:nvPr>
        </p:nvSpPr>
        <p:spPr>
          <a:xfrm>
            <a:off x="1373188" y="6356350"/>
            <a:ext cx="5989636" cy="365125"/>
          </a:xfrm>
          <a:prstGeom prst="rect">
            <a:avLst/>
          </a:prstGeom>
        </p:spPr>
        <p:txBody>
          <a:bodyPr/>
          <a:lstStyle>
            <a:lvl1pPr>
              <a:defRPr>
                <a:latin typeface="Roboto" panose="02000000000000000000" pitchFamily="2" charset="0"/>
                <a:ea typeface="Roboto" panose="02000000000000000000" pitchFamily="2" charset="0"/>
              </a:defRPr>
            </a:lvl1pPr>
          </a:lstStyle>
          <a:p>
            <a:endParaRPr lang="pl-PL" dirty="0"/>
          </a:p>
        </p:txBody>
      </p:sp>
      <p:sp>
        <p:nvSpPr>
          <p:cNvPr id="5" name="Symbol zastępczy numeru slajdu 4">
            <a:extLst>
              <a:ext uri="{FF2B5EF4-FFF2-40B4-BE49-F238E27FC236}">
                <a16:creationId xmlns:a16="http://schemas.microsoft.com/office/drawing/2014/main" id="{B1042CF3-E3B6-1349-9AA2-C55AC9D9AA98}"/>
              </a:ext>
            </a:extLst>
          </p:cNvPr>
          <p:cNvSpPr>
            <a:spLocks noGrp="1"/>
          </p:cNvSpPr>
          <p:nvPr>
            <p:ph type="sldNum" sz="quarter" idx="12"/>
          </p:nvPr>
        </p:nvSpPr>
        <p:spPr>
          <a:xfrm>
            <a:off x="681039" y="6356350"/>
            <a:ext cx="576261" cy="365125"/>
          </a:xfrm>
          <a:prstGeom prst="rect">
            <a:avLst/>
          </a:prstGeom>
        </p:spPr>
        <p:txBody>
          <a:bodyPr/>
          <a:lstStyle>
            <a:lvl1pPr>
              <a:defRPr>
                <a:latin typeface="Roboto" panose="02000000000000000000" pitchFamily="2" charset="0"/>
                <a:ea typeface="Roboto" panose="02000000000000000000" pitchFamily="2" charset="0"/>
              </a:defRPr>
            </a:lvl1pPr>
          </a:lstStyle>
          <a:p>
            <a:fld id="{82F84508-4418-4F44-8CB3-6C056C4313D3}" type="slidenum">
              <a:rPr lang="pl-PL" smtClean="0"/>
              <a:pPr/>
              <a:t>‹Nr.›</a:t>
            </a:fld>
            <a:endParaRPr lang="pl-PL" dirty="0"/>
          </a:p>
        </p:txBody>
      </p:sp>
      <p:cxnSp>
        <p:nvCxnSpPr>
          <p:cNvPr id="7" name="Łącznik prosty 6">
            <a:extLst>
              <a:ext uri="{FF2B5EF4-FFF2-40B4-BE49-F238E27FC236}">
                <a16:creationId xmlns:a16="http://schemas.microsoft.com/office/drawing/2014/main" id="{BAFCE026-4EF2-3844-BB84-6450150A56FE}"/>
              </a:ext>
            </a:extLst>
          </p:cNvPr>
          <p:cNvCxnSpPr>
            <a:cxnSpLocks/>
          </p:cNvCxnSpPr>
          <p:nvPr userDrawn="1"/>
        </p:nvCxnSpPr>
        <p:spPr>
          <a:xfrm flipH="1">
            <a:off x="1" y="1282550"/>
            <a:ext cx="1949449" cy="0"/>
          </a:xfrm>
          <a:prstGeom prst="line">
            <a:avLst/>
          </a:prstGeom>
          <a:ln w="25400">
            <a:gradFill>
              <a:gsLst>
                <a:gs pos="0">
                  <a:schemeClr val="accent1"/>
                </a:gs>
                <a:gs pos="100000">
                  <a:schemeClr val="accent2"/>
                </a:gs>
              </a:gsLst>
              <a:lin ang="0" scaled="0"/>
            </a:gradFill>
          </a:ln>
          <a:effectLst/>
        </p:spPr>
        <p:style>
          <a:lnRef idx="2">
            <a:schemeClr val="accent1"/>
          </a:lnRef>
          <a:fillRef idx="0">
            <a:schemeClr val="accent1"/>
          </a:fillRef>
          <a:effectRef idx="1">
            <a:schemeClr val="accent1"/>
          </a:effectRef>
          <a:fontRef idx="minor">
            <a:schemeClr val="tx1"/>
          </a:fontRef>
        </p:style>
      </p:cxnSp>
      <p:sp>
        <p:nvSpPr>
          <p:cNvPr id="9" name="Symbol zastępczy wykresu 8">
            <a:extLst>
              <a:ext uri="{FF2B5EF4-FFF2-40B4-BE49-F238E27FC236}">
                <a16:creationId xmlns:a16="http://schemas.microsoft.com/office/drawing/2014/main" id="{A93F16BB-18FA-E24B-83D1-FC6CD218202D}"/>
              </a:ext>
            </a:extLst>
          </p:cNvPr>
          <p:cNvSpPr>
            <a:spLocks noGrp="1"/>
          </p:cNvSpPr>
          <p:nvPr>
            <p:ph type="chart" sz="quarter" idx="13" hasCustomPrompt="1"/>
          </p:nvPr>
        </p:nvSpPr>
        <p:spPr>
          <a:xfrm>
            <a:off x="5519738" y="1484784"/>
            <a:ext cx="6105525" cy="4608041"/>
          </a:xfrm>
        </p:spPr>
        <p:txBody>
          <a:bodyPr tIns="756000" anchor="ctr">
            <a:normAutofit/>
          </a:bodyPr>
          <a:lstStyle>
            <a:lvl1pPr marL="0" indent="0" algn="ctr">
              <a:buNone/>
              <a:defRPr sz="2600">
                <a:solidFill>
                  <a:schemeClr val="accent2"/>
                </a:solidFill>
                <a:latin typeface="Roboto" panose="02000000000000000000" pitchFamily="2" charset="0"/>
                <a:ea typeface="Roboto" panose="02000000000000000000" pitchFamily="2" charset="0"/>
              </a:defRPr>
            </a:lvl1pPr>
          </a:lstStyle>
          <a:p>
            <a:r>
              <a:rPr lang="pl-PL" dirty="0" err="1"/>
              <a:t>Click</a:t>
            </a:r>
            <a:r>
              <a:rPr lang="pl-PL" dirty="0"/>
              <a:t> to </a:t>
            </a:r>
            <a:r>
              <a:rPr lang="pl-PL" dirty="0" err="1"/>
              <a:t>add</a:t>
            </a:r>
            <a:r>
              <a:rPr lang="pl-PL" dirty="0"/>
              <a:t> chart</a:t>
            </a:r>
          </a:p>
        </p:txBody>
      </p:sp>
      <p:sp>
        <p:nvSpPr>
          <p:cNvPr id="13" name="Symbol zastępczy tekstu 24">
            <a:extLst>
              <a:ext uri="{FF2B5EF4-FFF2-40B4-BE49-F238E27FC236}">
                <a16:creationId xmlns:a16="http://schemas.microsoft.com/office/drawing/2014/main" id="{46249A0E-5D97-AF42-9D90-02DD7126D468}"/>
              </a:ext>
            </a:extLst>
          </p:cNvPr>
          <p:cNvSpPr>
            <a:spLocks noGrp="1"/>
          </p:cNvSpPr>
          <p:nvPr>
            <p:ph type="body" sz="quarter" idx="20" hasCustomPrompt="1"/>
          </p:nvPr>
        </p:nvSpPr>
        <p:spPr>
          <a:xfrm>
            <a:off x="681039" y="1484313"/>
            <a:ext cx="4608512" cy="4608512"/>
          </a:xfrm>
        </p:spPr>
        <p:txBody>
          <a:bodyPr/>
          <a:lstStyle>
            <a:lvl1pPr marL="0" indent="0">
              <a:buNone/>
              <a:defRPr>
                <a:solidFill>
                  <a:schemeClr val="tx1"/>
                </a:solidFill>
              </a:defRPr>
            </a:lvl1pPr>
          </a:lstStyle>
          <a:p>
            <a:r>
              <a:rPr lang="pl-PL" dirty="0" err="1"/>
              <a:t>Click</a:t>
            </a:r>
            <a:r>
              <a:rPr lang="pl-PL" dirty="0"/>
              <a:t> to </a:t>
            </a:r>
            <a:r>
              <a:rPr lang="pl-PL" dirty="0" err="1"/>
              <a:t>edit</a:t>
            </a:r>
            <a:endParaRPr lang="pl-PL" dirty="0"/>
          </a:p>
        </p:txBody>
      </p:sp>
    </p:spTree>
    <p:extLst>
      <p:ext uri="{BB962C8B-B14F-4D97-AF65-F5344CB8AC3E}">
        <p14:creationId xmlns:p14="http://schemas.microsoft.com/office/powerpoint/2010/main" val="89061952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eam [3]">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331FD11-D4EB-F349-A244-1BC13AA5B98F}"/>
              </a:ext>
            </a:extLst>
          </p:cNvPr>
          <p:cNvSpPr>
            <a:spLocks noGrp="1"/>
          </p:cNvSpPr>
          <p:nvPr>
            <p:ph type="title" hasCustomPrompt="1"/>
          </p:nvPr>
        </p:nvSpPr>
        <p:spPr/>
        <p:txBody>
          <a:bodyPr lIns="0"/>
          <a:lstStyle>
            <a:lvl1pPr>
              <a:defRPr>
                <a:latin typeface="Roboto" panose="02000000000000000000" pitchFamily="2" charset="0"/>
                <a:ea typeface="Roboto" panose="02000000000000000000" pitchFamily="2" charset="0"/>
              </a:defRPr>
            </a:lvl1pPr>
          </a:lstStyle>
          <a:p>
            <a:r>
              <a:rPr lang="pl-PL" dirty="0" err="1"/>
              <a:t>Click</a:t>
            </a:r>
            <a:r>
              <a:rPr lang="pl-PL" dirty="0"/>
              <a:t> to </a:t>
            </a:r>
            <a:r>
              <a:rPr lang="pl-PL" dirty="0" err="1"/>
              <a:t>edit</a:t>
            </a:r>
            <a:endParaRPr lang="pl-PL" dirty="0"/>
          </a:p>
        </p:txBody>
      </p:sp>
      <p:sp>
        <p:nvSpPr>
          <p:cNvPr id="3" name="Symbol zastępczy daty 2">
            <a:extLst>
              <a:ext uri="{FF2B5EF4-FFF2-40B4-BE49-F238E27FC236}">
                <a16:creationId xmlns:a16="http://schemas.microsoft.com/office/drawing/2014/main" id="{D3E005BF-7244-1D4A-BB97-C85F270F8250}"/>
              </a:ext>
            </a:extLst>
          </p:cNvPr>
          <p:cNvSpPr>
            <a:spLocks noGrp="1"/>
          </p:cNvSpPr>
          <p:nvPr>
            <p:ph type="dt" sz="half" idx="10"/>
          </p:nvPr>
        </p:nvSpPr>
        <p:spPr/>
        <p:txBody>
          <a:bodyPr/>
          <a:lstStyle>
            <a:lvl1pPr>
              <a:defRPr>
                <a:latin typeface="Roboto" panose="02000000000000000000" pitchFamily="2" charset="0"/>
                <a:ea typeface="Roboto" panose="02000000000000000000" pitchFamily="2" charset="0"/>
              </a:defRPr>
            </a:lvl1pPr>
          </a:lstStyle>
          <a:p>
            <a:fld id="{2DF0A7F1-8DDE-AB40-ABD1-86832C9EAD8A}" type="datetimeFigureOut">
              <a:rPr lang="pl-PL" smtClean="0"/>
              <a:pPr/>
              <a:t>10.01.2024</a:t>
            </a:fld>
            <a:endParaRPr lang="pl-PL" dirty="0"/>
          </a:p>
        </p:txBody>
      </p:sp>
      <p:sp>
        <p:nvSpPr>
          <p:cNvPr id="4" name="Symbol zastępczy stopki 3">
            <a:extLst>
              <a:ext uri="{FF2B5EF4-FFF2-40B4-BE49-F238E27FC236}">
                <a16:creationId xmlns:a16="http://schemas.microsoft.com/office/drawing/2014/main" id="{7CE38F39-D96F-364D-B193-56BBB633852A}"/>
              </a:ext>
            </a:extLst>
          </p:cNvPr>
          <p:cNvSpPr>
            <a:spLocks noGrp="1"/>
          </p:cNvSpPr>
          <p:nvPr>
            <p:ph type="ftr" sz="quarter" idx="11"/>
          </p:nvPr>
        </p:nvSpPr>
        <p:spPr/>
        <p:txBody>
          <a:bodyPr/>
          <a:lstStyle>
            <a:lvl1pPr>
              <a:defRPr>
                <a:latin typeface="Roboto" panose="02000000000000000000" pitchFamily="2" charset="0"/>
                <a:ea typeface="Roboto" panose="02000000000000000000" pitchFamily="2" charset="0"/>
              </a:defRPr>
            </a:lvl1pPr>
          </a:lstStyle>
          <a:p>
            <a:endParaRPr lang="pl-PL" dirty="0"/>
          </a:p>
        </p:txBody>
      </p:sp>
      <p:sp>
        <p:nvSpPr>
          <p:cNvPr id="5" name="Symbol zastępczy numeru slajdu 4">
            <a:extLst>
              <a:ext uri="{FF2B5EF4-FFF2-40B4-BE49-F238E27FC236}">
                <a16:creationId xmlns:a16="http://schemas.microsoft.com/office/drawing/2014/main" id="{B1042CF3-E3B6-1349-9AA2-C55AC9D9AA98}"/>
              </a:ext>
            </a:extLst>
          </p:cNvPr>
          <p:cNvSpPr>
            <a:spLocks noGrp="1"/>
          </p:cNvSpPr>
          <p:nvPr>
            <p:ph type="sldNum" sz="quarter" idx="12"/>
          </p:nvPr>
        </p:nvSpPr>
        <p:spPr/>
        <p:txBody>
          <a:bodyPr/>
          <a:lstStyle>
            <a:lvl1pPr>
              <a:defRPr>
                <a:latin typeface="Roboto" panose="02000000000000000000" pitchFamily="2" charset="0"/>
                <a:ea typeface="Roboto" panose="02000000000000000000" pitchFamily="2" charset="0"/>
              </a:defRPr>
            </a:lvl1pPr>
          </a:lstStyle>
          <a:p>
            <a:fld id="{82F84508-4418-4F44-8CB3-6C056C4313D3}" type="slidenum">
              <a:rPr lang="pl-PL" smtClean="0"/>
              <a:pPr/>
              <a:t>‹Nr.›</a:t>
            </a:fld>
            <a:endParaRPr lang="pl-PL" dirty="0"/>
          </a:p>
        </p:txBody>
      </p:sp>
      <p:sp>
        <p:nvSpPr>
          <p:cNvPr id="24" name="Symbol zastępczy obrazu 16">
            <a:extLst>
              <a:ext uri="{FF2B5EF4-FFF2-40B4-BE49-F238E27FC236}">
                <a16:creationId xmlns:a16="http://schemas.microsoft.com/office/drawing/2014/main" id="{86931452-4549-0B4D-966C-6B43CBFF40CD}"/>
              </a:ext>
            </a:extLst>
          </p:cNvPr>
          <p:cNvSpPr>
            <a:spLocks noGrp="1"/>
          </p:cNvSpPr>
          <p:nvPr>
            <p:ph type="pic" sz="quarter" idx="13" hasCustomPrompt="1"/>
          </p:nvPr>
        </p:nvSpPr>
        <p:spPr>
          <a:xfrm>
            <a:off x="2062164" y="1484784"/>
            <a:ext cx="2535236" cy="2672119"/>
          </a:xfrm>
          <a:solidFill>
            <a:schemeClr val="tx2">
              <a:lumMod val="20000"/>
              <a:lumOff val="80000"/>
            </a:schemeClr>
          </a:solidFill>
        </p:spPr>
        <p:txBody>
          <a:bodyPr anchor="ctr">
            <a:normAutofit/>
          </a:bodyPr>
          <a:lstStyle>
            <a:lvl1pPr marL="0" indent="0" algn="ctr">
              <a:lnSpc>
                <a:spcPct val="100000"/>
              </a:lnSpc>
              <a:buNone/>
              <a:defRPr sz="2600">
                <a:solidFill>
                  <a:schemeClr val="accent2"/>
                </a:solidFill>
                <a:latin typeface="Roboto" panose="02000000000000000000" pitchFamily="2" charset="0"/>
                <a:ea typeface="Roboto" panose="02000000000000000000" pitchFamily="2" charset="0"/>
              </a:defRPr>
            </a:lvl1pPr>
          </a:lstStyle>
          <a:p>
            <a:r>
              <a:rPr lang="pl-PL" dirty="0" err="1"/>
              <a:t>Click</a:t>
            </a:r>
            <a:r>
              <a:rPr lang="pl-PL" dirty="0"/>
              <a:t> </a:t>
            </a:r>
            <a:r>
              <a:rPr lang="pl-PL" dirty="0" err="1"/>
              <a:t>this</a:t>
            </a:r>
            <a:r>
              <a:rPr lang="pl-PL" dirty="0"/>
              <a:t> </a:t>
            </a:r>
            <a:r>
              <a:rPr lang="pl-PL" dirty="0" err="1"/>
              <a:t>icon</a:t>
            </a:r>
            <a:r>
              <a:rPr lang="pl-PL" dirty="0"/>
              <a:t> </a:t>
            </a:r>
            <a:br>
              <a:rPr lang="pl-PL" dirty="0"/>
            </a:br>
            <a:r>
              <a:rPr lang="pl-PL" dirty="0"/>
              <a:t>to </a:t>
            </a:r>
            <a:r>
              <a:rPr lang="pl-PL" dirty="0" err="1"/>
              <a:t>add</a:t>
            </a:r>
            <a:r>
              <a:rPr lang="pl-PL" dirty="0"/>
              <a:t> a </a:t>
            </a:r>
            <a:r>
              <a:rPr lang="pl-PL" dirty="0" err="1"/>
              <a:t>picture</a:t>
            </a:r>
            <a:endParaRPr lang="pl-PL" dirty="0"/>
          </a:p>
        </p:txBody>
      </p:sp>
      <p:sp>
        <p:nvSpPr>
          <p:cNvPr id="25" name="Symbol zastępczy obrazu 16">
            <a:extLst>
              <a:ext uri="{FF2B5EF4-FFF2-40B4-BE49-F238E27FC236}">
                <a16:creationId xmlns:a16="http://schemas.microsoft.com/office/drawing/2014/main" id="{C6FDA77A-7BE0-8A48-B7FF-ADFF59AFDC61}"/>
              </a:ext>
            </a:extLst>
          </p:cNvPr>
          <p:cNvSpPr>
            <a:spLocks noGrp="1"/>
          </p:cNvSpPr>
          <p:nvPr>
            <p:ph type="pic" sz="quarter" idx="18" hasCustomPrompt="1"/>
          </p:nvPr>
        </p:nvSpPr>
        <p:spPr>
          <a:xfrm>
            <a:off x="4827588" y="1484784"/>
            <a:ext cx="2535236" cy="2672119"/>
          </a:xfrm>
          <a:solidFill>
            <a:schemeClr val="tx2">
              <a:lumMod val="20000"/>
              <a:lumOff val="80000"/>
            </a:schemeClr>
          </a:solidFill>
        </p:spPr>
        <p:txBody>
          <a:bodyPr anchor="ctr">
            <a:normAutofit/>
          </a:bodyPr>
          <a:lstStyle>
            <a:lvl1pPr marL="0" indent="0" algn="ctr">
              <a:lnSpc>
                <a:spcPct val="100000"/>
              </a:lnSpc>
              <a:buNone/>
              <a:defRPr sz="2600">
                <a:solidFill>
                  <a:schemeClr val="accent2"/>
                </a:solidFill>
                <a:latin typeface="Roboto" panose="02000000000000000000" pitchFamily="2" charset="0"/>
                <a:ea typeface="Roboto" panose="02000000000000000000" pitchFamily="2" charset="0"/>
              </a:defRPr>
            </a:lvl1pPr>
          </a:lstStyle>
          <a:p>
            <a:r>
              <a:rPr lang="pl-PL" dirty="0" err="1"/>
              <a:t>Click</a:t>
            </a:r>
            <a:r>
              <a:rPr lang="pl-PL" dirty="0"/>
              <a:t> </a:t>
            </a:r>
            <a:r>
              <a:rPr lang="pl-PL" dirty="0" err="1"/>
              <a:t>this</a:t>
            </a:r>
            <a:r>
              <a:rPr lang="pl-PL" dirty="0"/>
              <a:t> </a:t>
            </a:r>
            <a:r>
              <a:rPr lang="pl-PL" dirty="0" err="1"/>
              <a:t>icon</a:t>
            </a:r>
            <a:r>
              <a:rPr lang="pl-PL" dirty="0"/>
              <a:t> </a:t>
            </a:r>
            <a:br>
              <a:rPr lang="pl-PL" dirty="0"/>
            </a:br>
            <a:r>
              <a:rPr lang="pl-PL" dirty="0"/>
              <a:t>to </a:t>
            </a:r>
            <a:r>
              <a:rPr lang="pl-PL" dirty="0" err="1"/>
              <a:t>add</a:t>
            </a:r>
            <a:r>
              <a:rPr lang="pl-PL" dirty="0"/>
              <a:t> a </a:t>
            </a:r>
            <a:r>
              <a:rPr lang="pl-PL" dirty="0" err="1"/>
              <a:t>picture</a:t>
            </a:r>
            <a:endParaRPr lang="pl-PL" dirty="0"/>
          </a:p>
        </p:txBody>
      </p:sp>
      <p:sp>
        <p:nvSpPr>
          <p:cNvPr id="26" name="Symbol zastępczy obrazu 16">
            <a:extLst>
              <a:ext uri="{FF2B5EF4-FFF2-40B4-BE49-F238E27FC236}">
                <a16:creationId xmlns:a16="http://schemas.microsoft.com/office/drawing/2014/main" id="{9AC037A9-97E5-FC4F-B9BB-E0ACE3BD8B2D}"/>
              </a:ext>
            </a:extLst>
          </p:cNvPr>
          <p:cNvSpPr>
            <a:spLocks noGrp="1"/>
          </p:cNvSpPr>
          <p:nvPr>
            <p:ph type="pic" sz="quarter" idx="19" hasCustomPrompt="1"/>
          </p:nvPr>
        </p:nvSpPr>
        <p:spPr>
          <a:xfrm>
            <a:off x="7593013" y="1481162"/>
            <a:ext cx="2535236" cy="2672119"/>
          </a:xfrm>
          <a:solidFill>
            <a:schemeClr val="tx2">
              <a:lumMod val="20000"/>
              <a:lumOff val="80000"/>
            </a:schemeClr>
          </a:solidFill>
        </p:spPr>
        <p:txBody>
          <a:bodyPr anchor="ctr">
            <a:normAutofit/>
          </a:bodyPr>
          <a:lstStyle>
            <a:lvl1pPr marL="0" indent="0" algn="ctr">
              <a:lnSpc>
                <a:spcPct val="100000"/>
              </a:lnSpc>
              <a:buNone/>
              <a:defRPr sz="2600">
                <a:solidFill>
                  <a:schemeClr val="accent2"/>
                </a:solidFill>
                <a:latin typeface="Roboto" panose="02000000000000000000" pitchFamily="2" charset="0"/>
                <a:ea typeface="Roboto" panose="02000000000000000000" pitchFamily="2" charset="0"/>
              </a:defRPr>
            </a:lvl1pPr>
          </a:lstStyle>
          <a:p>
            <a:r>
              <a:rPr lang="pl-PL" dirty="0" err="1"/>
              <a:t>Click</a:t>
            </a:r>
            <a:r>
              <a:rPr lang="pl-PL" dirty="0"/>
              <a:t> </a:t>
            </a:r>
            <a:r>
              <a:rPr lang="pl-PL" dirty="0" err="1"/>
              <a:t>this</a:t>
            </a:r>
            <a:r>
              <a:rPr lang="pl-PL" dirty="0"/>
              <a:t> </a:t>
            </a:r>
            <a:r>
              <a:rPr lang="pl-PL" dirty="0" err="1"/>
              <a:t>icon</a:t>
            </a:r>
            <a:r>
              <a:rPr lang="pl-PL" dirty="0"/>
              <a:t> </a:t>
            </a:r>
            <a:br>
              <a:rPr lang="pl-PL" dirty="0"/>
            </a:br>
            <a:r>
              <a:rPr lang="pl-PL" dirty="0"/>
              <a:t>to </a:t>
            </a:r>
            <a:r>
              <a:rPr lang="pl-PL" dirty="0" err="1"/>
              <a:t>add</a:t>
            </a:r>
            <a:r>
              <a:rPr lang="pl-PL" dirty="0"/>
              <a:t> a </a:t>
            </a:r>
            <a:r>
              <a:rPr lang="pl-PL" dirty="0" err="1"/>
              <a:t>picture</a:t>
            </a:r>
            <a:endParaRPr lang="pl-PL" dirty="0"/>
          </a:p>
        </p:txBody>
      </p:sp>
      <p:sp>
        <p:nvSpPr>
          <p:cNvPr id="40" name="Symbol zastępczy tekstu 27">
            <a:extLst>
              <a:ext uri="{FF2B5EF4-FFF2-40B4-BE49-F238E27FC236}">
                <a16:creationId xmlns:a16="http://schemas.microsoft.com/office/drawing/2014/main" id="{D840B54D-F0BA-4B72-B371-1666F18047DD}"/>
              </a:ext>
            </a:extLst>
          </p:cNvPr>
          <p:cNvSpPr>
            <a:spLocks noGrp="1"/>
          </p:cNvSpPr>
          <p:nvPr>
            <p:ph type="body" sz="quarter" idx="21" hasCustomPrompt="1"/>
          </p:nvPr>
        </p:nvSpPr>
        <p:spPr>
          <a:xfrm>
            <a:off x="2071483" y="5368537"/>
            <a:ext cx="2525711" cy="821943"/>
          </a:xfrm>
        </p:spPr>
        <p:txBody>
          <a:bodyPr anchor="t">
            <a:normAutofit/>
          </a:bodyPr>
          <a:lstStyle>
            <a:lvl1pPr marL="0" indent="0" algn="ctr">
              <a:buNone/>
              <a:defRPr sz="1800" b="0">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p:txBody>
      </p:sp>
      <p:sp>
        <p:nvSpPr>
          <p:cNvPr id="41" name="Symbol zastępczy tekstu 27">
            <a:extLst>
              <a:ext uri="{FF2B5EF4-FFF2-40B4-BE49-F238E27FC236}">
                <a16:creationId xmlns:a16="http://schemas.microsoft.com/office/drawing/2014/main" id="{F13438FF-D31F-45E8-B419-B1F90FDBD961}"/>
              </a:ext>
            </a:extLst>
          </p:cNvPr>
          <p:cNvSpPr>
            <a:spLocks noGrp="1"/>
          </p:cNvSpPr>
          <p:nvPr>
            <p:ph type="body" sz="quarter" idx="23" hasCustomPrompt="1"/>
          </p:nvPr>
        </p:nvSpPr>
        <p:spPr>
          <a:xfrm>
            <a:off x="4836908" y="5368538"/>
            <a:ext cx="2525711" cy="821943"/>
          </a:xfrm>
        </p:spPr>
        <p:txBody>
          <a:bodyPr anchor="t">
            <a:normAutofit/>
          </a:bodyPr>
          <a:lstStyle>
            <a:lvl1pPr marL="0" indent="0" algn="ctr">
              <a:buNone/>
              <a:defRPr sz="1800" b="0">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p:txBody>
      </p:sp>
      <p:cxnSp>
        <p:nvCxnSpPr>
          <p:cNvPr id="42" name="Łącznik prosty 41">
            <a:extLst>
              <a:ext uri="{FF2B5EF4-FFF2-40B4-BE49-F238E27FC236}">
                <a16:creationId xmlns:a16="http://schemas.microsoft.com/office/drawing/2014/main" id="{F0AC3713-E8A2-4E48-B3C1-702C8E180485}"/>
              </a:ext>
            </a:extLst>
          </p:cNvPr>
          <p:cNvCxnSpPr>
            <a:cxnSpLocks/>
          </p:cNvCxnSpPr>
          <p:nvPr userDrawn="1"/>
        </p:nvCxnSpPr>
        <p:spPr>
          <a:xfrm flipH="1">
            <a:off x="2752521" y="5292908"/>
            <a:ext cx="1152524" cy="0"/>
          </a:xfrm>
          <a:prstGeom prst="line">
            <a:avLst/>
          </a:prstGeom>
          <a:ln w="25400">
            <a:gradFill>
              <a:gsLst>
                <a:gs pos="0">
                  <a:schemeClr val="accent1"/>
                </a:gs>
                <a:gs pos="100000">
                  <a:schemeClr val="accent2"/>
                </a:gs>
              </a:gsLst>
              <a:lin ang="0" scaled="0"/>
            </a:gradFill>
          </a:ln>
          <a:effectLst/>
        </p:spPr>
        <p:style>
          <a:lnRef idx="2">
            <a:schemeClr val="accent1"/>
          </a:lnRef>
          <a:fillRef idx="0">
            <a:schemeClr val="accent1"/>
          </a:fillRef>
          <a:effectRef idx="1">
            <a:schemeClr val="accent1"/>
          </a:effectRef>
          <a:fontRef idx="minor">
            <a:schemeClr val="tx1"/>
          </a:fontRef>
        </p:style>
      </p:cxnSp>
      <p:cxnSp>
        <p:nvCxnSpPr>
          <p:cNvPr id="43" name="Łącznik prosty 42">
            <a:extLst>
              <a:ext uri="{FF2B5EF4-FFF2-40B4-BE49-F238E27FC236}">
                <a16:creationId xmlns:a16="http://schemas.microsoft.com/office/drawing/2014/main" id="{71F5005F-6F68-4BDE-9585-441B5A77AFB6}"/>
              </a:ext>
            </a:extLst>
          </p:cNvPr>
          <p:cNvCxnSpPr>
            <a:cxnSpLocks/>
          </p:cNvCxnSpPr>
          <p:nvPr userDrawn="1"/>
        </p:nvCxnSpPr>
        <p:spPr>
          <a:xfrm flipH="1">
            <a:off x="5529056" y="5285054"/>
            <a:ext cx="1152524" cy="0"/>
          </a:xfrm>
          <a:prstGeom prst="line">
            <a:avLst/>
          </a:prstGeom>
          <a:ln w="25400">
            <a:gradFill>
              <a:gsLst>
                <a:gs pos="0">
                  <a:schemeClr val="accent1"/>
                </a:gs>
                <a:gs pos="100000">
                  <a:schemeClr val="accent2"/>
                </a:gs>
              </a:gsLst>
              <a:lin ang="0" scaled="0"/>
            </a:gradFill>
          </a:ln>
          <a:effectLst/>
        </p:spPr>
        <p:style>
          <a:lnRef idx="2">
            <a:schemeClr val="accent1"/>
          </a:lnRef>
          <a:fillRef idx="0">
            <a:schemeClr val="accent1"/>
          </a:fillRef>
          <a:effectRef idx="1">
            <a:schemeClr val="accent1"/>
          </a:effectRef>
          <a:fontRef idx="minor">
            <a:schemeClr val="tx1"/>
          </a:fontRef>
        </p:style>
      </p:cxnSp>
      <p:sp>
        <p:nvSpPr>
          <p:cNvPr id="44" name="Symbol zastępczy tekstu 27">
            <a:extLst>
              <a:ext uri="{FF2B5EF4-FFF2-40B4-BE49-F238E27FC236}">
                <a16:creationId xmlns:a16="http://schemas.microsoft.com/office/drawing/2014/main" id="{A0DB7AA0-EB56-4C32-9313-6F314BF2875E}"/>
              </a:ext>
            </a:extLst>
          </p:cNvPr>
          <p:cNvSpPr>
            <a:spLocks noGrp="1"/>
          </p:cNvSpPr>
          <p:nvPr>
            <p:ph type="body" sz="quarter" idx="28" hasCustomPrompt="1"/>
          </p:nvPr>
        </p:nvSpPr>
        <p:spPr>
          <a:xfrm>
            <a:off x="7614236" y="5368538"/>
            <a:ext cx="2525711" cy="821943"/>
          </a:xfrm>
        </p:spPr>
        <p:txBody>
          <a:bodyPr anchor="t">
            <a:normAutofit/>
          </a:bodyPr>
          <a:lstStyle>
            <a:lvl1pPr marL="0" indent="0" algn="ctr">
              <a:buNone/>
              <a:defRPr sz="1800" b="0">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p:txBody>
      </p:sp>
      <p:cxnSp>
        <p:nvCxnSpPr>
          <p:cNvPr id="45" name="Łącznik prosty 44">
            <a:extLst>
              <a:ext uri="{FF2B5EF4-FFF2-40B4-BE49-F238E27FC236}">
                <a16:creationId xmlns:a16="http://schemas.microsoft.com/office/drawing/2014/main" id="{DC256FFE-646A-4CF4-86D5-55228F83AA8E}"/>
              </a:ext>
            </a:extLst>
          </p:cNvPr>
          <p:cNvCxnSpPr>
            <a:cxnSpLocks/>
          </p:cNvCxnSpPr>
          <p:nvPr userDrawn="1"/>
        </p:nvCxnSpPr>
        <p:spPr>
          <a:xfrm flipH="1">
            <a:off x="8306384" y="5285054"/>
            <a:ext cx="1152524" cy="0"/>
          </a:xfrm>
          <a:prstGeom prst="line">
            <a:avLst/>
          </a:prstGeom>
          <a:ln w="25400">
            <a:gradFill>
              <a:gsLst>
                <a:gs pos="0">
                  <a:schemeClr val="accent1"/>
                </a:gs>
                <a:gs pos="100000">
                  <a:schemeClr val="accent2"/>
                </a:gs>
              </a:gsLst>
              <a:lin ang="0" scaled="0"/>
            </a:gradFill>
          </a:ln>
          <a:effectLst/>
        </p:spPr>
        <p:style>
          <a:lnRef idx="2">
            <a:schemeClr val="accent1"/>
          </a:lnRef>
          <a:fillRef idx="0">
            <a:schemeClr val="accent1"/>
          </a:fillRef>
          <a:effectRef idx="1">
            <a:schemeClr val="accent1"/>
          </a:effectRef>
          <a:fontRef idx="minor">
            <a:schemeClr val="tx1"/>
          </a:fontRef>
        </p:style>
      </p:cxnSp>
      <p:sp>
        <p:nvSpPr>
          <p:cNvPr id="46" name="Symbol zastępczy tekstu 3">
            <a:extLst>
              <a:ext uri="{FF2B5EF4-FFF2-40B4-BE49-F238E27FC236}">
                <a16:creationId xmlns:a16="http://schemas.microsoft.com/office/drawing/2014/main" id="{AA310FFD-A5E1-4032-8E2B-4636BB012D45}"/>
              </a:ext>
            </a:extLst>
          </p:cNvPr>
          <p:cNvSpPr>
            <a:spLocks noGrp="1"/>
          </p:cNvSpPr>
          <p:nvPr>
            <p:ph type="body" sz="quarter" idx="29" hasCustomPrompt="1"/>
          </p:nvPr>
        </p:nvSpPr>
        <p:spPr>
          <a:xfrm>
            <a:off x="2071483" y="4315527"/>
            <a:ext cx="2527505" cy="884755"/>
          </a:xfrm>
        </p:spPr>
        <p:txBody>
          <a:bodyPr anchor="b"/>
          <a:lstStyle>
            <a:lvl1pPr marL="0" indent="0" algn="ctr">
              <a:buNone/>
              <a:defRPr b="1"/>
            </a:lvl1pPr>
          </a:lstStyle>
          <a:p>
            <a:r>
              <a:rPr lang="pl-PL" dirty="0" err="1"/>
              <a:t>Click</a:t>
            </a:r>
            <a:r>
              <a:rPr lang="pl-PL" dirty="0"/>
              <a:t> to </a:t>
            </a:r>
            <a:r>
              <a:rPr lang="pl-PL" dirty="0" err="1"/>
              <a:t>add</a:t>
            </a:r>
            <a:r>
              <a:rPr lang="pl-PL" dirty="0"/>
              <a:t> </a:t>
            </a:r>
            <a:br>
              <a:rPr lang="pl-PL" dirty="0"/>
            </a:br>
            <a:r>
              <a:rPr lang="pl-PL" dirty="0"/>
              <a:t>the </a:t>
            </a:r>
            <a:r>
              <a:rPr lang="pl-PL" dirty="0" err="1"/>
              <a:t>text</a:t>
            </a:r>
            <a:endParaRPr lang="pl-PL" dirty="0"/>
          </a:p>
        </p:txBody>
      </p:sp>
      <p:sp>
        <p:nvSpPr>
          <p:cNvPr id="47" name="Symbol zastępczy tekstu 3">
            <a:extLst>
              <a:ext uri="{FF2B5EF4-FFF2-40B4-BE49-F238E27FC236}">
                <a16:creationId xmlns:a16="http://schemas.microsoft.com/office/drawing/2014/main" id="{656814B5-23D1-43CE-8624-356E353EBCDE}"/>
              </a:ext>
            </a:extLst>
          </p:cNvPr>
          <p:cNvSpPr>
            <a:spLocks noGrp="1"/>
          </p:cNvSpPr>
          <p:nvPr>
            <p:ph type="body" sz="quarter" idx="31" hasCustomPrompt="1"/>
          </p:nvPr>
        </p:nvSpPr>
        <p:spPr>
          <a:xfrm>
            <a:off x="4823648" y="4315527"/>
            <a:ext cx="2527505" cy="884755"/>
          </a:xfrm>
        </p:spPr>
        <p:txBody>
          <a:bodyPr anchor="b"/>
          <a:lstStyle>
            <a:lvl1pPr marL="0" indent="0" algn="ctr">
              <a:buNone/>
              <a:defRPr b="1"/>
            </a:lvl1pPr>
          </a:lstStyle>
          <a:p>
            <a:r>
              <a:rPr lang="pl-PL" dirty="0" err="1"/>
              <a:t>Click</a:t>
            </a:r>
            <a:r>
              <a:rPr lang="pl-PL" dirty="0"/>
              <a:t> to </a:t>
            </a:r>
            <a:r>
              <a:rPr lang="pl-PL" dirty="0" err="1"/>
              <a:t>add</a:t>
            </a:r>
            <a:r>
              <a:rPr lang="pl-PL" dirty="0"/>
              <a:t> </a:t>
            </a:r>
            <a:br>
              <a:rPr lang="pl-PL" dirty="0"/>
            </a:br>
            <a:r>
              <a:rPr lang="pl-PL" dirty="0"/>
              <a:t>the </a:t>
            </a:r>
            <a:r>
              <a:rPr lang="pl-PL" dirty="0" err="1"/>
              <a:t>text</a:t>
            </a:r>
            <a:endParaRPr lang="pl-PL" dirty="0"/>
          </a:p>
        </p:txBody>
      </p:sp>
      <p:sp>
        <p:nvSpPr>
          <p:cNvPr id="48" name="Symbol zastępczy tekstu 3">
            <a:extLst>
              <a:ext uri="{FF2B5EF4-FFF2-40B4-BE49-F238E27FC236}">
                <a16:creationId xmlns:a16="http://schemas.microsoft.com/office/drawing/2014/main" id="{4647B6C3-6B96-4B05-863C-844A7831905D}"/>
              </a:ext>
            </a:extLst>
          </p:cNvPr>
          <p:cNvSpPr>
            <a:spLocks noGrp="1"/>
          </p:cNvSpPr>
          <p:nvPr>
            <p:ph type="body" sz="quarter" idx="32" hasCustomPrompt="1"/>
          </p:nvPr>
        </p:nvSpPr>
        <p:spPr>
          <a:xfrm>
            <a:off x="7602707" y="4315527"/>
            <a:ext cx="2527505" cy="884755"/>
          </a:xfrm>
        </p:spPr>
        <p:txBody>
          <a:bodyPr anchor="b"/>
          <a:lstStyle>
            <a:lvl1pPr marL="0" indent="0" algn="ctr">
              <a:buNone/>
              <a:defRPr b="1"/>
            </a:lvl1pPr>
          </a:lstStyle>
          <a:p>
            <a:r>
              <a:rPr lang="pl-PL" dirty="0" err="1"/>
              <a:t>Click</a:t>
            </a:r>
            <a:r>
              <a:rPr lang="pl-PL" dirty="0"/>
              <a:t> to </a:t>
            </a:r>
            <a:r>
              <a:rPr lang="pl-PL" dirty="0" err="1"/>
              <a:t>add</a:t>
            </a:r>
            <a:r>
              <a:rPr lang="pl-PL" dirty="0"/>
              <a:t> </a:t>
            </a:r>
            <a:br>
              <a:rPr lang="pl-PL" dirty="0"/>
            </a:br>
            <a:r>
              <a:rPr lang="pl-PL" dirty="0"/>
              <a:t>the </a:t>
            </a:r>
            <a:r>
              <a:rPr lang="pl-PL" dirty="0" err="1"/>
              <a:t>text</a:t>
            </a:r>
            <a:endParaRPr lang="pl-PL" dirty="0"/>
          </a:p>
        </p:txBody>
      </p:sp>
      <p:cxnSp>
        <p:nvCxnSpPr>
          <p:cNvPr id="19" name="Łącznik prosty 18">
            <a:extLst>
              <a:ext uri="{FF2B5EF4-FFF2-40B4-BE49-F238E27FC236}">
                <a16:creationId xmlns:a16="http://schemas.microsoft.com/office/drawing/2014/main" id="{8079389E-FE67-F041-AE8D-68CD6FD97A68}"/>
              </a:ext>
            </a:extLst>
          </p:cNvPr>
          <p:cNvCxnSpPr>
            <a:cxnSpLocks/>
          </p:cNvCxnSpPr>
          <p:nvPr userDrawn="1"/>
        </p:nvCxnSpPr>
        <p:spPr>
          <a:xfrm flipH="1">
            <a:off x="1" y="1282550"/>
            <a:ext cx="1949449" cy="0"/>
          </a:xfrm>
          <a:prstGeom prst="line">
            <a:avLst/>
          </a:prstGeom>
          <a:ln w="25400">
            <a:gradFill>
              <a:gsLst>
                <a:gs pos="0">
                  <a:schemeClr val="accent1"/>
                </a:gs>
                <a:gs pos="100000">
                  <a:schemeClr val="accent2"/>
                </a:gs>
              </a:gsLst>
              <a:lin ang="0" scaled="0"/>
            </a:gra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5061022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eam [3] - Full Width">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331FD11-D4EB-F349-A244-1BC13AA5B98F}"/>
              </a:ext>
            </a:extLst>
          </p:cNvPr>
          <p:cNvSpPr>
            <a:spLocks noGrp="1"/>
          </p:cNvSpPr>
          <p:nvPr>
            <p:ph type="title" hasCustomPrompt="1"/>
          </p:nvPr>
        </p:nvSpPr>
        <p:spPr/>
        <p:txBody>
          <a:bodyPr lIns="0"/>
          <a:lstStyle>
            <a:lvl1pPr>
              <a:defRPr>
                <a:latin typeface="Roboto" panose="02000000000000000000" pitchFamily="2" charset="0"/>
                <a:ea typeface="Roboto" panose="02000000000000000000" pitchFamily="2" charset="0"/>
              </a:defRPr>
            </a:lvl1pPr>
          </a:lstStyle>
          <a:p>
            <a:r>
              <a:rPr lang="pl-PL" dirty="0" err="1"/>
              <a:t>Click</a:t>
            </a:r>
            <a:r>
              <a:rPr lang="pl-PL" dirty="0"/>
              <a:t> to </a:t>
            </a:r>
            <a:r>
              <a:rPr lang="pl-PL" dirty="0" err="1"/>
              <a:t>edit</a:t>
            </a:r>
            <a:endParaRPr lang="pl-PL" dirty="0"/>
          </a:p>
        </p:txBody>
      </p:sp>
      <p:sp>
        <p:nvSpPr>
          <p:cNvPr id="3" name="Symbol zastępczy daty 2">
            <a:extLst>
              <a:ext uri="{FF2B5EF4-FFF2-40B4-BE49-F238E27FC236}">
                <a16:creationId xmlns:a16="http://schemas.microsoft.com/office/drawing/2014/main" id="{D3E005BF-7244-1D4A-BB97-C85F270F8250}"/>
              </a:ext>
            </a:extLst>
          </p:cNvPr>
          <p:cNvSpPr>
            <a:spLocks noGrp="1"/>
          </p:cNvSpPr>
          <p:nvPr>
            <p:ph type="dt" sz="half" idx="10"/>
          </p:nvPr>
        </p:nvSpPr>
        <p:spPr/>
        <p:txBody>
          <a:bodyPr/>
          <a:lstStyle>
            <a:lvl1pPr>
              <a:defRPr>
                <a:latin typeface="Roboto" panose="02000000000000000000" pitchFamily="2" charset="0"/>
                <a:ea typeface="Roboto" panose="02000000000000000000" pitchFamily="2" charset="0"/>
              </a:defRPr>
            </a:lvl1pPr>
          </a:lstStyle>
          <a:p>
            <a:fld id="{2DF0A7F1-8DDE-AB40-ABD1-86832C9EAD8A}" type="datetimeFigureOut">
              <a:rPr lang="pl-PL" smtClean="0"/>
              <a:pPr/>
              <a:t>10.01.2024</a:t>
            </a:fld>
            <a:endParaRPr lang="pl-PL" dirty="0"/>
          </a:p>
        </p:txBody>
      </p:sp>
      <p:sp>
        <p:nvSpPr>
          <p:cNvPr id="4" name="Symbol zastępczy stopki 3">
            <a:extLst>
              <a:ext uri="{FF2B5EF4-FFF2-40B4-BE49-F238E27FC236}">
                <a16:creationId xmlns:a16="http://schemas.microsoft.com/office/drawing/2014/main" id="{7CE38F39-D96F-364D-B193-56BBB633852A}"/>
              </a:ext>
            </a:extLst>
          </p:cNvPr>
          <p:cNvSpPr>
            <a:spLocks noGrp="1"/>
          </p:cNvSpPr>
          <p:nvPr>
            <p:ph type="ftr" sz="quarter" idx="11"/>
          </p:nvPr>
        </p:nvSpPr>
        <p:spPr/>
        <p:txBody>
          <a:bodyPr/>
          <a:lstStyle>
            <a:lvl1pPr>
              <a:defRPr>
                <a:latin typeface="Roboto" panose="02000000000000000000" pitchFamily="2" charset="0"/>
                <a:ea typeface="Roboto" panose="02000000000000000000" pitchFamily="2" charset="0"/>
              </a:defRPr>
            </a:lvl1pPr>
          </a:lstStyle>
          <a:p>
            <a:endParaRPr lang="pl-PL" dirty="0"/>
          </a:p>
        </p:txBody>
      </p:sp>
      <p:sp>
        <p:nvSpPr>
          <p:cNvPr id="5" name="Symbol zastępczy numeru slajdu 4">
            <a:extLst>
              <a:ext uri="{FF2B5EF4-FFF2-40B4-BE49-F238E27FC236}">
                <a16:creationId xmlns:a16="http://schemas.microsoft.com/office/drawing/2014/main" id="{B1042CF3-E3B6-1349-9AA2-C55AC9D9AA98}"/>
              </a:ext>
            </a:extLst>
          </p:cNvPr>
          <p:cNvSpPr>
            <a:spLocks noGrp="1"/>
          </p:cNvSpPr>
          <p:nvPr>
            <p:ph type="sldNum" sz="quarter" idx="12"/>
          </p:nvPr>
        </p:nvSpPr>
        <p:spPr/>
        <p:txBody>
          <a:bodyPr/>
          <a:lstStyle>
            <a:lvl1pPr>
              <a:defRPr>
                <a:latin typeface="Roboto" panose="02000000000000000000" pitchFamily="2" charset="0"/>
                <a:ea typeface="Roboto" panose="02000000000000000000" pitchFamily="2" charset="0"/>
              </a:defRPr>
            </a:lvl1pPr>
          </a:lstStyle>
          <a:p>
            <a:fld id="{82F84508-4418-4F44-8CB3-6C056C4313D3}" type="slidenum">
              <a:rPr lang="pl-PL" smtClean="0"/>
              <a:pPr/>
              <a:t>‹Nr.›</a:t>
            </a:fld>
            <a:endParaRPr lang="pl-PL" dirty="0"/>
          </a:p>
        </p:txBody>
      </p:sp>
      <p:sp>
        <p:nvSpPr>
          <p:cNvPr id="24" name="Symbol zastępczy obrazu 16">
            <a:extLst>
              <a:ext uri="{FF2B5EF4-FFF2-40B4-BE49-F238E27FC236}">
                <a16:creationId xmlns:a16="http://schemas.microsoft.com/office/drawing/2014/main" id="{86931452-4549-0B4D-966C-6B43CBFF40CD}"/>
              </a:ext>
            </a:extLst>
          </p:cNvPr>
          <p:cNvSpPr>
            <a:spLocks noGrp="1"/>
          </p:cNvSpPr>
          <p:nvPr>
            <p:ph type="pic" sz="quarter" idx="13" hasCustomPrompt="1"/>
          </p:nvPr>
        </p:nvSpPr>
        <p:spPr>
          <a:xfrm>
            <a:off x="675930" y="1484784"/>
            <a:ext cx="3222000" cy="2672119"/>
          </a:xfrm>
          <a:solidFill>
            <a:schemeClr val="tx2">
              <a:lumMod val="20000"/>
              <a:lumOff val="80000"/>
            </a:schemeClr>
          </a:solidFill>
        </p:spPr>
        <p:txBody>
          <a:bodyPr anchor="ctr">
            <a:normAutofit/>
          </a:bodyPr>
          <a:lstStyle>
            <a:lvl1pPr marL="0" indent="0" algn="ctr">
              <a:lnSpc>
                <a:spcPct val="100000"/>
              </a:lnSpc>
              <a:buNone/>
              <a:defRPr sz="2600">
                <a:solidFill>
                  <a:schemeClr val="accent2"/>
                </a:solidFill>
                <a:latin typeface="Roboto" panose="02000000000000000000" pitchFamily="2" charset="0"/>
                <a:ea typeface="Roboto" panose="02000000000000000000" pitchFamily="2" charset="0"/>
              </a:defRPr>
            </a:lvl1pPr>
          </a:lstStyle>
          <a:p>
            <a:r>
              <a:rPr lang="pl-PL" dirty="0" err="1"/>
              <a:t>Click</a:t>
            </a:r>
            <a:r>
              <a:rPr lang="pl-PL" dirty="0"/>
              <a:t> </a:t>
            </a:r>
            <a:r>
              <a:rPr lang="pl-PL" dirty="0" err="1"/>
              <a:t>this</a:t>
            </a:r>
            <a:r>
              <a:rPr lang="pl-PL" dirty="0"/>
              <a:t> </a:t>
            </a:r>
            <a:r>
              <a:rPr lang="pl-PL" dirty="0" err="1"/>
              <a:t>icon</a:t>
            </a:r>
            <a:r>
              <a:rPr lang="pl-PL" dirty="0"/>
              <a:t> </a:t>
            </a:r>
            <a:br>
              <a:rPr lang="pl-PL" dirty="0"/>
            </a:br>
            <a:r>
              <a:rPr lang="pl-PL" dirty="0"/>
              <a:t>to </a:t>
            </a:r>
            <a:r>
              <a:rPr lang="pl-PL" dirty="0" err="1"/>
              <a:t>add</a:t>
            </a:r>
            <a:r>
              <a:rPr lang="pl-PL" dirty="0"/>
              <a:t> a </a:t>
            </a:r>
            <a:r>
              <a:rPr lang="pl-PL" dirty="0" err="1"/>
              <a:t>picture</a:t>
            </a:r>
            <a:endParaRPr lang="pl-PL" dirty="0"/>
          </a:p>
        </p:txBody>
      </p:sp>
      <p:sp>
        <p:nvSpPr>
          <p:cNvPr id="25" name="Symbol zastępczy obrazu 16">
            <a:extLst>
              <a:ext uri="{FF2B5EF4-FFF2-40B4-BE49-F238E27FC236}">
                <a16:creationId xmlns:a16="http://schemas.microsoft.com/office/drawing/2014/main" id="{C6FDA77A-7BE0-8A48-B7FF-ADFF59AFDC61}"/>
              </a:ext>
            </a:extLst>
          </p:cNvPr>
          <p:cNvSpPr>
            <a:spLocks noGrp="1"/>
          </p:cNvSpPr>
          <p:nvPr>
            <p:ph type="pic" sz="quarter" idx="18" hasCustomPrompt="1"/>
          </p:nvPr>
        </p:nvSpPr>
        <p:spPr>
          <a:xfrm>
            <a:off x="4485000" y="1484784"/>
            <a:ext cx="3222000" cy="2672119"/>
          </a:xfrm>
          <a:solidFill>
            <a:schemeClr val="tx2">
              <a:lumMod val="20000"/>
              <a:lumOff val="80000"/>
            </a:schemeClr>
          </a:solidFill>
        </p:spPr>
        <p:txBody>
          <a:bodyPr anchor="ctr">
            <a:normAutofit/>
          </a:bodyPr>
          <a:lstStyle>
            <a:lvl1pPr marL="0" indent="0" algn="ctr">
              <a:lnSpc>
                <a:spcPct val="100000"/>
              </a:lnSpc>
              <a:buNone/>
              <a:defRPr sz="2600">
                <a:solidFill>
                  <a:schemeClr val="accent2"/>
                </a:solidFill>
                <a:latin typeface="Roboto" panose="02000000000000000000" pitchFamily="2" charset="0"/>
                <a:ea typeface="Roboto" panose="02000000000000000000" pitchFamily="2" charset="0"/>
              </a:defRPr>
            </a:lvl1pPr>
          </a:lstStyle>
          <a:p>
            <a:r>
              <a:rPr lang="pl-PL" dirty="0" err="1"/>
              <a:t>Click</a:t>
            </a:r>
            <a:r>
              <a:rPr lang="pl-PL" dirty="0"/>
              <a:t> </a:t>
            </a:r>
            <a:r>
              <a:rPr lang="pl-PL" dirty="0" err="1"/>
              <a:t>this</a:t>
            </a:r>
            <a:r>
              <a:rPr lang="pl-PL" dirty="0"/>
              <a:t> </a:t>
            </a:r>
            <a:r>
              <a:rPr lang="pl-PL" dirty="0" err="1"/>
              <a:t>icon</a:t>
            </a:r>
            <a:r>
              <a:rPr lang="pl-PL" dirty="0"/>
              <a:t> </a:t>
            </a:r>
            <a:br>
              <a:rPr lang="pl-PL" dirty="0"/>
            </a:br>
            <a:r>
              <a:rPr lang="pl-PL" dirty="0"/>
              <a:t>to </a:t>
            </a:r>
            <a:r>
              <a:rPr lang="pl-PL" dirty="0" err="1"/>
              <a:t>add</a:t>
            </a:r>
            <a:r>
              <a:rPr lang="pl-PL" dirty="0"/>
              <a:t> a </a:t>
            </a:r>
            <a:r>
              <a:rPr lang="pl-PL" dirty="0" err="1"/>
              <a:t>picture</a:t>
            </a:r>
            <a:endParaRPr lang="pl-PL" dirty="0"/>
          </a:p>
        </p:txBody>
      </p:sp>
      <p:sp>
        <p:nvSpPr>
          <p:cNvPr id="26" name="Symbol zastępczy obrazu 16">
            <a:extLst>
              <a:ext uri="{FF2B5EF4-FFF2-40B4-BE49-F238E27FC236}">
                <a16:creationId xmlns:a16="http://schemas.microsoft.com/office/drawing/2014/main" id="{9AC037A9-97E5-FC4F-B9BB-E0ACE3BD8B2D}"/>
              </a:ext>
            </a:extLst>
          </p:cNvPr>
          <p:cNvSpPr>
            <a:spLocks noGrp="1"/>
          </p:cNvSpPr>
          <p:nvPr>
            <p:ph type="pic" sz="quarter" idx="19" hasCustomPrompt="1"/>
          </p:nvPr>
        </p:nvSpPr>
        <p:spPr>
          <a:xfrm>
            <a:off x="8294070" y="1481162"/>
            <a:ext cx="3222000" cy="2672119"/>
          </a:xfrm>
          <a:solidFill>
            <a:schemeClr val="tx2">
              <a:lumMod val="20000"/>
              <a:lumOff val="80000"/>
            </a:schemeClr>
          </a:solidFill>
        </p:spPr>
        <p:txBody>
          <a:bodyPr anchor="ctr">
            <a:normAutofit/>
          </a:bodyPr>
          <a:lstStyle>
            <a:lvl1pPr marL="0" indent="0" algn="ctr">
              <a:lnSpc>
                <a:spcPct val="100000"/>
              </a:lnSpc>
              <a:buNone/>
              <a:defRPr sz="2600">
                <a:solidFill>
                  <a:schemeClr val="accent2"/>
                </a:solidFill>
                <a:latin typeface="Roboto" panose="02000000000000000000" pitchFamily="2" charset="0"/>
                <a:ea typeface="Roboto" panose="02000000000000000000" pitchFamily="2" charset="0"/>
              </a:defRPr>
            </a:lvl1pPr>
          </a:lstStyle>
          <a:p>
            <a:r>
              <a:rPr lang="pl-PL" dirty="0" err="1"/>
              <a:t>Click</a:t>
            </a:r>
            <a:r>
              <a:rPr lang="pl-PL" dirty="0"/>
              <a:t> </a:t>
            </a:r>
            <a:r>
              <a:rPr lang="pl-PL" dirty="0" err="1"/>
              <a:t>this</a:t>
            </a:r>
            <a:r>
              <a:rPr lang="pl-PL" dirty="0"/>
              <a:t> </a:t>
            </a:r>
            <a:r>
              <a:rPr lang="pl-PL" dirty="0" err="1"/>
              <a:t>icon</a:t>
            </a:r>
            <a:r>
              <a:rPr lang="pl-PL" dirty="0"/>
              <a:t> </a:t>
            </a:r>
            <a:br>
              <a:rPr lang="pl-PL" dirty="0"/>
            </a:br>
            <a:r>
              <a:rPr lang="pl-PL" dirty="0"/>
              <a:t>to </a:t>
            </a:r>
            <a:r>
              <a:rPr lang="pl-PL" dirty="0" err="1"/>
              <a:t>add</a:t>
            </a:r>
            <a:r>
              <a:rPr lang="pl-PL" dirty="0"/>
              <a:t> a </a:t>
            </a:r>
            <a:r>
              <a:rPr lang="pl-PL" dirty="0" err="1"/>
              <a:t>picture</a:t>
            </a:r>
            <a:endParaRPr lang="pl-PL" dirty="0"/>
          </a:p>
        </p:txBody>
      </p:sp>
      <p:sp>
        <p:nvSpPr>
          <p:cNvPr id="40" name="Symbol zastępczy tekstu 27">
            <a:extLst>
              <a:ext uri="{FF2B5EF4-FFF2-40B4-BE49-F238E27FC236}">
                <a16:creationId xmlns:a16="http://schemas.microsoft.com/office/drawing/2014/main" id="{D840B54D-F0BA-4B72-B371-1666F18047DD}"/>
              </a:ext>
            </a:extLst>
          </p:cNvPr>
          <p:cNvSpPr>
            <a:spLocks noGrp="1"/>
          </p:cNvSpPr>
          <p:nvPr>
            <p:ph type="body" sz="quarter" idx="21" hasCustomPrompt="1"/>
          </p:nvPr>
        </p:nvSpPr>
        <p:spPr>
          <a:xfrm>
            <a:off x="685248" y="5368537"/>
            <a:ext cx="3222000" cy="821943"/>
          </a:xfrm>
        </p:spPr>
        <p:txBody>
          <a:bodyPr anchor="t">
            <a:normAutofit/>
          </a:bodyPr>
          <a:lstStyle>
            <a:lvl1pPr marL="0" indent="0" algn="ctr">
              <a:buNone/>
              <a:defRPr sz="1800" b="0">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p:txBody>
      </p:sp>
      <p:sp>
        <p:nvSpPr>
          <p:cNvPr id="41" name="Symbol zastępczy tekstu 27">
            <a:extLst>
              <a:ext uri="{FF2B5EF4-FFF2-40B4-BE49-F238E27FC236}">
                <a16:creationId xmlns:a16="http://schemas.microsoft.com/office/drawing/2014/main" id="{F13438FF-D31F-45E8-B419-B1F90FDBD961}"/>
              </a:ext>
            </a:extLst>
          </p:cNvPr>
          <p:cNvSpPr>
            <a:spLocks noGrp="1"/>
          </p:cNvSpPr>
          <p:nvPr>
            <p:ph type="body" sz="quarter" idx="23" hasCustomPrompt="1"/>
          </p:nvPr>
        </p:nvSpPr>
        <p:spPr>
          <a:xfrm>
            <a:off x="4485000" y="5368538"/>
            <a:ext cx="3222000" cy="821943"/>
          </a:xfrm>
        </p:spPr>
        <p:txBody>
          <a:bodyPr anchor="t">
            <a:normAutofit/>
          </a:bodyPr>
          <a:lstStyle>
            <a:lvl1pPr marL="0" indent="0" algn="ctr">
              <a:buNone/>
              <a:defRPr sz="1800" b="0">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p:txBody>
      </p:sp>
      <p:cxnSp>
        <p:nvCxnSpPr>
          <p:cNvPr id="42" name="Łącznik prosty 41">
            <a:extLst>
              <a:ext uri="{FF2B5EF4-FFF2-40B4-BE49-F238E27FC236}">
                <a16:creationId xmlns:a16="http://schemas.microsoft.com/office/drawing/2014/main" id="{F0AC3713-E8A2-4E48-B3C1-702C8E180485}"/>
              </a:ext>
            </a:extLst>
          </p:cNvPr>
          <p:cNvCxnSpPr>
            <a:cxnSpLocks/>
          </p:cNvCxnSpPr>
          <p:nvPr userDrawn="1"/>
        </p:nvCxnSpPr>
        <p:spPr>
          <a:xfrm flipH="1">
            <a:off x="1719986" y="5292908"/>
            <a:ext cx="1152524" cy="0"/>
          </a:xfrm>
          <a:prstGeom prst="line">
            <a:avLst/>
          </a:prstGeom>
          <a:ln w="25400">
            <a:gradFill>
              <a:gsLst>
                <a:gs pos="0">
                  <a:schemeClr val="accent1"/>
                </a:gs>
                <a:gs pos="100000">
                  <a:schemeClr val="accent2"/>
                </a:gs>
              </a:gsLst>
              <a:lin ang="0" scaled="0"/>
            </a:gradFill>
          </a:ln>
          <a:effectLst/>
        </p:spPr>
        <p:style>
          <a:lnRef idx="2">
            <a:schemeClr val="accent1"/>
          </a:lnRef>
          <a:fillRef idx="0">
            <a:schemeClr val="accent1"/>
          </a:fillRef>
          <a:effectRef idx="1">
            <a:schemeClr val="accent1"/>
          </a:effectRef>
          <a:fontRef idx="minor">
            <a:schemeClr val="tx1"/>
          </a:fontRef>
        </p:style>
      </p:cxnSp>
      <p:cxnSp>
        <p:nvCxnSpPr>
          <p:cNvPr id="43" name="Łącznik prosty 42">
            <a:extLst>
              <a:ext uri="{FF2B5EF4-FFF2-40B4-BE49-F238E27FC236}">
                <a16:creationId xmlns:a16="http://schemas.microsoft.com/office/drawing/2014/main" id="{71F5005F-6F68-4BDE-9585-441B5A77AFB6}"/>
              </a:ext>
            </a:extLst>
          </p:cNvPr>
          <p:cNvCxnSpPr>
            <a:cxnSpLocks/>
          </p:cNvCxnSpPr>
          <p:nvPr userDrawn="1"/>
        </p:nvCxnSpPr>
        <p:spPr>
          <a:xfrm flipH="1">
            <a:off x="5529056" y="5285054"/>
            <a:ext cx="1152524" cy="0"/>
          </a:xfrm>
          <a:prstGeom prst="line">
            <a:avLst/>
          </a:prstGeom>
          <a:ln w="25400">
            <a:gradFill>
              <a:gsLst>
                <a:gs pos="0">
                  <a:schemeClr val="accent1"/>
                </a:gs>
                <a:gs pos="100000">
                  <a:schemeClr val="accent2"/>
                </a:gs>
              </a:gsLst>
              <a:lin ang="0" scaled="0"/>
            </a:gradFill>
          </a:ln>
          <a:effectLst/>
        </p:spPr>
        <p:style>
          <a:lnRef idx="2">
            <a:schemeClr val="accent1"/>
          </a:lnRef>
          <a:fillRef idx="0">
            <a:schemeClr val="accent1"/>
          </a:fillRef>
          <a:effectRef idx="1">
            <a:schemeClr val="accent1"/>
          </a:effectRef>
          <a:fontRef idx="minor">
            <a:schemeClr val="tx1"/>
          </a:fontRef>
        </p:style>
      </p:cxnSp>
      <p:sp>
        <p:nvSpPr>
          <p:cNvPr id="44" name="Symbol zastępczy tekstu 27">
            <a:extLst>
              <a:ext uri="{FF2B5EF4-FFF2-40B4-BE49-F238E27FC236}">
                <a16:creationId xmlns:a16="http://schemas.microsoft.com/office/drawing/2014/main" id="{A0DB7AA0-EB56-4C32-9313-6F314BF2875E}"/>
              </a:ext>
            </a:extLst>
          </p:cNvPr>
          <p:cNvSpPr>
            <a:spLocks noGrp="1"/>
          </p:cNvSpPr>
          <p:nvPr>
            <p:ph type="body" sz="quarter" idx="28" hasCustomPrompt="1"/>
          </p:nvPr>
        </p:nvSpPr>
        <p:spPr>
          <a:xfrm>
            <a:off x="8315292" y="5368538"/>
            <a:ext cx="3222000" cy="821943"/>
          </a:xfrm>
        </p:spPr>
        <p:txBody>
          <a:bodyPr anchor="t">
            <a:normAutofit/>
          </a:bodyPr>
          <a:lstStyle>
            <a:lvl1pPr marL="0" indent="0" algn="ctr">
              <a:buNone/>
              <a:defRPr sz="1800" b="0">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p:txBody>
      </p:sp>
      <p:cxnSp>
        <p:nvCxnSpPr>
          <p:cNvPr id="45" name="Łącznik prosty 44">
            <a:extLst>
              <a:ext uri="{FF2B5EF4-FFF2-40B4-BE49-F238E27FC236}">
                <a16:creationId xmlns:a16="http://schemas.microsoft.com/office/drawing/2014/main" id="{DC256FFE-646A-4CF4-86D5-55228F83AA8E}"/>
              </a:ext>
            </a:extLst>
          </p:cNvPr>
          <p:cNvCxnSpPr>
            <a:cxnSpLocks/>
          </p:cNvCxnSpPr>
          <p:nvPr userDrawn="1"/>
        </p:nvCxnSpPr>
        <p:spPr>
          <a:xfrm flipH="1">
            <a:off x="9338501" y="5285054"/>
            <a:ext cx="1152524" cy="0"/>
          </a:xfrm>
          <a:prstGeom prst="line">
            <a:avLst/>
          </a:prstGeom>
          <a:ln w="25400">
            <a:gradFill>
              <a:gsLst>
                <a:gs pos="0">
                  <a:schemeClr val="accent1"/>
                </a:gs>
                <a:gs pos="100000">
                  <a:schemeClr val="accent2"/>
                </a:gs>
              </a:gsLst>
              <a:lin ang="0" scaled="0"/>
            </a:gradFill>
          </a:ln>
          <a:effectLst/>
        </p:spPr>
        <p:style>
          <a:lnRef idx="2">
            <a:schemeClr val="accent1"/>
          </a:lnRef>
          <a:fillRef idx="0">
            <a:schemeClr val="accent1"/>
          </a:fillRef>
          <a:effectRef idx="1">
            <a:schemeClr val="accent1"/>
          </a:effectRef>
          <a:fontRef idx="minor">
            <a:schemeClr val="tx1"/>
          </a:fontRef>
        </p:style>
      </p:cxnSp>
      <p:sp>
        <p:nvSpPr>
          <p:cNvPr id="46" name="Symbol zastępczy tekstu 3">
            <a:extLst>
              <a:ext uri="{FF2B5EF4-FFF2-40B4-BE49-F238E27FC236}">
                <a16:creationId xmlns:a16="http://schemas.microsoft.com/office/drawing/2014/main" id="{AA310FFD-A5E1-4032-8E2B-4636BB012D45}"/>
              </a:ext>
            </a:extLst>
          </p:cNvPr>
          <p:cNvSpPr>
            <a:spLocks noGrp="1"/>
          </p:cNvSpPr>
          <p:nvPr>
            <p:ph type="body" sz="quarter" idx="29" hasCustomPrompt="1"/>
          </p:nvPr>
        </p:nvSpPr>
        <p:spPr>
          <a:xfrm>
            <a:off x="685248" y="4315527"/>
            <a:ext cx="3222000" cy="884755"/>
          </a:xfrm>
        </p:spPr>
        <p:txBody>
          <a:bodyPr anchor="b"/>
          <a:lstStyle>
            <a:lvl1pPr marL="0" indent="0" algn="ctr">
              <a:buNone/>
              <a:defRPr b="1"/>
            </a:lvl1pPr>
          </a:lstStyle>
          <a:p>
            <a:r>
              <a:rPr lang="pl-PL" dirty="0" err="1"/>
              <a:t>Click</a:t>
            </a:r>
            <a:r>
              <a:rPr lang="pl-PL" dirty="0"/>
              <a:t> to </a:t>
            </a:r>
            <a:r>
              <a:rPr lang="pl-PL" dirty="0" err="1"/>
              <a:t>add</a:t>
            </a:r>
            <a:r>
              <a:rPr lang="pl-PL" dirty="0"/>
              <a:t> </a:t>
            </a:r>
            <a:br>
              <a:rPr lang="pl-PL" dirty="0"/>
            </a:br>
            <a:r>
              <a:rPr lang="pl-PL" dirty="0"/>
              <a:t>the </a:t>
            </a:r>
            <a:r>
              <a:rPr lang="pl-PL" dirty="0" err="1"/>
              <a:t>text</a:t>
            </a:r>
            <a:endParaRPr lang="pl-PL" dirty="0"/>
          </a:p>
        </p:txBody>
      </p:sp>
      <p:sp>
        <p:nvSpPr>
          <p:cNvPr id="47" name="Symbol zastępczy tekstu 3">
            <a:extLst>
              <a:ext uri="{FF2B5EF4-FFF2-40B4-BE49-F238E27FC236}">
                <a16:creationId xmlns:a16="http://schemas.microsoft.com/office/drawing/2014/main" id="{656814B5-23D1-43CE-8624-356E353EBCDE}"/>
              </a:ext>
            </a:extLst>
          </p:cNvPr>
          <p:cNvSpPr>
            <a:spLocks noGrp="1"/>
          </p:cNvSpPr>
          <p:nvPr>
            <p:ph type="body" sz="quarter" idx="31" hasCustomPrompt="1"/>
          </p:nvPr>
        </p:nvSpPr>
        <p:spPr>
          <a:xfrm>
            <a:off x="4485000" y="4315527"/>
            <a:ext cx="3222000" cy="884755"/>
          </a:xfrm>
        </p:spPr>
        <p:txBody>
          <a:bodyPr anchor="b"/>
          <a:lstStyle>
            <a:lvl1pPr marL="0" indent="0" algn="ctr">
              <a:buNone/>
              <a:defRPr b="1"/>
            </a:lvl1pPr>
          </a:lstStyle>
          <a:p>
            <a:r>
              <a:rPr lang="pl-PL" dirty="0" err="1"/>
              <a:t>Click</a:t>
            </a:r>
            <a:r>
              <a:rPr lang="pl-PL" dirty="0"/>
              <a:t> to </a:t>
            </a:r>
            <a:r>
              <a:rPr lang="pl-PL" dirty="0" err="1"/>
              <a:t>add</a:t>
            </a:r>
            <a:r>
              <a:rPr lang="pl-PL" dirty="0"/>
              <a:t> </a:t>
            </a:r>
            <a:br>
              <a:rPr lang="pl-PL" dirty="0"/>
            </a:br>
            <a:r>
              <a:rPr lang="pl-PL" dirty="0"/>
              <a:t>the </a:t>
            </a:r>
            <a:r>
              <a:rPr lang="pl-PL" dirty="0" err="1"/>
              <a:t>text</a:t>
            </a:r>
            <a:endParaRPr lang="pl-PL" dirty="0"/>
          </a:p>
        </p:txBody>
      </p:sp>
      <p:sp>
        <p:nvSpPr>
          <p:cNvPr id="48" name="Symbol zastępczy tekstu 3">
            <a:extLst>
              <a:ext uri="{FF2B5EF4-FFF2-40B4-BE49-F238E27FC236}">
                <a16:creationId xmlns:a16="http://schemas.microsoft.com/office/drawing/2014/main" id="{4647B6C3-6B96-4B05-863C-844A7831905D}"/>
              </a:ext>
            </a:extLst>
          </p:cNvPr>
          <p:cNvSpPr>
            <a:spLocks noGrp="1"/>
          </p:cNvSpPr>
          <p:nvPr>
            <p:ph type="body" sz="quarter" idx="32" hasCustomPrompt="1"/>
          </p:nvPr>
        </p:nvSpPr>
        <p:spPr>
          <a:xfrm>
            <a:off x="8303763" y="4315527"/>
            <a:ext cx="3222000" cy="884755"/>
          </a:xfrm>
        </p:spPr>
        <p:txBody>
          <a:bodyPr anchor="b"/>
          <a:lstStyle>
            <a:lvl1pPr marL="0" indent="0" algn="ctr">
              <a:buNone/>
              <a:defRPr b="1"/>
            </a:lvl1pPr>
          </a:lstStyle>
          <a:p>
            <a:r>
              <a:rPr lang="pl-PL" dirty="0" err="1"/>
              <a:t>Click</a:t>
            </a:r>
            <a:r>
              <a:rPr lang="pl-PL" dirty="0"/>
              <a:t> to </a:t>
            </a:r>
            <a:r>
              <a:rPr lang="pl-PL" dirty="0" err="1"/>
              <a:t>add</a:t>
            </a:r>
            <a:r>
              <a:rPr lang="pl-PL" dirty="0"/>
              <a:t> </a:t>
            </a:r>
            <a:br>
              <a:rPr lang="pl-PL" dirty="0"/>
            </a:br>
            <a:r>
              <a:rPr lang="pl-PL" dirty="0"/>
              <a:t>the </a:t>
            </a:r>
            <a:r>
              <a:rPr lang="pl-PL" dirty="0" err="1"/>
              <a:t>text</a:t>
            </a:r>
            <a:endParaRPr lang="pl-PL" dirty="0"/>
          </a:p>
        </p:txBody>
      </p:sp>
      <p:cxnSp>
        <p:nvCxnSpPr>
          <p:cNvPr id="19" name="Łącznik prosty 18">
            <a:extLst>
              <a:ext uri="{FF2B5EF4-FFF2-40B4-BE49-F238E27FC236}">
                <a16:creationId xmlns:a16="http://schemas.microsoft.com/office/drawing/2014/main" id="{8079389E-FE67-F041-AE8D-68CD6FD97A68}"/>
              </a:ext>
            </a:extLst>
          </p:cNvPr>
          <p:cNvCxnSpPr>
            <a:cxnSpLocks/>
          </p:cNvCxnSpPr>
          <p:nvPr userDrawn="1"/>
        </p:nvCxnSpPr>
        <p:spPr>
          <a:xfrm flipH="1">
            <a:off x="1" y="1282550"/>
            <a:ext cx="1949449" cy="0"/>
          </a:xfrm>
          <a:prstGeom prst="line">
            <a:avLst/>
          </a:prstGeom>
          <a:ln w="25400">
            <a:gradFill>
              <a:gsLst>
                <a:gs pos="0">
                  <a:schemeClr val="accent1"/>
                </a:gs>
                <a:gs pos="100000">
                  <a:schemeClr val="accent2"/>
                </a:gs>
              </a:gsLst>
              <a:lin ang="0" scaled="0"/>
            </a:gra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6283329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eam [4]">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331FD11-D4EB-F349-A244-1BC13AA5B98F}"/>
              </a:ext>
            </a:extLst>
          </p:cNvPr>
          <p:cNvSpPr>
            <a:spLocks noGrp="1"/>
          </p:cNvSpPr>
          <p:nvPr>
            <p:ph type="title" hasCustomPrompt="1"/>
          </p:nvPr>
        </p:nvSpPr>
        <p:spPr/>
        <p:txBody>
          <a:bodyPr lIns="0"/>
          <a:lstStyle>
            <a:lvl1pPr>
              <a:defRPr>
                <a:latin typeface="Roboto" panose="02000000000000000000" pitchFamily="2" charset="0"/>
                <a:ea typeface="Roboto" panose="02000000000000000000" pitchFamily="2" charset="0"/>
              </a:defRPr>
            </a:lvl1pPr>
          </a:lstStyle>
          <a:p>
            <a:r>
              <a:rPr lang="pl-PL" dirty="0" err="1"/>
              <a:t>Click</a:t>
            </a:r>
            <a:r>
              <a:rPr lang="pl-PL" dirty="0"/>
              <a:t> to </a:t>
            </a:r>
            <a:r>
              <a:rPr lang="pl-PL" dirty="0" err="1"/>
              <a:t>edit</a:t>
            </a:r>
            <a:endParaRPr lang="pl-PL" dirty="0"/>
          </a:p>
        </p:txBody>
      </p:sp>
      <p:sp>
        <p:nvSpPr>
          <p:cNvPr id="3" name="Symbol zastępczy daty 2">
            <a:extLst>
              <a:ext uri="{FF2B5EF4-FFF2-40B4-BE49-F238E27FC236}">
                <a16:creationId xmlns:a16="http://schemas.microsoft.com/office/drawing/2014/main" id="{D3E005BF-7244-1D4A-BB97-C85F270F8250}"/>
              </a:ext>
            </a:extLst>
          </p:cNvPr>
          <p:cNvSpPr>
            <a:spLocks noGrp="1"/>
          </p:cNvSpPr>
          <p:nvPr>
            <p:ph type="dt" sz="half" idx="10"/>
          </p:nvPr>
        </p:nvSpPr>
        <p:spPr/>
        <p:txBody>
          <a:bodyPr/>
          <a:lstStyle>
            <a:lvl1pPr>
              <a:defRPr>
                <a:latin typeface="Roboto" panose="02000000000000000000" pitchFamily="2" charset="0"/>
                <a:ea typeface="Roboto" panose="02000000000000000000" pitchFamily="2" charset="0"/>
              </a:defRPr>
            </a:lvl1pPr>
          </a:lstStyle>
          <a:p>
            <a:fld id="{2DF0A7F1-8DDE-AB40-ABD1-86832C9EAD8A}" type="datetimeFigureOut">
              <a:rPr lang="pl-PL" smtClean="0"/>
              <a:pPr/>
              <a:t>10.01.2024</a:t>
            </a:fld>
            <a:endParaRPr lang="pl-PL" dirty="0"/>
          </a:p>
        </p:txBody>
      </p:sp>
      <p:sp>
        <p:nvSpPr>
          <p:cNvPr id="4" name="Symbol zastępczy stopki 3">
            <a:extLst>
              <a:ext uri="{FF2B5EF4-FFF2-40B4-BE49-F238E27FC236}">
                <a16:creationId xmlns:a16="http://schemas.microsoft.com/office/drawing/2014/main" id="{7CE38F39-D96F-364D-B193-56BBB633852A}"/>
              </a:ext>
            </a:extLst>
          </p:cNvPr>
          <p:cNvSpPr>
            <a:spLocks noGrp="1"/>
          </p:cNvSpPr>
          <p:nvPr>
            <p:ph type="ftr" sz="quarter" idx="11"/>
          </p:nvPr>
        </p:nvSpPr>
        <p:spPr/>
        <p:txBody>
          <a:bodyPr/>
          <a:lstStyle>
            <a:lvl1pPr>
              <a:defRPr>
                <a:latin typeface="Roboto" panose="02000000000000000000" pitchFamily="2" charset="0"/>
                <a:ea typeface="Roboto" panose="02000000000000000000" pitchFamily="2" charset="0"/>
              </a:defRPr>
            </a:lvl1pPr>
          </a:lstStyle>
          <a:p>
            <a:endParaRPr lang="pl-PL" dirty="0"/>
          </a:p>
        </p:txBody>
      </p:sp>
      <p:sp>
        <p:nvSpPr>
          <p:cNvPr id="5" name="Symbol zastępczy numeru slajdu 4">
            <a:extLst>
              <a:ext uri="{FF2B5EF4-FFF2-40B4-BE49-F238E27FC236}">
                <a16:creationId xmlns:a16="http://schemas.microsoft.com/office/drawing/2014/main" id="{B1042CF3-E3B6-1349-9AA2-C55AC9D9AA98}"/>
              </a:ext>
            </a:extLst>
          </p:cNvPr>
          <p:cNvSpPr>
            <a:spLocks noGrp="1"/>
          </p:cNvSpPr>
          <p:nvPr>
            <p:ph type="sldNum" sz="quarter" idx="12"/>
          </p:nvPr>
        </p:nvSpPr>
        <p:spPr/>
        <p:txBody>
          <a:bodyPr/>
          <a:lstStyle>
            <a:lvl1pPr>
              <a:defRPr>
                <a:latin typeface="Roboto" panose="02000000000000000000" pitchFamily="2" charset="0"/>
                <a:ea typeface="Roboto" panose="02000000000000000000" pitchFamily="2" charset="0"/>
              </a:defRPr>
            </a:lvl1pPr>
          </a:lstStyle>
          <a:p>
            <a:fld id="{82F84508-4418-4F44-8CB3-6C056C4313D3}" type="slidenum">
              <a:rPr lang="pl-PL" smtClean="0"/>
              <a:pPr/>
              <a:t>‹Nr.›</a:t>
            </a:fld>
            <a:endParaRPr lang="pl-PL" dirty="0"/>
          </a:p>
        </p:txBody>
      </p:sp>
      <p:sp>
        <p:nvSpPr>
          <p:cNvPr id="11" name="Symbol zastępczy obrazu 16">
            <a:extLst>
              <a:ext uri="{FF2B5EF4-FFF2-40B4-BE49-F238E27FC236}">
                <a16:creationId xmlns:a16="http://schemas.microsoft.com/office/drawing/2014/main" id="{EBDD1FBE-541D-40A3-A21B-D99505B69B2D}"/>
              </a:ext>
            </a:extLst>
          </p:cNvPr>
          <p:cNvSpPr>
            <a:spLocks noGrp="1"/>
          </p:cNvSpPr>
          <p:nvPr>
            <p:ph type="pic" sz="quarter" idx="13" hasCustomPrompt="1"/>
          </p:nvPr>
        </p:nvSpPr>
        <p:spPr>
          <a:xfrm>
            <a:off x="681039" y="1484784"/>
            <a:ext cx="2535236" cy="2672119"/>
          </a:xfrm>
          <a:solidFill>
            <a:schemeClr val="tx2">
              <a:lumMod val="20000"/>
              <a:lumOff val="80000"/>
            </a:schemeClr>
          </a:solidFill>
        </p:spPr>
        <p:txBody>
          <a:bodyPr anchor="ctr">
            <a:normAutofit/>
          </a:bodyPr>
          <a:lstStyle>
            <a:lvl1pPr marL="0" indent="0" algn="ctr">
              <a:lnSpc>
                <a:spcPct val="100000"/>
              </a:lnSpc>
              <a:buNone/>
              <a:defRPr sz="2600">
                <a:solidFill>
                  <a:schemeClr val="accent2"/>
                </a:solidFill>
                <a:latin typeface="Roboto" panose="02000000000000000000" pitchFamily="2" charset="0"/>
                <a:ea typeface="Roboto" panose="02000000000000000000" pitchFamily="2" charset="0"/>
              </a:defRPr>
            </a:lvl1pPr>
          </a:lstStyle>
          <a:p>
            <a:r>
              <a:rPr lang="pl-PL" dirty="0" err="1"/>
              <a:t>Click</a:t>
            </a:r>
            <a:r>
              <a:rPr lang="pl-PL" dirty="0"/>
              <a:t> </a:t>
            </a:r>
            <a:r>
              <a:rPr lang="pl-PL" dirty="0" err="1"/>
              <a:t>this</a:t>
            </a:r>
            <a:r>
              <a:rPr lang="pl-PL" dirty="0"/>
              <a:t> </a:t>
            </a:r>
            <a:r>
              <a:rPr lang="pl-PL" dirty="0" err="1"/>
              <a:t>icon</a:t>
            </a:r>
            <a:r>
              <a:rPr lang="pl-PL" dirty="0"/>
              <a:t> </a:t>
            </a:r>
            <a:br>
              <a:rPr lang="pl-PL" dirty="0"/>
            </a:br>
            <a:r>
              <a:rPr lang="pl-PL" dirty="0"/>
              <a:t>to </a:t>
            </a:r>
            <a:r>
              <a:rPr lang="pl-PL" dirty="0" err="1"/>
              <a:t>add</a:t>
            </a:r>
            <a:r>
              <a:rPr lang="pl-PL" dirty="0"/>
              <a:t> a </a:t>
            </a:r>
            <a:r>
              <a:rPr lang="pl-PL" dirty="0" err="1"/>
              <a:t>picture</a:t>
            </a:r>
            <a:endParaRPr lang="pl-PL" dirty="0"/>
          </a:p>
        </p:txBody>
      </p:sp>
      <p:sp>
        <p:nvSpPr>
          <p:cNvPr id="12" name="Symbol zastępczy obrazu 16">
            <a:extLst>
              <a:ext uri="{FF2B5EF4-FFF2-40B4-BE49-F238E27FC236}">
                <a16:creationId xmlns:a16="http://schemas.microsoft.com/office/drawing/2014/main" id="{9A820C7A-874B-4006-92F4-14444C335DE8}"/>
              </a:ext>
            </a:extLst>
          </p:cNvPr>
          <p:cNvSpPr>
            <a:spLocks noGrp="1"/>
          </p:cNvSpPr>
          <p:nvPr>
            <p:ph type="pic" sz="quarter" idx="18" hasCustomPrompt="1"/>
          </p:nvPr>
        </p:nvSpPr>
        <p:spPr>
          <a:xfrm>
            <a:off x="3446463" y="1484784"/>
            <a:ext cx="2535236" cy="2672119"/>
          </a:xfrm>
          <a:solidFill>
            <a:schemeClr val="tx2">
              <a:lumMod val="20000"/>
              <a:lumOff val="80000"/>
            </a:schemeClr>
          </a:solidFill>
        </p:spPr>
        <p:txBody>
          <a:bodyPr anchor="ctr">
            <a:normAutofit/>
          </a:bodyPr>
          <a:lstStyle>
            <a:lvl1pPr marL="0" indent="0" algn="ctr">
              <a:lnSpc>
                <a:spcPct val="100000"/>
              </a:lnSpc>
              <a:buNone/>
              <a:defRPr sz="2600">
                <a:solidFill>
                  <a:schemeClr val="accent2"/>
                </a:solidFill>
                <a:latin typeface="Roboto" panose="02000000000000000000" pitchFamily="2" charset="0"/>
                <a:ea typeface="Roboto" panose="02000000000000000000" pitchFamily="2" charset="0"/>
              </a:defRPr>
            </a:lvl1pPr>
          </a:lstStyle>
          <a:p>
            <a:r>
              <a:rPr lang="pl-PL" dirty="0" err="1"/>
              <a:t>Click</a:t>
            </a:r>
            <a:r>
              <a:rPr lang="pl-PL" dirty="0"/>
              <a:t> </a:t>
            </a:r>
            <a:r>
              <a:rPr lang="pl-PL" dirty="0" err="1"/>
              <a:t>this</a:t>
            </a:r>
            <a:r>
              <a:rPr lang="pl-PL" dirty="0"/>
              <a:t> </a:t>
            </a:r>
            <a:r>
              <a:rPr lang="pl-PL" dirty="0" err="1"/>
              <a:t>icon</a:t>
            </a:r>
            <a:r>
              <a:rPr lang="pl-PL" dirty="0"/>
              <a:t> </a:t>
            </a:r>
            <a:br>
              <a:rPr lang="pl-PL" dirty="0"/>
            </a:br>
            <a:r>
              <a:rPr lang="pl-PL" dirty="0"/>
              <a:t>to </a:t>
            </a:r>
            <a:r>
              <a:rPr lang="pl-PL" dirty="0" err="1"/>
              <a:t>add</a:t>
            </a:r>
            <a:r>
              <a:rPr lang="pl-PL" dirty="0"/>
              <a:t> a </a:t>
            </a:r>
            <a:r>
              <a:rPr lang="pl-PL" dirty="0" err="1"/>
              <a:t>picture</a:t>
            </a:r>
            <a:endParaRPr lang="pl-PL" dirty="0"/>
          </a:p>
        </p:txBody>
      </p:sp>
      <p:sp>
        <p:nvSpPr>
          <p:cNvPr id="13" name="Symbol zastępczy obrazu 16">
            <a:extLst>
              <a:ext uri="{FF2B5EF4-FFF2-40B4-BE49-F238E27FC236}">
                <a16:creationId xmlns:a16="http://schemas.microsoft.com/office/drawing/2014/main" id="{FA401A54-4461-49C6-B8C0-6E7BC1537250}"/>
              </a:ext>
            </a:extLst>
          </p:cNvPr>
          <p:cNvSpPr>
            <a:spLocks noGrp="1"/>
          </p:cNvSpPr>
          <p:nvPr>
            <p:ph type="pic" sz="quarter" idx="19" hasCustomPrompt="1"/>
          </p:nvPr>
        </p:nvSpPr>
        <p:spPr>
          <a:xfrm>
            <a:off x="6211888" y="1481162"/>
            <a:ext cx="2535236" cy="2672119"/>
          </a:xfrm>
          <a:solidFill>
            <a:schemeClr val="tx2">
              <a:lumMod val="20000"/>
              <a:lumOff val="80000"/>
            </a:schemeClr>
          </a:solidFill>
        </p:spPr>
        <p:txBody>
          <a:bodyPr anchor="ctr">
            <a:normAutofit/>
          </a:bodyPr>
          <a:lstStyle>
            <a:lvl1pPr marL="0" indent="0" algn="ctr">
              <a:lnSpc>
                <a:spcPct val="100000"/>
              </a:lnSpc>
              <a:buNone/>
              <a:defRPr sz="2600">
                <a:solidFill>
                  <a:schemeClr val="accent2"/>
                </a:solidFill>
                <a:latin typeface="Roboto" panose="02000000000000000000" pitchFamily="2" charset="0"/>
                <a:ea typeface="Roboto" panose="02000000000000000000" pitchFamily="2" charset="0"/>
              </a:defRPr>
            </a:lvl1pPr>
          </a:lstStyle>
          <a:p>
            <a:r>
              <a:rPr lang="pl-PL" dirty="0" err="1"/>
              <a:t>Click</a:t>
            </a:r>
            <a:r>
              <a:rPr lang="pl-PL" dirty="0"/>
              <a:t> </a:t>
            </a:r>
            <a:r>
              <a:rPr lang="pl-PL" dirty="0" err="1"/>
              <a:t>this</a:t>
            </a:r>
            <a:r>
              <a:rPr lang="pl-PL" dirty="0"/>
              <a:t> </a:t>
            </a:r>
            <a:r>
              <a:rPr lang="pl-PL" dirty="0" err="1"/>
              <a:t>icon</a:t>
            </a:r>
            <a:r>
              <a:rPr lang="pl-PL" dirty="0"/>
              <a:t> </a:t>
            </a:r>
            <a:br>
              <a:rPr lang="pl-PL" dirty="0"/>
            </a:br>
            <a:r>
              <a:rPr lang="pl-PL" dirty="0"/>
              <a:t>to </a:t>
            </a:r>
            <a:r>
              <a:rPr lang="pl-PL" dirty="0" err="1"/>
              <a:t>add</a:t>
            </a:r>
            <a:r>
              <a:rPr lang="pl-PL" dirty="0"/>
              <a:t> a </a:t>
            </a:r>
            <a:r>
              <a:rPr lang="pl-PL" dirty="0" err="1"/>
              <a:t>picture</a:t>
            </a:r>
            <a:endParaRPr lang="pl-PL" dirty="0"/>
          </a:p>
        </p:txBody>
      </p:sp>
      <p:sp>
        <p:nvSpPr>
          <p:cNvPr id="14" name="Symbol zastępczy obrazu 16">
            <a:extLst>
              <a:ext uri="{FF2B5EF4-FFF2-40B4-BE49-F238E27FC236}">
                <a16:creationId xmlns:a16="http://schemas.microsoft.com/office/drawing/2014/main" id="{F3288686-D009-4AC8-ACE5-166DEEC6DFE7}"/>
              </a:ext>
            </a:extLst>
          </p:cNvPr>
          <p:cNvSpPr>
            <a:spLocks noGrp="1"/>
          </p:cNvSpPr>
          <p:nvPr>
            <p:ph type="pic" sz="quarter" idx="20" hasCustomPrompt="1"/>
          </p:nvPr>
        </p:nvSpPr>
        <p:spPr>
          <a:xfrm>
            <a:off x="8980690" y="1484784"/>
            <a:ext cx="2535236" cy="2672119"/>
          </a:xfrm>
          <a:solidFill>
            <a:schemeClr val="tx2">
              <a:lumMod val="20000"/>
              <a:lumOff val="80000"/>
            </a:schemeClr>
          </a:solidFill>
        </p:spPr>
        <p:txBody>
          <a:bodyPr anchor="ctr">
            <a:normAutofit/>
          </a:bodyPr>
          <a:lstStyle>
            <a:lvl1pPr marL="0" indent="0" algn="ctr">
              <a:lnSpc>
                <a:spcPct val="100000"/>
              </a:lnSpc>
              <a:buNone/>
              <a:defRPr sz="2600">
                <a:solidFill>
                  <a:schemeClr val="accent2"/>
                </a:solidFill>
                <a:latin typeface="Roboto" panose="02000000000000000000" pitchFamily="2" charset="0"/>
                <a:ea typeface="Roboto" panose="02000000000000000000" pitchFamily="2" charset="0"/>
              </a:defRPr>
            </a:lvl1pPr>
          </a:lstStyle>
          <a:p>
            <a:r>
              <a:rPr lang="pl-PL" dirty="0" err="1"/>
              <a:t>Click</a:t>
            </a:r>
            <a:r>
              <a:rPr lang="pl-PL" dirty="0"/>
              <a:t> </a:t>
            </a:r>
            <a:r>
              <a:rPr lang="pl-PL" dirty="0" err="1"/>
              <a:t>this</a:t>
            </a:r>
            <a:r>
              <a:rPr lang="pl-PL" dirty="0"/>
              <a:t> </a:t>
            </a:r>
            <a:r>
              <a:rPr lang="pl-PL" dirty="0" err="1"/>
              <a:t>icon</a:t>
            </a:r>
            <a:r>
              <a:rPr lang="pl-PL" dirty="0"/>
              <a:t> </a:t>
            </a:r>
            <a:br>
              <a:rPr lang="pl-PL" dirty="0"/>
            </a:br>
            <a:r>
              <a:rPr lang="pl-PL" dirty="0"/>
              <a:t>to </a:t>
            </a:r>
            <a:r>
              <a:rPr lang="pl-PL" dirty="0" err="1"/>
              <a:t>add</a:t>
            </a:r>
            <a:r>
              <a:rPr lang="pl-PL" dirty="0"/>
              <a:t> a </a:t>
            </a:r>
            <a:r>
              <a:rPr lang="pl-PL" dirty="0" err="1"/>
              <a:t>picture</a:t>
            </a:r>
            <a:endParaRPr lang="pl-PL" dirty="0"/>
          </a:p>
        </p:txBody>
      </p:sp>
      <p:sp>
        <p:nvSpPr>
          <p:cNvPr id="30" name="Symbol zastępczy tekstu 27">
            <a:extLst>
              <a:ext uri="{FF2B5EF4-FFF2-40B4-BE49-F238E27FC236}">
                <a16:creationId xmlns:a16="http://schemas.microsoft.com/office/drawing/2014/main" id="{DA230F1A-C2C4-46CC-B71F-9E36E811D916}"/>
              </a:ext>
            </a:extLst>
          </p:cNvPr>
          <p:cNvSpPr>
            <a:spLocks noGrp="1"/>
          </p:cNvSpPr>
          <p:nvPr>
            <p:ph type="body" sz="quarter" idx="21" hasCustomPrompt="1"/>
          </p:nvPr>
        </p:nvSpPr>
        <p:spPr>
          <a:xfrm>
            <a:off x="680711" y="5368538"/>
            <a:ext cx="2525711" cy="821943"/>
          </a:xfrm>
        </p:spPr>
        <p:txBody>
          <a:bodyPr anchor="t">
            <a:normAutofit/>
          </a:bodyPr>
          <a:lstStyle>
            <a:lvl1pPr marL="0" indent="0" algn="ctr">
              <a:buNone/>
              <a:defRPr sz="1800" b="0">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p:txBody>
      </p:sp>
      <p:cxnSp>
        <p:nvCxnSpPr>
          <p:cNvPr id="31" name="Łącznik prosty 30">
            <a:extLst>
              <a:ext uri="{FF2B5EF4-FFF2-40B4-BE49-F238E27FC236}">
                <a16:creationId xmlns:a16="http://schemas.microsoft.com/office/drawing/2014/main" id="{DEDD961F-0953-45D4-A652-E6154D6ACDD6}"/>
              </a:ext>
            </a:extLst>
          </p:cNvPr>
          <p:cNvCxnSpPr>
            <a:cxnSpLocks/>
          </p:cNvCxnSpPr>
          <p:nvPr userDrawn="1"/>
        </p:nvCxnSpPr>
        <p:spPr>
          <a:xfrm flipH="1">
            <a:off x="1361749" y="5292909"/>
            <a:ext cx="1152524" cy="0"/>
          </a:xfrm>
          <a:prstGeom prst="line">
            <a:avLst/>
          </a:prstGeom>
          <a:ln w="25400">
            <a:gradFill>
              <a:gsLst>
                <a:gs pos="0">
                  <a:schemeClr val="accent1"/>
                </a:gs>
                <a:gs pos="100000">
                  <a:schemeClr val="accent2"/>
                </a:gs>
              </a:gsLst>
              <a:lin ang="0" scaled="0"/>
            </a:gradFill>
          </a:ln>
          <a:effectLst/>
        </p:spPr>
        <p:style>
          <a:lnRef idx="2">
            <a:schemeClr val="accent1"/>
          </a:lnRef>
          <a:fillRef idx="0">
            <a:schemeClr val="accent1"/>
          </a:fillRef>
          <a:effectRef idx="1">
            <a:schemeClr val="accent1"/>
          </a:effectRef>
          <a:fontRef idx="minor">
            <a:schemeClr val="tx1"/>
          </a:fontRef>
        </p:style>
      </p:cxnSp>
      <p:sp>
        <p:nvSpPr>
          <p:cNvPr id="32" name="Symbol zastępczy tekstu 3">
            <a:extLst>
              <a:ext uri="{FF2B5EF4-FFF2-40B4-BE49-F238E27FC236}">
                <a16:creationId xmlns:a16="http://schemas.microsoft.com/office/drawing/2014/main" id="{8AAF722E-659C-438B-8CDB-82B634C18924}"/>
              </a:ext>
            </a:extLst>
          </p:cNvPr>
          <p:cNvSpPr>
            <a:spLocks noGrp="1"/>
          </p:cNvSpPr>
          <p:nvPr>
            <p:ph type="body" sz="quarter" idx="22" hasCustomPrompt="1"/>
          </p:nvPr>
        </p:nvSpPr>
        <p:spPr>
          <a:xfrm>
            <a:off x="680711" y="4315528"/>
            <a:ext cx="2527505" cy="884755"/>
          </a:xfrm>
        </p:spPr>
        <p:txBody>
          <a:bodyPr anchor="b"/>
          <a:lstStyle>
            <a:lvl1pPr marL="0" indent="0" algn="ctr">
              <a:buNone/>
              <a:defRPr b="1"/>
            </a:lvl1pPr>
          </a:lstStyle>
          <a:p>
            <a:r>
              <a:rPr lang="pl-PL" dirty="0" err="1"/>
              <a:t>Click</a:t>
            </a:r>
            <a:r>
              <a:rPr lang="pl-PL" dirty="0"/>
              <a:t> to </a:t>
            </a:r>
            <a:r>
              <a:rPr lang="pl-PL" dirty="0" err="1"/>
              <a:t>add</a:t>
            </a:r>
            <a:r>
              <a:rPr lang="pl-PL" dirty="0"/>
              <a:t> </a:t>
            </a:r>
            <a:br>
              <a:rPr lang="pl-PL" dirty="0"/>
            </a:br>
            <a:r>
              <a:rPr lang="pl-PL" dirty="0"/>
              <a:t>the </a:t>
            </a:r>
            <a:r>
              <a:rPr lang="pl-PL" dirty="0" err="1"/>
              <a:t>text</a:t>
            </a:r>
            <a:endParaRPr lang="pl-PL" dirty="0"/>
          </a:p>
        </p:txBody>
      </p:sp>
      <p:sp>
        <p:nvSpPr>
          <p:cNvPr id="33" name="Symbol zastępczy tekstu 27">
            <a:extLst>
              <a:ext uri="{FF2B5EF4-FFF2-40B4-BE49-F238E27FC236}">
                <a16:creationId xmlns:a16="http://schemas.microsoft.com/office/drawing/2014/main" id="{FE474BC4-EB72-4EC7-844C-7A24B143E5EE}"/>
              </a:ext>
            </a:extLst>
          </p:cNvPr>
          <p:cNvSpPr>
            <a:spLocks noGrp="1"/>
          </p:cNvSpPr>
          <p:nvPr>
            <p:ph type="body" sz="quarter" idx="27" hasCustomPrompt="1"/>
          </p:nvPr>
        </p:nvSpPr>
        <p:spPr>
          <a:xfrm>
            <a:off x="3454400" y="5368538"/>
            <a:ext cx="2525711" cy="821943"/>
          </a:xfrm>
        </p:spPr>
        <p:txBody>
          <a:bodyPr anchor="t">
            <a:normAutofit/>
          </a:bodyPr>
          <a:lstStyle>
            <a:lvl1pPr marL="0" indent="0" algn="ctr">
              <a:buNone/>
              <a:defRPr sz="1800" b="0">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p:txBody>
      </p:sp>
      <p:cxnSp>
        <p:nvCxnSpPr>
          <p:cNvPr id="34" name="Łącznik prosty 33">
            <a:extLst>
              <a:ext uri="{FF2B5EF4-FFF2-40B4-BE49-F238E27FC236}">
                <a16:creationId xmlns:a16="http://schemas.microsoft.com/office/drawing/2014/main" id="{AC6C188A-B398-4A66-BFCB-024829C6250B}"/>
              </a:ext>
            </a:extLst>
          </p:cNvPr>
          <p:cNvCxnSpPr>
            <a:cxnSpLocks/>
          </p:cNvCxnSpPr>
          <p:nvPr userDrawn="1"/>
        </p:nvCxnSpPr>
        <p:spPr>
          <a:xfrm flipH="1">
            <a:off x="4135438" y="5292909"/>
            <a:ext cx="1152524" cy="0"/>
          </a:xfrm>
          <a:prstGeom prst="line">
            <a:avLst/>
          </a:prstGeom>
          <a:ln w="25400">
            <a:gradFill>
              <a:gsLst>
                <a:gs pos="0">
                  <a:schemeClr val="accent1"/>
                </a:gs>
                <a:gs pos="100000">
                  <a:schemeClr val="accent2"/>
                </a:gs>
              </a:gsLst>
              <a:lin ang="0" scaled="0"/>
            </a:gradFill>
          </a:ln>
          <a:effectLst/>
        </p:spPr>
        <p:style>
          <a:lnRef idx="2">
            <a:schemeClr val="accent1"/>
          </a:lnRef>
          <a:fillRef idx="0">
            <a:schemeClr val="accent1"/>
          </a:fillRef>
          <a:effectRef idx="1">
            <a:schemeClr val="accent1"/>
          </a:effectRef>
          <a:fontRef idx="minor">
            <a:schemeClr val="tx1"/>
          </a:fontRef>
        </p:style>
      </p:cxnSp>
      <p:sp>
        <p:nvSpPr>
          <p:cNvPr id="35" name="Symbol zastępczy tekstu 3">
            <a:extLst>
              <a:ext uri="{FF2B5EF4-FFF2-40B4-BE49-F238E27FC236}">
                <a16:creationId xmlns:a16="http://schemas.microsoft.com/office/drawing/2014/main" id="{030B854A-C498-4A4D-AC22-439AFA4A427B}"/>
              </a:ext>
            </a:extLst>
          </p:cNvPr>
          <p:cNvSpPr>
            <a:spLocks noGrp="1"/>
          </p:cNvSpPr>
          <p:nvPr>
            <p:ph type="body" sz="quarter" idx="29" hasCustomPrompt="1"/>
          </p:nvPr>
        </p:nvSpPr>
        <p:spPr>
          <a:xfrm>
            <a:off x="3454400" y="4315528"/>
            <a:ext cx="2527505" cy="884755"/>
          </a:xfrm>
        </p:spPr>
        <p:txBody>
          <a:bodyPr anchor="b"/>
          <a:lstStyle>
            <a:lvl1pPr marL="0" indent="0" algn="ctr">
              <a:buNone/>
              <a:defRPr b="1"/>
            </a:lvl1pPr>
          </a:lstStyle>
          <a:p>
            <a:r>
              <a:rPr lang="pl-PL" dirty="0" err="1"/>
              <a:t>Click</a:t>
            </a:r>
            <a:r>
              <a:rPr lang="pl-PL" dirty="0"/>
              <a:t> to </a:t>
            </a:r>
            <a:r>
              <a:rPr lang="pl-PL" dirty="0" err="1"/>
              <a:t>add</a:t>
            </a:r>
            <a:r>
              <a:rPr lang="pl-PL" dirty="0"/>
              <a:t> </a:t>
            </a:r>
            <a:br>
              <a:rPr lang="pl-PL" dirty="0"/>
            </a:br>
            <a:r>
              <a:rPr lang="pl-PL" dirty="0"/>
              <a:t>the </a:t>
            </a:r>
            <a:r>
              <a:rPr lang="pl-PL" dirty="0" err="1"/>
              <a:t>text</a:t>
            </a:r>
            <a:endParaRPr lang="pl-PL" dirty="0"/>
          </a:p>
        </p:txBody>
      </p:sp>
      <p:sp>
        <p:nvSpPr>
          <p:cNvPr id="36" name="Symbol zastępczy tekstu 27">
            <a:extLst>
              <a:ext uri="{FF2B5EF4-FFF2-40B4-BE49-F238E27FC236}">
                <a16:creationId xmlns:a16="http://schemas.microsoft.com/office/drawing/2014/main" id="{944ADB1E-FFCE-490A-814F-3C96A330845B}"/>
              </a:ext>
            </a:extLst>
          </p:cNvPr>
          <p:cNvSpPr>
            <a:spLocks noGrp="1"/>
          </p:cNvSpPr>
          <p:nvPr>
            <p:ph type="body" sz="quarter" idx="30" hasCustomPrompt="1"/>
          </p:nvPr>
        </p:nvSpPr>
        <p:spPr>
          <a:xfrm>
            <a:off x="6219825" y="5368538"/>
            <a:ext cx="2525711" cy="821943"/>
          </a:xfrm>
        </p:spPr>
        <p:txBody>
          <a:bodyPr anchor="t">
            <a:normAutofit/>
          </a:bodyPr>
          <a:lstStyle>
            <a:lvl1pPr marL="0" indent="0" algn="ctr">
              <a:buNone/>
              <a:defRPr sz="1800" b="0">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p:txBody>
      </p:sp>
      <p:cxnSp>
        <p:nvCxnSpPr>
          <p:cNvPr id="37" name="Łącznik prosty 36">
            <a:extLst>
              <a:ext uri="{FF2B5EF4-FFF2-40B4-BE49-F238E27FC236}">
                <a16:creationId xmlns:a16="http://schemas.microsoft.com/office/drawing/2014/main" id="{971C43EA-3890-4C8A-8812-CD3FAE30C720}"/>
              </a:ext>
            </a:extLst>
          </p:cNvPr>
          <p:cNvCxnSpPr>
            <a:cxnSpLocks/>
          </p:cNvCxnSpPr>
          <p:nvPr userDrawn="1"/>
        </p:nvCxnSpPr>
        <p:spPr>
          <a:xfrm flipH="1">
            <a:off x="6900863" y="5292909"/>
            <a:ext cx="1152524" cy="0"/>
          </a:xfrm>
          <a:prstGeom prst="line">
            <a:avLst/>
          </a:prstGeom>
          <a:ln w="25400">
            <a:gradFill>
              <a:gsLst>
                <a:gs pos="0">
                  <a:schemeClr val="accent1"/>
                </a:gs>
                <a:gs pos="100000">
                  <a:schemeClr val="accent2"/>
                </a:gs>
              </a:gsLst>
              <a:lin ang="0" scaled="0"/>
            </a:gradFill>
          </a:ln>
          <a:effectLst/>
        </p:spPr>
        <p:style>
          <a:lnRef idx="2">
            <a:schemeClr val="accent1"/>
          </a:lnRef>
          <a:fillRef idx="0">
            <a:schemeClr val="accent1"/>
          </a:fillRef>
          <a:effectRef idx="1">
            <a:schemeClr val="accent1"/>
          </a:effectRef>
          <a:fontRef idx="minor">
            <a:schemeClr val="tx1"/>
          </a:fontRef>
        </p:style>
      </p:cxnSp>
      <p:sp>
        <p:nvSpPr>
          <p:cNvPr id="38" name="Symbol zastępczy tekstu 3">
            <a:extLst>
              <a:ext uri="{FF2B5EF4-FFF2-40B4-BE49-F238E27FC236}">
                <a16:creationId xmlns:a16="http://schemas.microsoft.com/office/drawing/2014/main" id="{52AE9A94-5426-46B8-841A-37511B776E31}"/>
              </a:ext>
            </a:extLst>
          </p:cNvPr>
          <p:cNvSpPr>
            <a:spLocks noGrp="1"/>
          </p:cNvSpPr>
          <p:nvPr>
            <p:ph type="body" sz="quarter" idx="32" hasCustomPrompt="1"/>
          </p:nvPr>
        </p:nvSpPr>
        <p:spPr>
          <a:xfrm>
            <a:off x="6219825" y="4315528"/>
            <a:ext cx="2527505" cy="884755"/>
          </a:xfrm>
        </p:spPr>
        <p:txBody>
          <a:bodyPr anchor="b"/>
          <a:lstStyle>
            <a:lvl1pPr marL="0" indent="0" algn="ctr">
              <a:buNone/>
              <a:defRPr b="1"/>
            </a:lvl1pPr>
          </a:lstStyle>
          <a:p>
            <a:r>
              <a:rPr lang="pl-PL" dirty="0" err="1"/>
              <a:t>Click</a:t>
            </a:r>
            <a:r>
              <a:rPr lang="pl-PL" dirty="0"/>
              <a:t> to </a:t>
            </a:r>
            <a:r>
              <a:rPr lang="pl-PL" dirty="0" err="1"/>
              <a:t>add</a:t>
            </a:r>
            <a:r>
              <a:rPr lang="pl-PL" dirty="0"/>
              <a:t> </a:t>
            </a:r>
            <a:br>
              <a:rPr lang="pl-PL" dirty="0"/>
            </a:br>
            <a:r>
              <a:rPr lang="pl-PL" dirty="0"/>
              <a:t>the </a:t>
            </a:r>
            <a:r>
              <a:rPr lang="pl-PL" dirty="0" err="1"/>
              <a:t>text</a:t>
            </a:r>
            <a:endParaRPr lang="pl-PL" dirty="0"/>
          </a:p>
        </p:txBody>
      </p:sp>
      <p:sp>
        <p:nvSpPr>
          <p:cNvPr id="39" name="Symbol zastępczy tekstu 27">
            <a:extLst>
              <a:ext uri="{FF2B5EF4-FFF2-40B4-BE49-F238E27FC236}">
                <a16:creationId xmlns:a16="http://schemas.microsoft.com/office/drawing/2014/main" id="{37784A98-0DE8-4EC9-9BE6-01CF07AE8BE6}"/>
              </a:ext>
            </a:extLst>
          </p:cNvPr>
          <p:cNvSpPr>
            <a:spLocks noGrp="1"/>
          </p:cNvSpPr>
          <p:nvPr>
            <p:ph type="body" sz="quarter" idx="33" hasCustomPrompt="1"/>
          </p:nvPr>
        </p:nvSpPr>
        <p:spPr>
          <a:xfrm>
            <a:off x="8983662" y="5368538"/>
            <a:ext cx="2525711" cy="821943"/>
          </a:xfrm>
        </p:spPr>
        <p:txBody>
          <a:bodyPr anchor="t">
            <a:normAutofit/>
          </a:bodyPr>
          <a:lstStyle>
            <a:lvl1pPr marL="0" indent="0" algn="ctr">
              <a:buNone/>
              <a:defRPr sz="1800" b="0">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p:txBody>
      </p:sp>
      <p:cxnSp>
        <p:nvCxnSpPr>
          <p:cNvPr id="40" name="Łącznik prosty 39">
            <a:extLst>
              <a:ext uri="{FF2B5EF4-FFF2-40B4-BE49-F238E27FC236}">
                <a16:creationId xmlns:a16="http://schemas.microsoft.com/office/drawing/2014/main" id="{A5CD66AB-6196-4AFD-85F5-531A88D0DD14}"/>
              </a:ext>
            </a:extLst>
          </p:cNvPr>
          <p:cNvCxnSpPr>
            <a:cxnSpLocks/>
          </p:cNvCxnSpPr>
          <p:nvPr userDrawn="1"/>
        </p:nvCxnSpPr>
        <p:spPr>
          <a:xfrm flipH="1">
            <a:off x="9664700" y="5292909"/>
            <a:ext cx="1152524" cy="0"/>
          </a:xfrm>
          <a:prstGeom prst="line">
            <a:avLst/>
          </a:prstGeom>
          <a:ln w="25400">
            <a:gradFill>
              <a:gsLst>
                <a:gs pos="0">
                  <a:schemeClr val="accent1"/>
                </a:gs>
                <a:gs pos="100000">
                  <a:schemeClr val="accent2"/>
                </a:gs>
              </a:gsLst>
              <a:lin ang="0" scaled="0"/>
            </a:gradFill>
          </a:ln>
          <a:effectLst/>
        </p:spPr>
        <p:style>
          <a:lnRef idx="2">
            <a:schemeClr val="accent1"/>
          </a:lnRef>
          <a:fillRef idx="0">
            <a:schemeClr val="accent1"/>
          </a:fillRef>
          <a:effectRef idx="1">
            <a:schemeClr val="accent1"/>
          </a:effectRef>
          <a:fontRef idx="minor">
            <a:schemeClr val="tx1"/>
          </a:fontRef>
        </p:style>
      </p:cxnSp>
      <p:sp>
        <p:nvSpPr>
          <p:cNvPr id="41" name="Symbol zastępczy tekstu 3">
            <a:extLst>
              <a:ext uri="{FF2B5EF4-FFF2-40B4-BE49-F238E27FC236}">
                <a16:creationId xmlns:a16="http://schemas.microsoft.com/office/drawing/2014/main" id="{284DD6C5-CC79-45DE-B3B5-F00BF09CD755}"/>
              </a:ext>
            </a:extLst>
          </p:cNvPr>
          <p:cNvSpPr>
            <a:spLocks noGrp="1"/>
          </p:cNvSpPr>
          <p:nvPr>
            <p:ph type="body" sz="quarter" idx="35" hasCustomPrompt="1"/>
          </p:nvPr>
        </p:nvSpPr>
        <p:spPr>
          <a:xfrm>
            <a:off x="8983662" y="4315528"/>
            <a:ext cx="2527505" cy="884755"/>
          </a:xfrm>
        </p:spPr>
        <p:txBody>
          <a:bodyPr anchor="b"/>
          <a:lstStyle>
            <a:lvl1pPr marL="0" indent="0" algn="ctr">
              <a:buNone/>
              <a:defRPr b="1"/>
            </a:lvl1pPr>
          </a:lstStyle>
          <a:p>
            <a:r>
              <a:rPr lang="pl-PL" dirty="0" err="1"/>
              <a:t>Click</a:t>
            </a:r>
            <a:r>
              <a:rPr lang="pl-PL" dirty="0"/>
              <a:t> to </a:t>
            </a:r>
            <a:r>
              <a:rPr lang="pl-PL" dirty="0" err="1"/>
              <a:t>add</a:t>
            </a:r>
            <a:r>
              <a:rPr lang="pl-PL" dirty="0"/>
              <a:t> </a:t>
            </a:r>
            <a:br>
              <a:rPr lang="pl-PL" dirty="0"/>
            </a:br>
            <a:r>
              <a:rPr lang="pl-PL" dirty="0"/>
              <a:t>the </a:t>
            </a:r>
            <a:r>
              <a:rPr lang="pl-PL" dirty="0" err="1"/>
              <a:t>text</a:t>
            </a:r>
            <a:endParaRPr lang="pl-PL" dirty="0"/>
          </a:p>
        </p:txBody>
      </p:sp>
      <p:cxnSp>
        <p:nvCxnSpPr>
          <p:cNvPr id="23" name="Łącznik prosty 22">
            <a:extLst>
              <a:ext uri="{FF2B5EF4-FFF2-40B4-BE49-F238E27FC236}">
                <a16:creationId xmlns:a16="http://schemas.microsoft.com/office/drawing/2014/main" id="{CCDEFA9F-948C-2146-BD8B-D721AF3C1C42}"/>
              </a:ext>
            </a:extLst>
          </p:cNvPr>
          <p:cNvCxnSpPr>
            <a:cxnSpLocks/>
          </p:cNvCxnSpPr>
          <p:nvPr userDrawn="1"/>
        </p:nvCxnSpPr>
        <p:spPr>
          <a:xfrm flipH="1">
            <a:off x="1" y="1282550"/>
            <a:ext cx="1949449" cy="0"/>
          </a:xfrm>
          <a:prstGeom prst="line">
            <a:avLst/>
          </a:prstGeom>
          <a:ln w="25400">
            <a:gradFill>
              <a:gsLst>
                <a:gs pos="0">
                  <a:schemeClr val="accent1"/>
                </a:gs>
                <a:gs pos="100000">
                  <a:schemeClr val="accent2"/>
                </a:gs>
              </a:gsLst>
              <a:lin ang="0" scaled="0"/>
            </a:gra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8442696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eam [3] Shapes Alternative">
    <p:spTree>
      <p:nvGrpSpPr>
        <p:cNvPr id="1" name=""/>
        <p:cNvGrpSpPr/>
        <p:nvPr/>
      </p:nvGrpSpPr>
      <p:grpSpPr>
        <a:xfrm>
          <a:off x="0" y="0"/>
          <a:ext cx="0" cy="0"/>
          <a:chOff x="0" y="0"/>
          <a:chExt cx="0" cy="0"/>
        </a:xfrm>
      </p:grpSpPr>
      <p:sp>
        <p:nvSpPr>
          <p:cNvPr id="3" name="Symbol zastępczy daty 2">
            <a:extLst>
              <a:ext uri="{FF2B5EF4-FFF2-40B4-BE49-F238E27FC236}">
                <a16:creationId xmlns:a16="http://schemas.microsoft.com/office/drawing/2014/main" id="{D3E005BF-7244-1D4A-BB97-C85F270F8250}"/>
              </a:ext>
            </a:extLst>
          </p:cNvPr>
          <p:cNvSpPr>
            <a:spLocks noGrp="1"/>
          </p:cNvSpPr>
          <p:nvPr>
            <p:ph type="dt" sz="half" idx="10"/>
          </p:nvPr>
        </p:nvSpPr>
        <p:spPr/>
        <p:txBody>
          <a:bodyPr/>
          <a:lstStyle>
            <a:lvl1pPr>
              <a:defRPr>
                <a:latin typeface="Roboto" panose="02000000000000000000" pitchFamily="2" charset="0"/>
                <a:ea typeface="Roboto" panose="02000000000000000000" pitchFamily="2" charset="0"/>
              </a:defRPr>
            </a:lvl1pPr>
          </a:lstStyle>
          <a:p>
            <a:fld id="{2DF0A7F1-8DDE-AB40-ABD1-86832C9EAD8A}" type="datetimeFigureOut">
              <a:rPr lang="pl-PL" smtClean="0"/>
              <a:pPr/>
              <a:t>10.01.2024</a:t>
            </a:fld>
            <a:endParaRPr lang="pl-PL" dirty="0"/>
          </a:p>
        </p:txBody>
      </p:sp>
      <p:sp>
        <p:nvSpPr>
          <p:cNvPr id="4" name="Symbol zastępczy stopki 3">
            <a:extLst>
              <a:ext uri="{FF2B5EF4-FFF2-40B4-BE49-F238E27FC236}">
                <a16:creationId xmlns:a16="http://schemas.microsoft.com/office/drawing/2014/main" id="{7CE38F39-D96F-364D-B193-56BBB633852A}"/>
              </a:ext>
            </a:extLst>
          </p:cNvPr>
          <p:cNvSpPr>
            <a:spLocks noGrp="1"/>
          </p:cNvSpPr>
          <p:nvPr>
            <p:ph type="ftr" sz="quarter" idx="11"/>
          </p:nvPr>
        </p:nvSpPr>
        <p:spPr/>
        <p:txBody>
          <a:bodyPr/>
          <a:lstStyle>
            <a:lvl1pPr>
              <a:defRPr>
                <a:latin typeface="Roboto" panose="02000000000000000000" pitchFamily="2" charset="0"/>
                <a:ea typeface="Roboto" panose="02000000000000000000" pitchFamily="2" charset="0"/>
              </a:defRPr>
            </a:lvl1pPr>
          </a:lstStyle>
          <a:p>
            <a:endParaRPr lang="pl-PL" dirty="0"/>
          </a:p>
        </p:txBody>
      </p:sp>
      <p:sp>
        <p:nvSpPr>
          <p:cNvPr id="5" name="Symbol zastępczy numeru slajdu 4">
            <a:extLst>
              <a:ext uri="{FF2B5EF4-FFF2-40B4-BE49-F238E27FC236}">
                <a16:creationId xmlns:a16="http://schemas.microsoft.com/office/drawing/2014/main" id="{B1042CF3-E3B6-1349-9AA2-C55AC9D9AA98}"/>
              </a:ext>
            </a:extLst>
          </p:cNvPr>
          <p:cNvSpPr>
            <a:spLocks noGrp="1"/>
          </p:cNvSpPr>
          <p:nvPr>
            <p:ph type="sldNum" sz="quarter" idx="12"/>
          </p:nvPr>
        </p:nvSpPr>
        <p:spPr/>
        <p:txBody>
          <a:bodyPr/>
          <a:lstStyle>
            <a:lvl1pPr>
              <a:defRPr>
                <a:latin typeface="Roboto" panose="02000000000000000000" pitchFamily="2" charset="0"/>
                <a:ea typeface="Roboto" panose="02000000000000000000" pitchFamily="2" charset="0"/>
              </a:defRPr>
            </a:lvl1pPr>
          </a:lstStyle>
          <a:p>
            <a:fld id="{82F84508-4418-4F44-8CB3-6C056C4313D3}" type="slidenum">
              <a:rPr lang="pl-PL" smtClean="0"/>
              <a:pPr/>
              <a:t>‹Nr.›</a:t>
            </a:fld>
            <a:endParaRPr lang="pl-PL" dirty="0"/>
          </a:p>
        </p:txBody>
      </p:sp>
      <p:sp>
        <p:nvSpPr>
          <p:cNvPr id="24" name="Symbol zastępczy obrazu 16">
            <a:extLst>
              <a:ext uri="{FF2B5EF4-FFF2-40B4-BE49-F238E27FC236}">
                <a16:creationId xmlns:a16="http://schemas.microsoft.com/office/drawing/2014/main" id="{86931452-4549-0B4D-966C-6B43CBFF40CD}"/>
              </a:ext>
            </a:extLst>
          </p:cNvPr>
          <p:cNvSpPr>
            <a:spLocks noGrp="1"/>
          </p:cNvSpPr>
          <p:nvPr>
            <p:ph type="pic" sz="quarter" idx="13" hasCustomPrompt="1"/>
          </p:nvPr>
        </p:nvSpPr>
        <p:spPr>
          <a:xfrm>
            <a:off x="1487375" y="2560227"/>
            <a:ext cx="1843200" cy="1843200"/>
          </a:xfrm>
          <a:prstGeom prst="ellipse">
            <a:avLst/>
          </a:prstGeom>
          <a:solidFill>
            <a:schemeClr val="tx2">
              <a:lumMod val="20000"/>
              <a:lumOff val="80000"/>
            </a:schemeClr>
          </a:solidFill>
        </p:spPr>
        <p:txBody>
          <a:bodyPr anchor="ctr">
            <a:noAutofit/>
          </a:bodyPr>
          <a:lstStyle>
            <a:lvl1pPr marL="0" indent="0" algn="ctr">
              <a:lnSpc>
                <a:spcPct val="100000"/>
              </a:lnSpc>
              <a:buNone/>
              <a:defRPr sz="1600">
                <a:solidFill>
                  <a:schemeClr val="accent2"/>
                </a:solidFill>
                <a:latin typeface="Roboto" panose="02000000000000000000" pitchFamily="2" charset="0"/>
                <a:ea typeface="Roboto" panose="02000000000000000000" pitchFamily="2" charset="0"/>
              </a:defRPr>
            </a:lvl1pPr>
          </a:lstStyle>
          <a:p>
            <a:r>
              <a:rPr lang="pl-PL" dirty="0" err="1"/>
              <a:t>Click</a:t>
            </a:r>
            <a:r>
              <a:rPr lang="pl-PL" dirty="0"/>
              <a:t> </a:t>
            </a:r>
            <a:r>
              <a:rPr lang="pl-PL" dirty="0" err="1"/>
              <a:t>this</a:t>
            </a:r>
            <a:r>
              <a:rPr lang="pl-PL" dirty="0"/>
              <a:t> </a:t>
            </a:r>
            <a:r>
              <a:rPr lang="pl-PL" dirty="0" err="1"/>
              <a:t>icon</a:t>
            </a:r>
            <a:r>
              <a:rPr lang="pl-PL" dirty="0"/>
              <a:t> </a:t>
            </a:r>
            <a:br>
              <a:rPr lang="pl-PL" dirty="0"/>
            </a:br>
            <a:r>
              <a:rPr lang="pl-PL" dirty="0"/>
              <a:t>to </a:t>
            </a:r>
            <a:r>
              <a:rPr lang="pl-PL" dirty="0" err="1"/>
              <a:t>add</a:t>
            </a:r>
            <a:r>
              <a:rPr lang="pl-PL" dirty="0"/>
              <a:t> a </a:t>
            </a:r>
            <a:r>
              <a:rPr lang="pl-PL" dirty="0" err="1"/>
              <a:t>picture</a:t>
            </a:r>
            <a:endParaRPr lang="pl-PL" dirty="0"/>
          </a:p>
        </p:txBody>
      </p:sp>
      <p:sp>
        <p:nvSpPr>
          <p:cNvPr id="25" name="Symbol zastępczy obrazu 16">
            <a:extLst>
              <a:ext uri="{FF2B5EF4-FFF2-40B4-BE49-F238E27FC236}">
                <a16:creationId xmlns:a16="http://schemas.microsoft.com/office/drawing/2014/main" id="{C6FDA77A-7BE0-8A48-B7FF-ADFF59AFDC61}"/>
              </a:ext>
            </a:extLst>
          </p:cNvPr>
          <p:cNvSpPr>
            <a:spLocks noGrp="1"/>
          </p:cNvSpPr>
          <p:nvPr>
            <p:ph type="pic" sz="quarter" idx="18" hasCustomPrompt="1"/>
          </p:nvPr>
        </p:nvSpPr>
        <p:spPr>
          <a:xfrm>
            <a:off x="5183718" y="2560227"/>
            <a:ext cx="1843200" cy="1843200"/>
          </a:xfrm>
          <a:prstGeom prst="ellipse">
            <a:avLst/>
          </a:prstGeom>
          <a:solidFill>
            <a:schemeClr val="tx2">
              <a:lumMod val="20000"/>
              <a:lumOff val="80000"/>
            </a:schemeClr>
          </a:solidFill>
        </p:spPr>
        <p:txBody>
          <a:bodyPr anchor="ctr">
            <a:noAutofit/>
          </a:bodyPr>
          <a:lstStyle>
            <a:lvl1pPr marL="0" indent="0" algn="ctr">
              <a:lnSpc>
                <a:spcPct val="100000"/>
              </a:lnSpc>
              <a:buNone/>
              <a:defRPr sz="1600">
                <a:solidFill>
                  <a:schemeClr val="accent2"/>
                </a:solidFill>
                <a:latin typeface="Roboto" panose="02000000000000000000" pitchFamily="2" charset="0"/>
                <a:ea typeface="Roboto" panose="02000000000000000000" pitchFamily="2" charset="0"/>
              </a:defRPr>
            </a:lvl1pPr>
          </a:lstStyle>
          <a:p>
            <a:r>
              <a:rPr lang="pl-PL" dirty="0" err="1"/>
              <a:t>Click</a:t>
            </a:r>
            <a:r>
              <a:rPr lang="pl-PL" dirty="0"/>
              <a:t> </a:t>
            </a:r>
            <a:r>
              <a:rPr lang="pl-PL" dirty="0" err="1"/>
              <a:t>this</a:t>
            </a:r>
            <a:r>
              <a:rPr lang="pl-PL" dirty="0"/>
              <a:t> </a:t>
            </a:r>
            <a:r>
              <a:rPr lang="pl-PL" dirty="0" err="1"/>
              <a:t>icon</a:t>
            </a:r>
            <a:r>
              <a:rPr lang="pl-PL" dirty="0"/>
              <a:t> </a:t>
            </a:r>
            <a:br>
              <a:rPr lang="pl-PL" dirty="0"/>
            </a:br>
            <a:r>
              <a:rPr lang="pl-PL" dirty="0"/>
              <a:t>to </a:t>
            </a:r>
            <a:r>
              <a:rPr lang="pl-PL" dirty="0" err="1"/>
              <a:t>add</a:t>
            </a:r>
            <a:r>
              <a:rPr lang="pl-PL" dirty="0"/>
              <a:t> a </a:t>
            </a:r>
            <a:r>
              <a:rPr lang="pl-PL" dirty="0" err="1"/>
              <a:t>picture</a:t>
            </a:r>
            <a:endParaRPr lang="pl-PL" dirty="0"/>
          </a:p>
        </p:txBody>
      </p:sp>
      <p:sp>
        <p:nvSpPr>
          <p:cNvPr id="26" name="Symbol zastępczy obrazu 16">
            <a:extLst>
              <a:ext uri="{FF2B5EF4-FFF2-40B4-BE49-F238E27FC236}">
                <a16:creationId xmlns:a16="http://schemas.microsoft.com/office/drawing/2014/main" id="{9AC037A9-97E5-FC4F-B9BB-E0ACE3BD8B2D}"/>
              </a:ext>
            </a:extLst>
          </p:cNvPr>
          <p:cNvSpPr>
            <a:spLocks noGrp="1"/>
          </p:cNvSpPr>
          <p:nvPr>
            <p:ph type="pic" sz="quarter" idx="19" hasCustomPrompt="1"/>
          </p:nvPr>
        </p:nvSpPr>
        <p:spPr>
          <a:xfrm>
            <a:off x="8975724" y="2560227"/>
            <a:ext cx="1843089" cy="1843200"/>
          </a:xfrm>
          <a:prstGeom prst="ellipse">
            <a:avLst/>
          </a:prstGeom>
          <a:solidFill>
            <a:schemeClr val="tx2">
              <a:lumMod val="20000"/>
              <a:lumOff val="80000"/>
            </a:schemeClr>
          </a:solidFill>
        </p:spPr>
        <p:txBody>
          <a:bodyPr anchor="ctr">
            <a:noAutofit/>
          </a:bodyPr>
          <a:lstStyle>
            <a:lvl1pPr marL="0" indent="0" algn="ctr">
              <a:lnSpc>
                <a:spcPct val="100000"/>
              </a:lnSpc>
              <a:buNone/>
              <a:defRPr sz="1600">
                <a:solidFill>
                  <a:schemeClr val="accent2"/>
                </a:solidFill>
                <a:latin typeface="Roboto" panose="02000000000000000000" pitchFamily="2" charset="0"/>
                <a:ea typeface="Roboto" panose="02000000000000000000" pitchFamily="2" charset="0"/>
              </a:defRPr>
            </a:lvl1pPr>
          </a:lstStyle>
          <a:p>
            <a:r>
              <a:rPr lang="pl-PL" dirty="0" err="1"/>
              <a:t>Click</a:t>
            </a:r>
            <a:r>
              <a:rPr lang="pl-PL" dirty="0"/>
              <a:t> </a:t>
            </a:r>
            <a:r>
              <a:rPr lang="pl-PL" dirty="0" err="1"/>
              <a:t>this</a:t>
            </a:r>
            <a:r>
              <a:rPr lang="pl-PL" dirty="0"/>
              <a:t> </a:t>
            </a:r>
            <a:r>
              <a:rPr lang="pl-PL" dirty="0" err="1"/>
              <a:t>icon</a:t>
            </a:r>
            <a:r>
              <a:rPr lang="pl-PL" dirty="0"/>
              <a:t> </a:t>
            </a:r>
            <a:br>
              <a:rPr lang="pl-PL" dirty="0"/>
            </a:br>
            <a:r>
              <a:rPr lang="pl-PL" dirty="0"/>
              <a:t>to </a:t>
            </a:r>
            <a:r>
              <a:rPr lang="pl-PL" dirty="0" err="1"/>
              <a:t>add</a:t>
            </a:r>
            <a:r>
              <a:rPr lang="pl-PL" dirty="0"/>
              <a:t> a </a:t>
            </a:r>
            <a:r>
              <a:rPr lang="pl-PL" dirty="0" err="1"/>
              <a:t>picture</a:t>
            </a:r>
            <a:endParaRPr lang="pl-PL" dirty="0"/>
          </a:p>
        </p:txBody>
      </p:sp>
      <p:sp>
        <p:nvSpPr>
          <p:cNvPr id="40" name="Symbol zastępczy tekstu 27">
            <a:extLst>
              <a:ext uri="{FF2B5EF4-FFF2-40B4-BE49-F238E27FC236}">
                <a16:creationId xmlns:a16="http://schemas.microsoft.com/office/drawing/2014/main" id="{D840B54D-F0BA-4B72-B371-1666F18047DD}"/>
              </a:ext>
            </a:extLst>
          </p:cNvPr>
          <p:cNvSpPr>
            <a:spLocks noGrp="1"/>
          </p:cNvSpPr>
          <p:nvPr>
            <p:ph type="body" sz="quarter" idx="21" hasCustomPrompt="1"/>
          </p:nvPr>
        </p:nvSpPr>
        <p:spPr>
          <a:xfrm>
            <a:off x="685248" y="5368537"/>
            <a:ext cx="3222000" cy="821943"/>
          </a:xfrm>
        </p:spPr>
        <p:txBody>
          <a:bodyPr anchor="t">
            <a:normAutofit/>
          </a:bodyPr>
          <a:lstStyle>
            <a:lvl1pPr marL="0" indent="0" algn="ctr">
              <a:buNone/>
              <a:defRPr sz="1800" b="0">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p:txBody>
      </p:sp>
      <p:sp>
        <p:nvSpPr>
          <p:cNvPr id="41" name="Symbol zastępczy tekstu 27">
            <a:extLst>
              <a:ext uri="{FF2B5EF4-FFF2-40B4-BE49-F238E27FC236}">
                <a16:creationId xmlns:a16="http://schemas.microsoft.com/office/drawing/2014/main" id="{F13438FF-D31F-45E8-B419-B1F90FDBD961}"/>
              </a:ext>
            </a:extLst>
          </p:cNvPr>
          <p:cNvSpPr>
            <a:spLocks noGrp="1"/>
          </p:cNvSpPr>
          <p:nvPr>
            <p:ph type="body" sz="quarter" idx="23" hasCustomPrompt="1"/>
          </p:nvPr>
        </p:nvSpPr>
        <p:spPr>
          <a:xfrm>
            <a:off x="4485000" y="5368538"/>
            <a:ext cx="3222000" cy="821943"/>
          </a:xfrm>
        </p:spPr>
        <p:txBody>
          <a:bodyPr anchor="t">
            <a:normAutofit/>
          </a:bodyPr>
          <a:lstStyle>
            <a:lvl1pPr marL="0" indent="0" algn="ctr">
              <a:buNone/>
              <a:defRPr sz="1800" b="0">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p:txBody>
      </p:sp>
      <p:sp>
        <p:nvSpPr>
          <p:cNvPr id="44" name="Symbol zastępczy tekstu 27">
            <a:extLst>
              <a:ext uri="{FF2B5EF4-FFF2-40B4-BE49-F238E27FC236}">
                <a16:creationId xmlns:a16="http://schemas.microsoft.com/office/drawing/2014/main" id="{A0DB7AA0-EB56-4C32-9313-6F314BF2875E}"/>
              </a:ext>
            </a:extLst>
          </p:cNvPr>
          <p:cNvSpPr>
            <a:spLocks noGrp="1"/>
          </p:cNvSpPr>
          <p:nvPr>
            <p:ph type="body" sz="quarter" idx="28" hasCustomPrompt="1"/>
          </p:nvPr>
        </p:nvSpPr>
        <p:spPr>
          <a:xfrm>
            <a:off x="8315292" y="5368538"/>
            <a:ext cx="3222000" cy="821943"/>
          </a:xfrm>
        </p:spPr>
        <p:txBody>
          <a:bodyPr anchor="t">
            <a:normAutofit/>
          </a:bodyPr>
          <a:lstStyle>
            <a:lvl1pPr marL="0" indent="0" algn="ctr">
              <a:buNone/>
              <a:defRPr sz="1800" b="0">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p:txBody>
      </p:sp>
      <p:sp>
        <p:nvSpPr>
          <p:cNvPr id="46" name="Symbol zastępczy tekstu 3">
            <a:extLst>
              <a:ext uri="{FF2B5EF4-FFF2-40B4-BE49-F238E27FC236}">
                <a16:creationId xmlns:a16="http://schemas.microsoft.com/office/drawing/2014/main" id="{AA310FFD-A5E1-4032-8E2B-4636BB012D45}"/>
              </a:ext>
            </a:extLst>
          </p:cNvPr>
          <p:cNvSpPr>
            <a:spLocks noGrp="1"/>
          </p:cNvSpPr>
          <p:nvPr>
            <p:ph type="body" sz="quarter" idx="29" hasCustomPrompt="1"/>
          </p:nvPr>
        </p:nvSpPr>
        <p:spPr>
          <a:xfrm>
            <a:off x="685248" y="4443605"/>
            <a:ext cx="3222000" cy="884755"/>
          </a:xfrm>
        </p:spPr>
        <p:txBody>
          <a:bodyPr anchor="b"/>
          <a:lstStyle>
            <a:lvl1pPr marL="0" indent="0" algn="ctr">
              <a:buNone/>
              <a:defRPr b="1"/>
            </a:lvl1pPr>
          </a:lstStyle>
          <a:p>
            <a:r>
              <a:rPr lang="pl-PL" dirty="0" err="1"/>
              <a:t>Click</a:t>
            </a:r>
            <a:r>
              <a:rPr lang="pl-PL" dirty="0"/>
              <a:t> to </a:t>
            </a:r>
            <a:r>
              <a:rPr lang="pl-PL" dirty="0" err="1"/>
              <a:t>add</a:t>
            </a:r>
            <a:r>
              <a:rPr lang="pl-PL" dirty="0"/>
              <a:t> </a:t>
            </a:r>
            <a:br>
              <a:rPr lang="pl-PL" dirty="0"/>
            </a:br>
            <a:r>
              <a:rPr lang="pl-PL" dirty="0"/>
              <a:t>the </a:t>
            </a:r>
            <a:r>
              <a:rPr lang="pl-PL" dirty="0" err="1"/>
              <a:t>text</a:t>
            </a:r>
            <a:endParaRPr lang="pl-PL" dirty="0"/>
          </a:p>
        </p:txBody>
      </p:sp>
      <p:sp>
        <p:nvSpPr>
          <p:cNvPr id="47" name="Symbol zastępczy tekstu 3">
            <a:extLst>
              <a:ext uri="{FF2B5EF4-FFF2-40B4-BE49-F238E27FC236}">
                <a16:creationId xmlns:a16="http://schemas.microsoft.com/office/drawing/2014/main" id="{656814B5-23D1-43CE-8624-356E353EBCDE}"/>
              </a:ext>
            </a:extLst>
          </p:cNvPr>
          <p:cNvSpPr>
            <a:spLocks noGrp="1"/>
          </p:cNvSpPr>
          <p:nvPr>
            <p:ph type="body" sz="quarter" idx="31" hasCustomPrompt="1"/>
          </p:nvPr>
        </p:nvSpPr>
        <p:spPr>
          <a:xfrm>
            <a:off x="4485000" y="4443605"/>
            <a:ext cx="3222000" cy="884755"/>
          </a:xfrm>
        </p:spPr>
        <p:txBody>
          <a:bodyPr anchor="b"/>
          <a:lstStyle>
            <a:lvl1pPr marL="0" indent="0" algn="ctr">
              <a:buNone/>
              <a:defRPr b="1"/>
            </a:lvl1pPr>
          </a:lstStyle>
          <a:p>
            <a:r>
              <a:rPr lang="pl-PL" dirty="0" err="1"/>
              <a:t>Click</a:t>
            </a:r>
            <a:r>
              <a:rPr lang="pl-PL" dirty="0"/>
              <a:t> to </a:t>
            </a:r>
            <a:r>
              <a:rPr lang="pl-PL" dirty="0" err="1"/>
              <a:t>add</a:t>
            </a:r>
            <a:r>
              <a:rPr lang="pl-PL" dirty="0"/>
              <a:t> </a:t>
            </a:r>
            <a:br>
              <a:rPr lang="pl-PL" dirty="0"/>
            </a:br>
            <a:r>
              <a:rPr lang="pl-PL" dirty="0"/>
              <a:t>the </a:t>
            </a:r>
            <a:r>
              <a:rPr lang="pl-PL" dirty="0" err="1"/>
              <a:t>text</a:t>
            </a:r>
            <a:endParaRPr lang="pl-PL" dirty="0"/>
          </a:p>
        </p:txBody>
      </p:sp>
      <p:sp>
        <p:nvSpPr>
          <p:cNvPr id="48" name="Symbol zastępczy tekstu 3">
            <a:extLst>
              <a:ext uri="{FF2B5EF4-FFF2-40B4-BE49-F238E27FC236}">
                <a16:creationId xmlns:a16="http://schemas.microsoft.com/office/drawing/2014/main" id="{4647B6C3-6B96-4B05-863C-844A7831905D}"/>
              </a:ext>
            </a:extLst>
          </p:cNvPr>
          <p:cNvSpPr>
            <a:spLocks noGrp="1"/>
          </p:cNvSpPr>
          <p:nvPr>
            <p:ph type="body" sz="quarter" idx="32" hasCustomPrompt="1"/>
          </p:nvPr>
        </p:nvSpPr>
        <p:spPr>
          <a:xfrm>
            <a:off x="8303763" y="4443605"/>
            <a:ext cx="3222000" cy="884755"/>
          </a:xfrm>
        </p:spPr>
        <p:txBody>
          <a:bodyPr anchor="b"/>
          <a:lstStyle>
            <a:lvl1pPr marL="0" indent="0" algn="ctr">
              <a:buNone/>
              <a:defRPr b="1"/>
            </a:lvl1pPr>
          </a:lstStyle>
          <a:p>
            <a:r>
              <a:rPr lang="pl-PL" dirty="0" err="1"/>
              <a:t>Click</a:t>
            </a:r>
            <a:r>
              <a:rPr lang="pl-PL" dirty="0"/>
              <a:t> to </a:t>
            </a:r>
            <a:r>
              <a:rPr lang="pl-PL" dirty="0" err="1"/>
              <a:t>add</a:t>
            </a:r>
            <a:r>
              <a:rPr lang="pl-PL" dirty="0"/>
              <a:t> </a:t>
            </a:r>
            <a:br>
              <a:rPr lang="pl-PL" dirty="0"/>
            </a:br>
            <a:r>
              <a:rPr lang="pl-PL" dirty="0"/>
              <a:t>the </a:t>
            </a:r>
            <a:r>
              <a:rPr lang="pl-PL" dirty="0" err="1"/>
              <a:t>text</a:t>
            </a:r>
            <a:endParaRPr lang="pl-PL" dirty="0"/>
          </a:p>
        </p:txBody>
      </p:sp>
      <p:sp>
        <p:nvSpPr>
          <p:cNvPr id="11" name="Symbol zastępczy obrazu 10">
            <a:extLst>
              <a:ext uri="{FF2B5EF4-FFF2-40B4-BE49-F238E27FC236}">
                <a16:creationId xmlns:a16="http://schemas.microsoft.com/office/drawing/2014/main" id="{99E82033-F43D-8446-B363-410A6F80B063}"/>
              </a:ext>
            </a:extLst>
          </p:cNvPr>
          <p:cNvSpPr>
            <a:spLocks noGrp="1"/>
          </p:cNvSpPr>
          <p:nvPr>
            <p:ph type="pic" sz="quarter" idx="34" hasCustomPrompt="1"/>
          </p:nvPr>
        </p:nvSpPr>
        <p:spPr>
          <a:xfrm>
            <a:off x="3840257" y="-2268922"/>
            <a:ext cx="4537846" cy="4537843"/>
          </a:xfrm>
          <a:prstGeom prst="donut">
            <a:avLst/>
          </a:prstGeom>
          <a:solidFill>
            <a:srgbClr val="CCD3F3"/>
          </a:solidFill>
          <a:ln w="762000">
            <a:noFill/>
          </a:ln>
        </p:spPr>
        <p:txBody>
          <a:bodyPr anchor="b"/>
          <a:lstStyle>
            <a:lvl1pPr marL="0" indent="0" algn="ctr">
              <a:buNone/>
              <a:defRPr>
                <a:solidFill>
                  <a:schemeClr val="accent2"/>
                </a:solidFill>
              </a:defRPr>
            </a:lvl1pPr>
          </a:lstStyle>
          <a:p>
            <a:r>
              <a:rPr lang="pl-PL" dirty="0" err="1"/>
              <a:t>Click</a:t>
            </a:r>
            <a:r>
              <a:rPr lang="pl-PL" dirty="0"/>
              <a:t> </a:t>
            </a:r>
            <a:r>
              <a:rPr lang="pl-PL" dirty="0" err="1"/>
              <a:t>this</a:t>
            </a:r>
            <a:r>
              <a:rPr lang="pl-PL" dirty="0"/>
              <a:t> </a:t>
            </a:r>
            <a:r>
              <a:rPr lang="pl-PL" dirty="0" err="1"/>
              <a:t>icon</a:t>
            </a:r>
            <a:r>
              <a:rPr lang="pl-PL" dirty="0"/>
              <a:t> to </a:t>
            </a:r>
            <a:r>
              <a:rPr lang="pl-PL" dirty="0" err="1"/>
              <a:t>add</a:t>
            </a:r>
            <a:r>
              <a:rPr lang="pl-PL" dirty="0"/>
              <a:t> </a:t>
            </a:r>
            <a:br>
              <a:rPr lang="pl-PL" dirty="0"/>
            </a:br>
            <a:r>
              <a:rPr lang="pl-PL" dirty="0"/>
              <a:t>a </a:t>
            </a:r>
            <a:r>
              <a:rPr lang="pl-PL" dirty="0" err="1"/>
              <a:t>picture</a:t>
            </a:r>
            <a:endParaRPr lang="pl-PL" dirty="0"/>
          </a:p>
        </p:txBody>
      </p:sp>
      <p:grpSp>
        <p:nvGrpSpPr>
          <p:cNvPr id="32" name="Grupa 31">
            <a:extLst>
              <a:ext uri="{FF2B5EF4-FFF2-40B4-BE49-F238E27FC236}">
                <a16:creationId xmlns:a16="http://schemas.microsoft.com/office/drawing/2014/main" id="{B0144E63-D34C-7D40-B2FE-6B864BF90C25}"/>
              </a:ext>
            </a:extLst>
          </p:cNvPr>
          <p:cNvGrpSpPr/>
          <p:nvPr userDrawn="1"/>
        </p:nvGrpSpPr>
        <p:grpSpPr>
          <a:xfrm>
            <a:off x="9105181" y="-387423"/>
            <a:ext cx="3138158" cy="2448269"/>
            <a:chOff x="9105181" y="-387423"/>
            <a:chExt cx="3138158" cy="2448269"/>
          </a:xfrm>
        </p:grpSpPr>
        <p:sp>
          <p:nvSpPr>
            <p:cNvPr id="33" name="Dowolny kształt 32">
              <a:extLst>
                <a:ext uri="{FF2B5EF4-FFF2-40B4-BE49-F238E27FC236}">
                  <a16:creationId xmlns:a16="http://schemas.microsoft.com/office/drawing/2014/main" id="{0DF94A94-FD2B-B949-95C6-13251F17E46A}"/>
                </a:ext>
              </a:extLst>
            </p:cNvPr>
            <p:cNvSpPr/>
            <p:nvPr userDrawn="1"/>
          </p:nvSpPr>
          <p:spPr>
            <a:xfrm rot="10800000" flipH="1">
              <a:off x="9120338" y="-2"/>
              <a:ext cx="3079986" cy="1767478"/>
            </a:xfrm>
            <a:custGeom>
              <a:avLst/>
              <a:gdLst>
                <a:gd name="connsiteX0" fmla="*/ 2051592 w 3575084"/>
                <a:gd name="connsiteY0" fmla="*/ 0 h 2051592"/>
                <a:gd name="connsiteX1" fmla="*/ 3502287 w 3575084"/>
                <a:gd name="connsiteY1" fmla="*/ 600898 h 2051592"/>
                <a:gd name="connsiteX2" fmla="*/ 3575084 w 3575084"/>
                <a:gd name="connsiteY2" fmla="*/ 680995 h 2051592"/>
                <a:gd name="connsiteX3" fmla="*/ 3575084 w 3575084"/>
                <a:gd name="connsiteY3" fmla="*/ 1719669 h 2051592"/>
                <a:gd name="connsiteX4" fmla="*/ 3541173 w 3575084"/>
                <a:gd name="connsiteY4" fmla="*/ 1587784 h 2051592"/>
                <a:gd name="connsiteX5" fmla="*/ 2051592 w 3575084"/>
                <a:gd name="connsiteY5" fmla="*/ 491890 h 2051592"/>
                <a:gd name="connsiteX6" fmla="*/ 491890 w 3575084"/>
                <a:gd name="connsiteY6" fmla="*/ 2051592 h 2051592"/>
                <a:gd name="connsiteX7" fmla="*/ 0 w 3575084"/>
                <a:gd name="connsiteY7" fmla="*/ 2051592 h 2051592"/>
                <a:gd name="connsiteX8" fmla="*/ 2051592 w 3575084"/>
                <a:gd name="connsiteY8" fmla="*/ 0 h 2051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5084" h="2051592">
                  <a:moveTo>
                    <a:pt x="2051592" y="0"/>
                  </a:moveTo>
                  <a:cubicBezTo>
                    <a:pt x="2618123" y="0"/>
                    <a:pt x="3131021" y="229633"/>
                    <a:pt x="3502287" y="600898"/>
                  </a:cubicBezTo>
                  <a:lnTo>
                    <a:pt x="3575084" y="680995"/>
                  </a:lnTo>
                  <a:lnTo>
                    <a:pt x="3575084" y="1719669"/>
                  </a:lnTo>
                  <a:lnTo>
                    <a:pt x="3541173" y="1587784"/>
                  </a:lnTo>
                  <a:cubicBezTo>
                    <a:pt x="3343697" y="952879"/>
                    <a:pt x="2751480" y="491890"/>
                    <a:pt x="2051592" y="491890"/>
                  </a:cubicBezTo>
                  <a:cubicBezTo>
                    <a:pt x="1190192" y="491890"/>
                    <a:pt x="491890" y="1190192"/>
                    <a:pt x="491890" y="2051592"/>
                  </a:cubicBezTo>
                  <a:lnTo>
                    <a:pt x="0" y="2051592"/>
                  </a:lnTo>
                  <a:cubicBezTo>
                    <a:pt x="0" y="918529"/>
                    <a:pt x="918529" y="0"/>
                    <a:pt x="2051592" y="0"/>
                  </a:cubicBezTo>
                  <a:close/>
                </a:path>
              </a:pathLst>
            </a:custGeom>
            <a:gradFill flip="none" rotWithShape="1">
              <a:gsLst>
                <a:gs pos="0">
                  <a:schemeClr val="tx2"/>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pl-PL"/>
            </a:p>
          </p:txBody>
        </p:sp>
        <p:sp>
          <p:nvSpPr>
            <p:cNvPr id="34" name="Dowolny kształt 33">
              <a:extLst>
                <a:ext uri="{FF2B5EF4-FFF2-40B4-BE49-F238E27FC236}">
                  <a16:creationId xmlns:a16="http://schemas.microsoft.com/office/drawing/2014/main" id="{827CD691-2517-644D-A513-847BBBCB1B91}"/>
                </a:ext>
              </a:extLst>
            </p:cNvPr>
            <p:cNvSpPr/>
            <p:nvPr userDrawn="1"/>
          </p:nvSpPr>
          <p:spPr>
            <a:xfrm>
              <a:off x="9105181" y="-387423"/>
              <a:ext cx="3138158" cy="1743159"/>
            </a:xfrm>
            <a:custGeom>
              <a:avLst/>
              <a:gdLst>
                <a:gd name="connsiteX0" fmla="*/ 10184 w 3138158"/>
                <a:gd name="connsiteY0" fmla="*/ 0 h 1743159"/>
                <a:gd name="connsiteX1" fmla="*/ 3127974 w 3138158"/>
                <a:gd name="connsiteY1" fmla="*/ 0 h 1743159"/>
                <a:gd name="connsiteX2" fmla="*/ 3130057 w 3138158"/>
                <a:gd name="connsiteY2" fmla="*/ 13651 h 1743159"/>
                <a:gd name="connsiteX3" fmla="*/ 3138158 w 3138158"/>
                <a:gd name="connsiteY3" fmla="*/ 174080 h 1743159"/>
                <a:gd name="connsiteX4" fmla="*/ 1569079 w 3138158"/>
                <a:gd name="connsiteY4" fmla="*/ 1743159 h 1743159"/>
                <a:gd name="connsiteX5" fmla="*/ 0 w 3138158"/>
                <a:gd name="connsiteY5" fmla="*/ 174080 h 1743159"/>
                <a:gd name="connsiteX6" fmla="*/ 8101 w 3138158"/>
                <a:gd name="connsiteY6" fmla="*/ 13651 h 1743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8158" h="1743159">
                  <a:moveTo>
                    <a:pt x="10184" y="0"/>
                  </a:moveTo>
                  <a:lnTo>
                    <a:pt x="3127974" y="0"/>
                  </a:lnTo>
                  <a:lnTo>
                    <a:pt x="3130057" y="13651"/>
                  </a:lnTo>
                  <a:cubicBezTo>
                    <a:pt x="3135414" y="66399"/>
                    <a:pt x="3138158" y="119919"/>
                    <a:pt x="3138158" y="174080"/>
                  </a:cubicBezTo>
                  <a:cubicBezTo>
                    <a:pt x="3138158" y="1040658"/>
                    <a:pt x="2435657" y="1743159"/>
                    <a:pt x="1569079" y="1743159"/>
                  </a:cubicBezTo>
                  <a:cubicBezTo>
                    <a:pt x="702501" y="1743159"/>
                    <a:pt x="0" y="1040658"/>
                    <a:pt x="0" y="174080"/>
                  </a:cubicBezTo>
                  <a:cubicBezTo>
                    <a:pt x="0" y="119919"/>
                    <a:pt x="2744" y="66399"/>
                    <a:pt x="8101" y="13651"/>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pl-PL"/>
            </a:p>
          </p:txBody>
        </p:sp>
        <p:sp>
          <p:nvSpPr>
            <p:cNvPr id="35" name="Dowolny kształt 34">
              <a:extLst>
                <a:ext uri="{FF2B5EF4-FFF2-40B4-BE49-F238E27FC236}">
                  <a16:creationId xmlns:a16="http://schemas.microsoft.com/office/drawing/2014/main" id="{DCCFA9B4-2BFA-D44C-85BA-03E9409EC601}"/>
                </a:ext>
              </a:extLst>
            </p:cNvPr>
            <p:cNvSpPr/>
            <p:nvPr userDrawn="1"/>
          </p:nvSpPr>
          <p:spPr>
            <a:xfrm rot="10800000" flipH="1">
              <a:off x="10290058" y="-3"/>
              <a:ext cx="1910264" cy="2060849"/>
            </a:xfrm>
            <a:custGeom>
              <a:avLst/>
              <a:gdLst>
                <a:gd name="connsiteX0" fmla="*/ 2484276 w 3071664"/>
                <a:gd name="connsiteY0" fmla="*/ 0 h 3313799"/>
                <a:gd name="connsiteX1" fmla="*/ 2984944 w 3071664"/>
                <a:gd name="connsiteY1" fmla="*/ 50472 h 3313799"/>
                <a:gd name="connsiteX2" fmla="*/ 3071664 w 3071664"/>
                <a:gd name="connsiteY2" fmla="*/ 72770 h 3313799"/>
                <a:gd name="connsiteX3" fmla="*/ 3071664 w 3071664"/>
                <a:gd name="connsiteY3" fmla="*/ 689969 h 3313799"/>
                <a:gd name="connsiteX4" fmla="*/ 3045901 w 3071664"/>
                <a:gd name="connsiteY4" fmla="*/ 680540 h 3313799"/>
                <a:gd name="connsiteX5" fmla="*/ 2484276 w 3071664"/>
                <a:gd name="connsiteY5" fmla="*/ 595630 h 3313799"/>
                <a:gd name="connsiteX6" fmla="*/ 595630 w 3071664"/>
                <a:gd name="connsiteY6" fmla="*/ 2484276 h 3313799"/>
                <a:gd name="connsiteX7" fmla="*/ 744049 w 3071664"/>
                <a:gd name="connsiteY7" fmla="*/ 3219422 h 3313799"/>
                <a:gd name="connsiteX8" fmla="*/ 789513 w 3071664"/>
                <a:gd name="connsiteY8" fmla="*/ 3313799 h 3313799"/>
                <a:gd name="connsiteX9" fmla="*/ 144912 w 3071664"/>
                <a:gd name="connsiteY9" fmla="*/ 3313799 h 3313799"/>
                <a:gd name="connsiteX10" fmla="*/ 111688 w 3071664"/>
                <a:gd name="connsiteY10" fmla="*/ 3223024 h 3313799"/>
                <a:gd name="connsiteX11" fmla="*/ 0 w 3071664"/>
                <a:gd name="connsiteY11" fmla="*/ 2484276 h 3313799"/>
                <a:gd name="connsiteX12" fmla="*/ 2484276 w 3071664"/>
                <a:gd name="connsiteY12" fmla="*/ 0 h 3313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71664" h="3313799">
                  <a:moveTo>
                    <a:pt x="2484276" y="0"/>
                  </a:moveTo>
                  <a:cubicBezTo>
                    <a:pt x="2655779" y="0"/>
                    <a:pt x="2823224" y="17379"/>
                    <a:pt x="2984944" y="50472"/>
                  </a:cubicBezTo>
                  <a:lnTo>
                    <a:pt x="3071664" y="72770"/>
                  </a:lnTo>
                  <a:lnTo>
                    <a:pt x="3071664" y="689969"/>
                  </a:lnTo>
                  <a:lnTo>
                    <a:pt x="3045901" y="680540"/>
                  </a:lnTo>
                  <a:cubicBezTo>
                    <a:pt x="2868484" y="625357"/>
                    <a:pt x="2679852" y="595630"/>
                    <a:pt x="2484276" y="595630"/>
                  </a:cubicBezTo>
                  <a:cubicBezTo>
                    <a:pt x="1441206" y="595630"/>
                    <a:pt x="595630" y="1441206"/>
                    <a:pt x="595630" y="2484276"/>
                  </a:cubicBezTo>
                  <a:cubicBezTo>
                    <a:pt x="595630" y="2745044"/>
                    <a:pt x="648479" y="2993468"/>
                    <a:pt x="744049" y="3219422"/>
                  </a:cubicBezTo>
                  <a:lnTo>
                    <a:pt x="789513" y="3313799"/>
                  </a:lnTo>
                  <a:lnTo>
                    <a:pt x="144912" y="3313799"/>
                  </a:lnTo>
                  <a:lnTo>
                    <a:pt x="111688" y="3223024"/>
                  </a:lnTo>
                  <a:cubicBezTo>
                    <a:pt x="39103" y="2989654"/>
                    <a:pt x="0" y="2741532"/>
                    <a:pt x="0" y="2484276"/>
                  </a:cubicBezTo>
                  <a:cubicBezTo>
                    <a:pt x="0" y="1112248"/>
                    <a:pt x="1112248" y="0"/>
                    <a:pt x="2484276" y="0"/>
                  </a:cubicBezTo>
                  <a:close/>
                </a:path>
              </a:pathLst>
            </a:cu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pl-PL" dirty="0"/>
            </a:p>
          </p:txBody>
        </p:sp>
      </p:grpSp>
    </p:spTree>
    <p:extLst>
      <p:ext uri="{BB962C8B-B14F-4D97-AF65-F5344CB8AC3E}">
        <p14:creationId xmlns:p14="http://schemas.microsoft.com/office/powerpoint/2010/main" val="233994067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About - Big Photo [1]">
    <p:spTree>
      <p:nvGrpSpPr>
        <p:cNvPr id="1" name=""/>
        <p:cNvGrpSpPr/>
        <p:nvPr/>
      </p:nvGrpSpPr>
      <p:grpSpPr>
        <a:xfrm>
          <a:off x="0" y="0"/>
          <a:ext cx="0" cy="0"/>
          <a:chOff x="0" y="0"/>
          <a:chExt cx="0" cy="0"/>
        </a:xfrm>
      </p:grpSpPr>
      <p:sp>
        <p:nvSpPr>
          <p:cNvPr id="12" name="Symbol zastępczy obrazu 16">
            <a:extLst>
              <a:ext uri="{FF2B5EF4-FFF2-40B4-BE49-F238E27FC236}">
                <a16:creationId xmlns:a16="http://schemas.microsoft.com/office/drawing/2014/main" id="{245700B2-B55F-7E4B-8C41-AC45F73C2834}"/>
              </a:ext>
            </a:extLst>
          </p:cNvPr>
          <p:cNvSpPr>
            <a:spLocks noGrp="1"/>
          </p:cNvSpPr>
          <p:nvPr>
            <p:ph type="pic" sz="quarter" idx="13" hasCustomPrompt="1"/>
          </p:nvPr>
        </p:nvSpPr>
        <p:spPr>
          <a:xfrm>
            <a:off x="3446463" y="2708920"/>
            <a:ext cx="8064501" cy="3600400"/>
          </a:xfrm>
          <a:solidFill>
            <a:schemeClr val="tx2">
              <a:lumMod val="20000"/>
              <a:lumOff val="80000"/>
            </a:schemeClr>
          </a:solidFill>
        </p:spPr>
        <p:txBody>
          <a:bodyPr anchor="ctr">
            <a:normAutofit/>
          </a:bodyPr>
          <a:lstStyle>
            <a:lvl1pPr marL="0" indent="0" algn="ctr">
              <a:lnSpc>
                <a:spcPct val="100000"/>
              </a:lnSpc>
              <a:buNone/>
              <a:defRPr sz="2600">
                <a:solidFill>
                  <a:schemeClr val="accent2"/>
                </a:solidFill>
                <a:latin typeface="Roboto" panose="02000000000000000000" pitchFamily="2" charset="0"/>
                <a:ea typeface="Roboto" panose="02000000000000000000" pitchFamily="2" charset="0"/>
              </a:defRPr>
            </a:lvl1pPr>
          </a:lstStyle>
          <a:p>
            <a:r>
              <a:rPr lang="pl-PL" dirty="0" err="1"/>
              <a:t>Click</a:t>
            </a:r>
            <a:r>
              <a:rPr lang="pl-PL" dirty="0"/>
              <a:t> </a:t>
            </a:r>
            <a:r>
              <a:rPr lang="pl-PL" dirty="0" err="1"/>
              <a:t>this</a:t>
            </a:r>
            <a:r>
              <a:rPr lang="pl-PL" dirty="0"/>
              <a:t> </a:t>
            </a:r>
            <a:r>
              <a:rPr lang="pl-PL" dirty="0" err="1"/>
              <a:t>icon</a:t>
            </a:r>
            <a:r>
              <a:rPr lang="pl-PL" dirty="0"/>
              <a:t> to</a:t>
            </a:r>
          </a:p>
          <a:p>
            <a:r>
              <a:rPr lang="pl-PL" dirty="0" err="1"/>
              <a:t>add</a:t>
            </a:r>
            <a:r>
              <a:rPr lang="pl-PL" dirty="0"/>
              <a:t> a </a:t>
            </a:r>
            <a:r>
              <a:rPr lang="pl-PL" dirty="0" err="1"/>
              <a:t>picture</a:t>
            </a:r>
            <a:endParaRPr lang="pl-PL" dirty="0"/>
          </a:p>
        </p:txBody>
      </p:sp>
      <p:sp>
        <p:nvSpPr>
          <p:cNvPr id="7" name="Symbol zastępczy tekstu 24">
            <a:extLst>
              <a:ext uri="{FF2B5EF4-FFF2-40B4-BE49-F238E27FC236}">
                <a16:creationId xmlns:a16="http://schemas.microsoft.com/office/drawing/2014/main" id="{168ADF7E-C99F-844E-9B5C-7F34E9AD70C4}"/>
              </a:ext>
            </a:extLst>
          </p:cNvPr>
          <p:cNvSpPr>
            <a:spLocks noGrp="1"/>
          </p:cNvSpPr>
          <p:nvPr>
            <p:ph type="body" sz="quarter" idx="21" hasCustomPrompt="1"/>
          </p:nvPr>
        </p:nvSpPr>
        <p:spPr>
          <a:xfrm>
            <a:off x="3446463" y="549491"/>
            <a:ext cx="8064499" cy="1799389"/>
          </a:xfrm>
        </p:spPr>
        <p:txBody>
          <a:bodyPr/>
          <a:lstStyle>
            <a:lvl1pPr marL="0" indent="0">
              <a:buNone/>
              <a:defRPr>
                <a:solidFill>
                  <a:schemeClr val="tx1"/>
                </a:solidFill>
              </a:defRPr>
            </a:lvl1pPr>
          </a:lstStyle>
          <a:p>
            <a:r>
              <a:rPr lang="pl-PL" dirty="0" err="1"/>
              <a:t>Click</a:t>
            </a:r>
            <a:r>
              <a:rPr lang="pl-PL" dirty="0"/>
              <a:t> to </a:t>
            </a:r>
            <a:r>
              <a:rPr lang="pl-PL" dirty="0" err="1"/>
              <a:t>edit</a:t>
            </a:r>
            <a:endParaRPr lang="pl-PL" dirty="0"/>
          </a:p>
        </p:txBody>
      </p:sp>
      <p:cxnSp>
        <p:nvCxnSpPr>
          <p:cNvPr id="10" name="Łącznik prosty 9">
            <a:extLst>
              <a:ext uri="{FF2B5EF4-FFF2-40B4-BE49-F238E27FC236}">
                <a16:creationId xmlns:a16="http://schemas.microsoft.com/office/drawing/2014/main" id="{4B3275B8-122B-4F4A-AA4F-256BB38EAF21}"/>
              </a:ext>
            </a:extLst>
          </p:cNvPr>
          <p:cNvCxnSpPr>
            <a:cxnSpLocks/>
          </p:cNvCxnSpPr>
          <p:nvPr userDrawn="1"/>
        </p:nvCxnSpPr>
        <p:spPr>
          <a:xfrm flipH="1">
            <a:off x="684982" y="1255165"/>
            <a:ext cx="1949449" cy="0"/>
          </a:xfrm>
          <a:prstGeom prst="line">
            <a:avLst/>
          </a:prstGeom>
          <a:ln w="25400">
            <a:gradFill>
              <a:gsLst>
                <a:gs pos="0">
                  <a:schemeClr val="accent1"/>
                </a:gs>
                <a:gs pos="100000">
                  <a:schemeClr val="accent2"/>
                </a:gs>
              </a:gsLst>
              <a:lin ang="0" scaled="0"/>
            </a:gradFill>
          </a:ln>
          <a:effectLst/>
        </p:spPr>
        <p:style>
          <a:lnRef idx="2">
            <a:schemeClr val="accent1"/>
          </a:lnRef>
          <a:fillRef idx="0">
            <a:schemeClr val="accent1"/>
          </a:fillRef>
          <a:effectRef idx="1">
            <a:schemeClr val="accent1"/>
          </a:effectRef>
          <a:fontRef idx="minor">
            <a:schemeClr val="tx1"/>
          </a:fontRef>
        </p:style>
      </p:cxnSp>
      <p:sp>
        <p:nvSpPr>
          <p:cNvPr id="8" name="Tytuł 1">
            <a:extLst>
              <a:ext uri="{FF2B5EF4-FFF2-40B4-BE49-F238E27FC236}">
                <a16:creationId xmlns:a16="http://schemas.microsoft.com/office/drawing/2014/main" id="{9A8E0D98-A8CB-2A48-AA58-C625B4D17451}"/>
              </a:ext>
            </a:extLst>
          </p:cNvPr>
          <p:cNvSpPr>
            <a:spLocks noGrp="1"/>
          </p:cNvSpPr>
          <p:nvPr>
            <p:ph type="title" hasCustomPrompt="1"/>
          </p:nvPr>
        </p:nvSpPr>
        <p:spPr>
          <a:xfrm>
            <a:off x="681039" y="1"/>
            <a:ext cx="2535236" cy="1124980"/>
          </a:xfrm>
        </p:spPr>
        <p:txBody>
          <a:bodyPr lIns="0"/>
          <a:lstStyle>
            <a:lvl1pPr>
              <a:defRPr>
                <a:latin typeface="Roboto" panose="02000000000000000000" pitchFamily="2" charset="0"/>
                <a:ea typeface="Roboto" panose="02000000000000000000" pitchFamily="2" charset="0"/>
              </a:defRPr>
            </a:lvl1pPr>
          </a:lstStyle>
          <a:p>
            <a:r>
              <a:rPr lang="pl-PL" dirty="0" err="1"/>
              <a:t>Click</a:t>
            </a:r>
            <a:r>
              <a:rPr lang="pl-PL" dirty="0"/>
              <a:t> to </a:t>
            </a:r>
            <a:r>
              <a:rPr lang="pl-PL" dirty="0" err="1"/>
              <a:t>edit</a:t>
            </a:r>
            <a:endParaRPr lang="pl-PL" dirty="0"/>
          </a:p>
        </p:txBody>
      </p:sp>
    </p:spTree>
    <p:extLst>
      <p:ext uri="{BB962C8B-B14F-4D97-AF65-F5344CB8AC3E}">
        <p14:creationId xmlns:p14="http://schemas.microsoft.com/office/powerpoint/2010/main" val="260956757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About - Big Photo [2]">
    <p:spTree>
      <p:nvGrpSpPr>
        <p:cNvPr id="1" name=""/>
        <p:cNvGrpSpPr/>
        <p:nvPr/>
      </p:nvGrpSpPr>
      <p:grpSpPr>
        <a:xfrm>
          <a:off x="0" y="0"/>
          <a:ext cx="0" cy="0"/>
          <a:chOff x="0" y="0"/>
          <a:chExt cx="0" cy="0"/>
        </a:xfrm>
      </p:grpSpPr>
      <p:sp>
        <p:nvSpPr>
          <p:cNvPr id="8" name="Symbol zastępczy obrazu 16">
            <a:extLst>
              <a:ext uri="{FF2B5EF4-FFF2-40B4-BE49-F238E27FC236}">
                <a16:creationId xmlns:a16="http://schemas.microsoft.com/office/drawing/2014/main" id="{FE17BEC3-746B-1447-8314-CD3CDCF25F25}"/>
              </a:ext>
            </a:extLst>
          </p:cNvPr>
          <p:cNvSpPr>
            <a:spLocks noGrp="1"/>
          </p:cNvSpPr>
          <p:nvPr>
            <p:ph type="pic" sz="quarter" idx="15" hasCustomPrompt="1"/>
          </p:nvPr>
        </p:nvSpPr>
        <p:spPr>
          <a:xfrm>
            <a:off x="0" y="2708920"/>
            <a:ext cx="7362825" cy="3600400"/>
          </a:xfrm>
          <a:solidFill>
            <a:schemeClr val="tx2">
              <a:lumMod val="20000"/>
              <a:lumOff val="80000"/>
            </a:schemeClr>
          </a:solidFill>
        </p:spPr>
        <p:txBody>
          <a:bodyPr anchor="ctr">
            <a:normAutofit/>
          </a:bodyPr>
          <a:lstStyle>
            <a:lvl1pPr marL="0" indent="0" algn="ctr">
              <a:lnSpc>
                <a:spcPct val="100000"/>
              </a:lnSpc>
              <a:buNone/>
              <a:defRPr sz="2600">
                <a:solidFill>
                  <a:schemeClr val="accent2"/>
                </a:solidFill>
                <a:latin typeface="Roboto" panose="02000000000000000000" pitchFamily="2" charset="0"/>
                <a:ea typeface="Roboto" panose="02000000000000000000" pitchFamily="2" charset="0"/>
              </a:defRPr>
            </a:lvl1pPr>
          </a:lstStyle>
          <a:p>
            <a:r>
              <a:rPr lang="pl-PL" dirty="0" err="1"/>
              <a:t>Click</a:t>
            </a:r>
            <a:r>
              <a:rPr lang="pl-PL" dirty="0"/>
              <a:t> </a:t>
            </a:r>
            <a:r>
              <a:rPr lang="pl-PL" dirty="0" err="1"/>
              <a:t>this</a:t>
            </a:r>
            <a:r>
              <a:rPr lang="pl-PL" dirty="0"/>
              <a:t> </a:t>
            </a:r>
            <a:r>
              <a:rPr lang="pl-PL" dirty="0" err="1"/>
              <a:t>icon</a:t>
            </a:r>
            <a:r>
              <a:rPr lang="pl-PL" dirty="0"/>
              <a:t> </a:t>
            </a:r>
            <a:br>
              <a:rPr lang="pl-PL" dirty="0"/>
            </a:br>
            <a:r>
              <a:rPr lang="pl-PL" dirty="0"/>
              <a:t>to </a:t>
            </a:r>
            <a:r>
              <a:rPr lang="pl-PL" dirty="0" err="1"/>
              <a:t>add</a:t>
            </a:r>
            <a:r>
              <a:rPr lang="pl-PL" dirty="0"/>
              <a:t> a </a:t>
            </a:r>
            <a:r>
              <a:rPr lang="pl-PL" dirty="0" err="1"/>
              <a:t>picture</a:t>
            </a:r>
            <a:endParaRPr lang="pl-PL" dirty="0"/>
          </a:p>
        </p:txBody>
      </p:sp>
      <p:sp>
        <p:nvSpPr>
          <p:cNvPr id="13" name="Symbol zastępczy obrazu 16">
            <a:extLst>
              <a:ext uri="{FF2B5EF4-FFF2-40B4-BE49-F238E27FC236}">
                <a16:creationId xmlns:a16="http://schemas.microsoft.com/office/drawing/2014/main" id="{C14F969E-61D2-2F40-87F5-8E8839DC0437}"/>
              </a:ext>
            </a:extLst>
          </p:cNvPr>
          <p:cNvSpPr>
            <a:spLocks noGrp="1"/>
          </p:cNvSpPr>
          <p:nvPr>
            <p:ph type="pic" sz="quarter" idx="16" hasCustomPrompt="1"/>
          </p:nvPr>
        </p:nvSpPr>
        <p:spPr>
          <a:xfrm>
            <a:off x="7593013" y="2708920"/>
            <a:ext cx="4598987" cy="3600400"/>
          </a:xfrm>
          <a:solidFill>
            <a:schemeClr val="tx2">
              <a:lumMod val="20000"/>
              <a:lumOff val="80000"/>
            </a:schemeClr>
          </a:solidFill>
        </p:spPr>
        <p:txBody>
          <a:bodyPr anchor="ctr">
            <a:normAutofit/>
          </a:bodyPr>
          <a:lstStyle>
            <a:lvl1pPr marL="0" indent="0" algn="ctr">
              <a:lnSpc>
                <a:spcPct val="100000"/>
              </a:lnSpc>
              <a:buNone/>
              <a:defRPr sz="2600">
                <a:solidFill>
                  <a:schemeClr val="accent2"/>
                </a:solidFill>
                <a:latin typeface="Roboto" panose="02000000000000000000" pitchFamily="2" charset="0"/>
                <a:ea typeface="Roboto" panose="02000000000000000000" pitchFamily="2" charset="0"/>
              </a:defRPr>
            </a:lvl1pPr>
          </a:lstStyle>
          <a:p>
            <a:r>
              <a:rPr lang="pl-PL" dirty="0" err="1"/>
              <a:t>Click</a:t>
            </a:r>
            <a:r>
              <a:rPr lang="pl-PL" dirty="0"/>
              <a:t> </a:t>
            </a:r>
            <a:r>
              <a:rPr lang="pl-PL" dirty="0" err="1"/>
              <a:t>this</a:t>
            </a:r>
            <a:r>
              <a:rPr lang="pl-PL" dirty="0"/>
              <a:t> </a:t>
            </a:r>
            <a:r>
              <a:rPr lang="pl-PL" dirty="0" err="1"/>
              <a:t>icon</a:t>
            </a:r>
            <a:r>
              <a:rPr lang="pl-PL" dirty="0"/>
              <a:t> </a:t>
            </a:r>
            <a:br>
              <a:rPr lang="pl-PL" dirty="0"/>
            </a:br>
            <a:r>
              <a:rPr lang="pl-PL" dirty="0"/>
              <a:t>to </a:t>
            </a:r>
            <a:r>
              <a:rPr lang="pl-PL" dirty="0" err="1"/>
              <a:t>add</a:t>
            </a:r>
            <a:r>
              <a:rPr lang="pl-PL" dirty="0"/>
              <a:t> a </a:t>
            </a:r>
            <a:r>
              <a:rPr lang="pl-PL" dirty="0" err="1"/>
              <a:t>picture</a:t>
            </a:r>
            <a:endParaRPr lang="pl-PL" dirty="0"/>
          </a:p>
        </p:txBody>
      </p:sp>
      <p:sp>
        <p:nvSpPr>
          <p:cNvPr id="10" name="Symbol zastępczy tekstu 24">
            <a:extLst>
              <a:ext uri="{FF2B5EF4-FFF2-40B4-BE49-F238E27FC236}">
                <a16:creationId xmlns:a16="http://schemas.microsoft.com/office/drawing/2014/main" id="{9712A85A-59CC-3743-9270-70D0950A517A}"/>
              </a:ext>
            </a:extLst>
          </p:cNvPr>
          <p:cNvSpPr>
            <a:spLocks noGrp="1"/>
          </p:cNvSpPr>
          <p:nvPr>
            <p:ph type="body" sz="quarter" idx="21" hasCustomPrompt="1"/>
          </p:nvPr>
        </p:nvSpPr>
        <p:spPr>
          <a:xfrm>
            <a:off x="3446463" y="549491"/>
            <a:ext cx="8064499" cy="1799389"/>
          </a:xfrm>
        </p:spPr>
        <p:txBody>
          <a:bodyPr/>
          <a:lstStyle>
            <a:lvl1pPr marL="0" indent="0">
              <a:buNone/>
              <a:defRPr>
                <a:solidFill>
                  <a:schemeClr val="tx1"/>
                </a:solidFill>
              </a:defRPr>
            </a:lvl1pPr>
          </a:lstStyle>
          <a:p>
            <a:r>
              <a:rPr lang="pl-PL" dirty="0" err="1"/>
              <a:t>Click</a:t>
            </a:r>
            <a:r>
              <a:rPr lang="pl-PL" dirty="0"/>
              <a:t> to </a:t>
            </a:r>
            <a:r>
              <a:rPr lang="pl-PL" dirty="0" err="1"/>
              <a:t>edit</a:t>
            </a:r>
            <a:endParaRPr lang="pl-PL" dirty="0"/>
          </a:p>
        </p:txBody>
      </p:sp>
      <p:cxnSp>
        <p:nvCxnSpPr>
          <p:cNvPr id="9" name="Łącznik prosty 8">
            <a:extLst>
              <a:ext uri="{FF2B5EF4-FFF2-40B4-BE49-F238E27FC236}">
                <a16:creationId xmlns:a16="http://schemas.microsoft.com/office/drawing/2014/main" id="{BF8A1FF1-0948-F04A-8EDC-0D3718E03B63}"/>
              </a:ext>
            </a:extLst>
          </p:cNvPr>
          <p:cNvCxnSpPr>
            <a:cxnSpLocks/>
          </p:cNvCxnSpPr>
          <p:nvPr userDrawn="1"/>
        </p:nvCxnSpPr>
        <p:spPr>
          <a:xfrm flipH="1">
            <a:off x="684982" y="1255165"/>
            <a:ext cx="1949449" cy="0"/>
          </a:xfrm>
          <a:prstGeom prst="line">
            <a:avLst/>
          </a:prstGeom>
          <a:ln w="25400">
            <a:gradFill>
              <a:gsLst>
                <a:gs pos="0">
                  <a:schemeClr val="accent1"/>
                </a:gs>
                <a:gs pos="100000">
                  <a:schemeClr val="accent2"/>
                </a:gs>
              </a:gsLst>
              <a:lin ang="0" scaled="0"/>
            </a:gradFill>
          </a:ln>
          <a:effectLst/>
        </p:spPr>
        <p:style>
          <a:lnRef idx="2">
            <a:schemeClr val="accent1"/>
          </a:lnRef>
          <a:fillRef idx="0">
            <a:schemeClr val="accent1"/>
          </a:fillRef>
          <a:effectRef idx="1">
            <a:schemeClr val="accent1"/>
          </a:effectRef>
          <a:fontRef idx="minor">
            <a:schemeClr val="tx1"/>
          </a:fontRef>
        </p:style>
      </p:cxnSp>
      <p:sp>
        <p:nvSpPr>
          <p:cNvPr id="11" name="Tytuł 1">
            <a:extLst>
              <a:ext uri="{FF2B5EF4-FFF2-40B4-BE49-F238E27FC236}">
                <a16:creationId xmlns:a16="http://schemas.microsoft.com/office/drawing/2014/main" id="{FEBCD8C6-12C1-7642-A6D7-C924D24DF834}"/>
              </a:ext>
            </a:extLst>
          </p:cNvPr>
          <p:cNvSpPr>
            <a:spLocks noGrp="1"/>
          </p:cNvSpPr>
          <p:nvPr>
            <p:ph type="title" hasCustomPrompt="1"/>
          </p:nvPr>
        </p:nvSpPr>
        <p:spPr>
          <a:xfrm>
            <a:off x="681039" y="1"/>
            <a:ext cx="2535236" cy="1124980"/>
          </a:xfrm>
        </p:spPr>
        <p:txBody>
          <a:bodyPr lIns="0"/>
          <a:lstStyle>
            <a:lvl1pPr>
              <a:defRPr>
                <a:latin typeface="Roboto" panose="02000000000000000000" pitchFamily="2" charset="0"/>
                <a:ea typeface="Roboto" panose="02000000000000000000" pitchFamily="2" charset="0"/>
              </a:defRPr>
            </a:lvl1pPr>
          </a:lstStyle>
          <a:p>
            <a:r>
              <a:rPr lang="pl-PL" dirty="0" err="1"/>
              <a:t>Click</a:t>
            </a:r>
            <a:r>
              <a:rPr lang="pl-PL" dirty="0"/>
              <a:t> to </a:t>
            </a:r>
            <a:r>
              <a:rPr lang="pl-PL" dirty="0" err="1"/>
              <a:t>edit</a:t>
            </a:r>
            <a:endParaRPr lang="pl-PL" dirty="0"/>
          </a:p>
        </p:txBody>
      </p:sp>
    </p:spTree>
    <p:extLst>
      <p:ext uri="{BB962C8B-B14F-4D97-AF65-F5344CB8AC3E}">
        <p14:creationId xmlns:p14="http://schemas.microsoft.com/office/powerpoint/2010/main" val="412065278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About - Big Photo [3]">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331FD11-D4EB-F349-A244-1BC13AA5B98F}"/>
              </a:ext>
            </a:extLst>
          </p:cNvPr>
          <p:cNvSpPr>
            <a:spLocks noGrp="1"/>
          </p:cNvSpPr>
          <p:nvPr>
            <p:ph type="title" hasCustomPrompt="1"/>
          </p:nvPr>
        </p:nvSpPr>
        <p:spPr>
          <a:xfrm>
            <a:off x="681039" y="1008113"/>
            <a:ext cx="4608511" cy="1124980"/>
          </a:xfrm>
        </p:spPr>
        <p:txBody>
          <a:bodyPr lIns="0"/>
          <a:lstStyle>
            <a:lvl1pPr>
              <a:defRPr>
                <a:latin typeface="Roboto" panose="02000000000000000000" pitchFamily="2" charset="0"/>
                <a:ea typeface="Roboto" panose="02000000000000000000" pitchFamily="2" charset="0"/>
              </a:defRPr>
            </a:lvl1pPr>
          </a:lstStyle>
          <a:p>
            <a:r>
              <a:rPr lang="pl-PL" dirty="0" err="1"/>
              <a:t>Click</a:t>
            </a:r>
            <a:r>
              <a:rPr lang="pl-PL" dirty="0"/>
              <a:t> to </a:t>
            </a:r>
            <a:r>
              <a:rPr lang="pl-PL" dirty="0" err="1"/>
              <a:t>edit</a:t>
            </a:r>
            <a:endParaRPr lang="pl-PL" dirty="0"/>
          </a:p>
        </p:txBody>
      </p:sp>
      <p:sp>
        <p:nvSpPr>
          <p:cNvPr id="12" name="Symbol zastępczy obrazu 16">
            <a:extLst>
              <a:ext uri="{FF2B5EF4-FFF2-40B4-BE49-F238E27FC236}">
                <a16:creationId xmlns:a16="http://schemas.microsoft.com/office/drawing/2014/main" id="{245700B2-B55F-7E4B-8C41-AC45F73C2834}"/>
              </a:ext>
            </a:extLst>
          </p:cNvPr>
          <p:cNvSpPr>
            <a:spLocks noGrp="1"/>
          </p:cNvSpPr>
          <p:nvPr>
            <p:ph type="pic" sz="quarter" idx="13" hasCustomPrompt="1"/>
          </p:nvPr>
        </p:nvSpPr>
        <p:spPr>
          <a:xfrm>
            <a:off x="5519738" y="0"/>
            <a:ext cx="3226594" cy="3573016"/>
          </a:xfrm>
          <a:solidFill>
            <a:schemeClr val="tx2">
              <a:lumMod val="20000"/>
              <a:lumOff val="80000"/>
            </a:schemeClr>
          </a:solidFill>
        </p:spPr>
        <p:txBody>
          <a:bodyPr anchor="ctr">
            <a:normAutofit/>
          </a:bodyPr>
          <a:lstStyle>
            <a:lvl1pPr marL="0" indent="0" algn="ctr">
              <a:lnSpc>
                <a:spcPct val="100000"/>
              </a:lnSpc>
              <a:buNone/>
              <a:defRPr sz="2600">
                <a:solidFill>
                  <a:schemeClr val="accent2"/>
                </a:solidFill>
                <a:latin typeface="Roboto" panose="02000000000000000000" pitchFamily="2" charset="0"/>
                <a:ea typeface="Roboto" panose="02000000000000000000" pitchFamily="2" charset="0"/>
              </a:defRPr>
            </a:lvl1pPr>
          </a:lstStyle>
          <a:p>
            <a:r>
              <a:rPr lang="pl-PL" dirty="0" err="1"/>
              <a:t>Click</a:t>
            </a:r>
            <a:r>
              <a:rPr lang="pl-PL" dirty="0"/>
              <a:t> </a:t>
            </a:r>
            <a:r>
              <a:rPr lang="pl-PL" dirty="0" err="1"/>
              <a:t>this</a:t>
            </a:r>
            <a:r>
              <a:rPr lang="pl-PL" dirty="0"/>
              <a:t> </a:t>
            </a:r>
            <a:r>
              <a:rPr lang="pl-PL" dirty="0" err="1"/>
              <a:t>icon</a:t>
            </a:r>
            <a:r>
              <a:rPr lang="pl-PL" dirty="0"/>
              <a:t> </a:t>
            </a:r>
            <a:br>
              <a:rPr lang="pl-PL" dirty="0"/>
            </a:br>
            <a:r>
              <a:rPr lang="pl-PL" dirty="0"/>
              <a:t>to </a:t>
            </a:r>
            <a:r>
              <a:rPr lang="pl-PL" dirty="0" err="1"/>
              <a:t>add</a:t>
            </a:r>
            <a:r>
              <a:rPr lang="pl-PL" dirty="0"/>
              <a:t> a </a:t>
            </a:r>
            <a:r>
              <a:rPr lang="pl-PL" dirty="0" err="1"/>
              <a:t>picture</a:t>
            </a:r>
            <a:endParaRPr lang="pl-PL" dirty="0"/>
          </a:p>
        </p:txBody>
      </p:sp>
      <p:sp>
        <p:nvSpPr>
          <p:cNvPr id="16" name="Symbol zastępczy obrazu 16">
            <a:extLst>
              <a:ext uri="{FF2B5EF4-FFF2-40B4-BE49-F238E27FC236}">
                <a16:creationId xmlns:a16="http://schemas.microsoft.com/office/drawing/2014/main" id="{AFF7E1DA-B650-E64A-9D89-367FB5A20E3C}"/>
              </a:ext>
            </a:extLst>
          </p:cNvPr>
          <p:cNvSpPr>
            <a:spLocks noGrp="1"/>
          </p:cNvSpPr>
          <p:nvPr>
            <p:ph type="pic" sz="quarter" idx="14" hasCustomPrompt="1"/>
          </p:nvPr>
        </p:nvSpPr>
        <p:spPr>
          <a:xfrm>
            <a:off x="8982258" y="1196753"/>
            <a:ext cx="3226594" cy="2376264"/>
          </a:xfrm>
          <a:solidFill>
            <a:schemeClr val="tx2">
              <a:lumMod val="20000"/>
              <a:lumOff val="80000"/>
            </a:schemeClr>
          </a:solidFill>
        </p:spPr>
        <p:txBody>
          <a:bodyPr anchor="ctr">
            <a:normAutofit/>
          </a:bodyPr>
          <a:lstStyle>
            <a:lvl1pPr marL="0" indent="0" algn="ctr">
              <a:lnSpc>
                <a:spcPct val="100000"/>
              </a:lnSpc>
              <a:buNone/>
              <a:defRPr sz="2600">
                <a:solidFill>
                  <a:schemeClr val="accent2"/>
                </a:solidFill>
                <a:latin typeface="Roboto" panose="02000000000000000000" pitchFamily="2" charset="0"/>
                <a:ea typeface="Roboto" panose="02000000000000000000" pitchFamily="2" charset="0"/>
              </a:defRPr>
            </a:lvl1pPr>
          </a:lstStyle>
          <a:p>
            <a:r>
              <a:rPr lang="pl-PL" dirty="0" err="1"/>
              <a:t>Click</a:t>
            </a:r>
            <a:r>
              <a:rPr lang="pl-PL" dirty="0"/>
              <a:t> </a:t>
            </a:r>
            <a:r>
              <a:rPr lang="pl-PL" dirty="0" err="1"/>
              <a:t>this</a:t>
            </a:r>
            <a:r>
              <a:rPr lang="pl-PL" dirty="0"/>
              <a:t> </a:t>
            </a:r>
            <a:r>
              <a:rPr lang="pl-PL" dirty="0" err="1"/>
              <a:t>icon</a:t>
            </a:r>
            <a:r>
              <a:rPr lang="pl-PL" dirty="0"/>
              <a:t> </a:t>
            </a:r>
            <a:br>
              <a:rPr lang="pl-PL" dirty="0"/>
            </a:br>
            <a:r>
              <a:rPr lang="pl-PL" dirty="0"/>
              <a:t>to </a:t>
            </a:r>
            <a:r>
              <a:rPr lang="pl-PL" dirty="0" err="1"/>
              <a:t>add</a:t>
            </a:r>
            <a:r>
              <a:rPr lang="pl-PL" dirty="0"/>
              <a:t> a </a:t>
            </a:r>
            <a:r>
              <a:rPr lang="pl-PL" dirty="0" err="1"/>
              <a:t>picture</a:t>
            </a:r>
            <a:endParaRPr lang="pl-PL" dirty="0"/>
          </a:p>
        </p:txBody>
      </p:sp>
      <p:sp>
        <p:nvSpPr>
          <p:cNvPr id="17" name="Symbol zastępczy obrazu 16">
            <a:extLst>
              <a:ext uri="{FF2B5EF4-FFF2-40B4-BE49-F238E27FC236}">
                <a16:creationId xmlns:a16="http://schemas.microsoft.com/office/drawing/2014/main" id="{1E805C37-6DFF-8D4D-B2D3-E4F235564997}"/>
              </a:ext>
            </a:extLst>
          </p:cNvPr>
          <p:cNvSpPr>
            <a:spLocks noGrp="1"/>
          </p:cNvSpPr>
          <p:nvPr>
            <p:ph type="pic" sz="quarter" idx="15" hasCustomPrompt="1"/>
          </p:nvPr>
        </p:nvSpPr>
        <p:spPr>
          <a:xfrm>
            <a:off x="5519738" y="3789040"/>
            <a:ext cx="4608512" cy="2376264"/>
          </a:xfrm>
          <a:solidFill>
            <a:schemeClr val="tx2">
              <a:lumMod val="20000"/>
              <a:lumOff val="80000"/>
            </a:schemeClr>
          </a:solidFill>
        </p:spPr>
        <p:txBody>
          <a:bodyPr anchor="ctr">
            <a:normAutofit/>
          </a:bodyPr>
          <a:lstStyle>
            <a:lvl1pPr marL="0" indent="0" algn="ctr">
              <a:lnSpc>
                <a:spcPct val="100000"/>
              </a:lnSpc>
              <a:buNone/>
              <a:defRPr sz="2600">
                <a:solidFill>
                  <a:schemeClr val="accent2"/>
                </a:solidFill>
                <a:latin typeface="Roboto" panose="02000000000000000000" pitchFamily="2" charset="0"/>
                <a:ea typeface="Roboto" panose="02000000000000000000" pitchFamily="2" charset="0"/>
              </a:defRPr>
            </a:lvl1pPr>
          </a:lstStyle>
          <a:p>
            <a:r>
              <a:rPr lang="pl-PL" dirty="0" err="1"/>
              <a:t>Click</a:t>
            </a:r>
            <a:r>
              <a:rPr lang="pl-PL" dirty="0"/>
              <a:t> </a:t>
            </a:r>
            <a:r>
              <a:rPr lang="pl-PL" dirty="0" err="1"/>
              <a:t>this</a:t>
            </a:r>
            <a:r>
              <a:rPr lang="pl-PL" dirty="0"/>
              <a:t> </a:t>
            </a:r>
            <a:r>
              <a:rPr lang="pl-PL" dirty="0" err="1"/>
              <a:t>icon</a:t>
            </a:r>
            <a:r>
              <a:rPr lang="pl-PL" dirty="0"/>
              <a:t> </a:t>
            </a:r>
            <a:br>
              <a:rPr lang="pl-PL" dirty="0"/>
            </a:br>
            <a:r>
              <a:rPr lang="pl-PL" dirty="0"/>
              <a:t>to </a:t>
            </a:r>
            <a:r>
              <a:rPr lang="pl-PL" dirty="0" err="1"/>
              <a:t>add</a:t>
            </a:r>
            <a:r>
              <a:rPr lang="pl-PL" dirty="0"/>
              <a:t> a </a:t>
            </a:r>
            <a:r>
              <a:rPr lang="pl-PL" dirty="0" err="1"/>
              <a:t>picture</a:t>
            </a:r>
            <a:endParaRPr lang="pl-PL" dirty="0"/>
          </a:p>
        </p:txBody>
      </p:sp>
      <p:sp>
        <p:nvSpPr>
          <p:cNvPr id="10" name="Symbol zastępczy tekstu 24">
            <a:extLst>
              <a:ext uri="{FF2B5EF4-FFF2-40B4-BE49-F238E27FC236}">
                <a16:creationId xmlns:a16="http://schemas.microsoft.com/office/drawing/2014/main" id="{2AFD5255-757D-6D48-9A5E-C3A25354207B}"/>
              </a:ext>
            </a:extLst>
          </p:cNvPr>
          <p:cNvSpPr>
            <a:spLocks noGrp="1"/>
          </p:cNvSpPr>
          <p:nvPr>
            <p:ph type="body" sz="quarter" idx="20" hasCustomPrompt="1"/>
          </p:nvPr>
        </p:nvSpPr>
        <p:spPr>
          <a:xfrm>
            <a:off x="681039" y="2492896"/>
            <a:ext cx="4601185" cy="3672408"/>
          </a:xfrm>
        </p:spPr>
        <p:txBody>
          <a:bodyPr/>
          <a:lstStyle>
            <a:lvl1pPr marL="0" indent="0">
              <a:buNone/>
              <a:defRPr>
                <a:solidFill>
                  <a:schemeClr val="tx1"/>
                </a:solidFill>
              </a:defRPr>
            </a:lvl1pPr>
          </a:lstStyle>
          <a:p>
            <a:r>
              <a:rPr lang="pl-PL" dirty="0" err="1"/>
              <a:t>Click</a:t>
            </a:r>
            <a:r>
              <a:rPr lang="pl-PL" dirty="0"/>
              <a:t> to </a:t>
            </a:r>
            <a:r>
              <a:rPr lang="pl-PL" dirty="0" err="1"/>
              <a:t>edit</a:t>
            </a:r>
            <a:endParaRPr lang="pl-PL" dirty="0"/>
          </a:p>
        </p:txBody>
      </p:sp>
      <p:cxnSp>
        <p:nvCxnSpPr>
          <p:cNvPr id="8" name="Łącznik prosty 7">
            <a:extLst>
              <a:ext uri="{FF2B5EF4-FFF2-40B4-BE49-F238E27FC236}">
                <a16:creationId xmlns:a16="http://schemas.microsoft.com/office/drawing/2014/main" id="{A6007A5A-3FC3-9546-A224-3B4EC35CE94A}"/>
              </a:ext>
            </a:extLst>
          </p:cNvPr>
          <p:cNvCxnSpPr>
            <a:cxnSpLocks/>
          </p:cNvCxnSpPr>
          <p:nvPr userDrawn="1"/>
        </p:nvCxnSpPr>
        <p:spPr>
          <a:xfrm flipH="1">
            <a:off x="684982" y="2290662"/>
            <a:ext cx="1949449" cy="0"/>
          </a:xfrm>
          <a:prstGeom prst="line">
            <a:avLst/>
          </a:prstGeom>
          <a:ln w="25400">
            <a:gradFill>
              <a:gsLst>
                <a:gs pos="0">
                  <a:schemeClr val="accent1"/>
                </a:gs>
                <a:gs pos="100000">
                  <a:schemeClr val="accent2"/>
                </a:gs>
              </a:gsLst>
              <a:lin ang="0" scaled="0"/>
            </a:gra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3304105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About - Big Photo Title Only [2]">
    <p:spTree>
      <p:nvGrpSpPr>
        <p:cNvPr id="1" name=""/>
        <p:cNvGrpSpPr/>
        <p:nvPr/>
      </p:nvGrpSpPr>
      <p:grpSpPr>
        <a:xfrm>
          <a:off x="0" y="0"/>
          <a:ext cx="0" cy="0"/>
          <a:chOff x="0" y="0"/>
          <a:chExt cx="0" cy="0"/>
        </a:xfrm>
      </p:grpSpPr>
      <p:sp>
        <p:nvSpPr>
          <p:cNvPr id="8" name="Symbol zastępczy obrazu 16">
            <a:extLst>
              <a:ext uri="{FF2B5EF4-FFF2-40B4-BE49-F238E27FC236}">
                <a16:creationId xmlns:a16="http://schemas.microsoft.com/office/drawing/2014/main" id="{FE17BEC3-746B-1447-8314-CD3CDCF25F25}"/>
              </a:ext>
            </a:extLst>
          </p:cNvPr>
          <p:cNvSpPr>
            <a:spLocks noGrp="1"/>
          </p:cNvSpPr>
          <p:nvPr>
            <p:ph type="pic" sz="quarter" idx="15" hasCustomPrompt="1"/>
          </p:nvPr>
        </p:nvSpPr>
        <p:spPr>
          <a:xfrm>
            <a:off x="0" y="1700808"/>
            <a:ext cx="7362825" cy="4608512"/>
          </a:xfrm>
          <a:solidFill>
            <a:schemeClr val="tx2">
              <a:lumMod val="20000"/>
              <a:lumOff val="80000"/>
            </a:schemeClr>
          </a:solidFill>
        </p:spPr>
        <p:txBody>
          <a:bodyPr anchor="ctr">
            <a:normAutofit/>
          </a:bodyPr>
          <a:lstStyle>
            <a:lvl1pPr marL="0" indent="0" algn="ctr">
              <a:lnSpc>
                <a:spcPct val="100000"/>
              </a:lnSpc>
              <a:buNone/>
              <a:defRPr sz="2600">
                <a:solidFill>
                  <a:schemeClr val="accent2"/>
                </a:solidFill>
                <a:latin typeface="Roboto" panose="02000000000000000000" pitchFamily="2" charset="0"/>
                <a:ea typeface="Roboto" panose="02000000000000000000" pitchFamily="2" charset="0"/>
              </a:defRPr>
            </a:lvl1pPr>
          </a:lstStyle>
          <a:p>
            <a:r>
              <a:rPr lang="pl-PL" dirty="0" err="1"/>
              <a:t>Click</a:t>
            </a:r>
            <a:r>
              <a:rPr lang="pl-PL" dirty="0"/>
              <a:t> </a:t>
            </a:r>
            <a:r>
              <a:rPr lang="pl-PL" dirty="0" err="1"/>
              <a:t>this</a:t>
            </a:r>
            <a:r>
              <a:rPr lang="pl-PL" dirty="0"/>
              <a:t> </a:t>
            </a:r>
            <a:r>
              <a:rPr lang="pl-PL" dirty="0" err="1"/>
              <a:t>icon</a:t>
            </a:r>
            <a:r>
              <a:rPr lang="pl-PL" dirty="0"/>
              <a:t> </a:t>
            </a:r>
            <a:br>
              <a:rPr lang="pl-PL" dirty="0"/>
            </a:br>
            <a:r>
              <a:rPr lang="pl-PL" dirty="0"/>
              <a:t>to </a:t>
            </a:r>
            <a:r>
              <a:rPr lang="pl-PL" dirty="0" err="1"/>
              <a:t>add</a:t>
            </a:r>
            <a:r>
              <a:rPr lang="pl-PL" dirty="0"/>
              <a:t> a </a:t>
            </a:r>
            <a:r>
              <a:rPr lang="pl-PL" dirty="0" err="1"/>
              <a:t>picture</a:t>
            </a:r>
            <a:endParaRPr lang="pl-PL" dirty="0"/>
          </a:p>
        </p:txBody>
      </p:sp>
      <p:sp>
        <p:nvSpPr>
          <p:cNvPr id="13" name="Symbol zastępczy obrazu 16">
            <a:extLst>
              <a:ext uri="{FF2B5EF4-FFF2-40B4-BE49-F238E27FC236}">
                <a16:creationId xmlns:a16="http://schemas.microsoft.com/office/drawing/2014/main" id="{C14F969E-61D2-2F40-87F5-8E8839DC0437}"/>
              </a:ext>
            </a:extLst>
          </p:cNvPr>
          <p:cNvSpPr>
            <a:spLocks noGrp="1"/>
          </p:cNvSpPr>
          <p:nvPr>
            <p:ph type="pic" sz="quarter" idx="16" hasCustomPrompt="1"/>
          </p:nvPr>
        </p:nvSpPr>
        <p:spPr>
          <a:xfrm>
            <a:off x="7593013" y="1700808"/>
            <a:ext cx="4598987" cy="4608512"/>
          </a:xfrm>
          <a:solidFill>
            <a:schemeClr val="tx2">
              <a:lumMod val="20000"/>
              <a:lumOff val="80000"/>
            </a:schemeClr>
          </a:solidFill>
        </p:spPr>
        <p:txBody>
          <a:bodyPr anchor="ctr">
            <a:normAutofit/>
          </a:bodyPr>
          <a:lstStyle>
            <a:lvl1pPr marL="0" indent="0" algn="ctr">
              <a:lnSpc>
                <a:spcPct val="100000"/>
              </a:lnSpc>
              <a:buNone/>
              <a:defRPr sz="2600">
                <a:solidFill>
                  <a:schemeClr val="accent2"/>
                </a:solidFill>
                <a:latin typeface="Roboto" panose="02000000000000000000" pitchFamily="2" charset="0"/>
                <a:ea typeface="Roboto" panose="02000000000000000000" pitchFamily="2" charset="0"/>
              </a:defRPr>
            </a:lvl1pPr>
          </a:lstStyle>
          <a:p>
            <a:r>
              <a:rPr lang="pl-PL" dirty="0" err="1"/>
              <a:t>Click</a:t>
            </a:r>
            <a:r>
              <a:rPr lang="pl-PL" dirty="0"/>
              <a:t> </a:t>
            </a:r>
            <a:r>
              <a:rPr lang="pl-PL" dirty="0" err="1"/>
              <a:t>this</a:t>
            </a:r>
            <a:r>
              <a:rPr lang="pl-PL" dirty="0"/>
              <a:t> </a:t>
            </a:r>
            <a:r>
              <a:rPr lang="pl-PL" dirty="0" err="1"/>
              <a:t>icon</a:t>
            </a:r>
            <a:r>
              <a:rPr lang="pl-PL" dirty="0"/>
              <a:t> </a:t>
            </a:r>
            <a:br>
              <a:rPr lang="pl-PL" dirty="0"/>
            </a:br>
            <a:r>
              <a:rPr lang="pl-PL" dirty="0"/>
              <a:t>to </a:t>
            </a:r>
            <a:r>
              <a:rPr lang="pl-PL" dirty="0" err="1"/>
              <a:t>add</a:t>
            </a:r>
            <a:r>
              <a:rPr lang="pl-PL" dirty="0"/>
              <a:t> a </a:t>
            </a:r>
            <a:r>
              <a:rPr lang="pl-PL" dirty="0" err="1"/>
              <a:t>picture</a:t>
            </a:r>
            <a:endParaRPr lang="pl-PL" dirty="0"/>
          </a:p>
        </p:txBody>
      </p:sp>
      <p:cxnSp>
        <p:nvCxnSpPr>
          <p:cNvPr id="9" name="Łącznik prosty 8">
            <a:extLst>
              <a:ext uri="{FF2B5EF4-FFF2-40B4-BE49-F238E27FC236}">
                <a16:creationId xmlns:a16="http://schemas.microsoft.com/office/drawing/2014/main" id="{BF8A1FF1-0948-F04A-8EDC-0D3718E03B63}"/>
              </a:ext>
            </a:extLst>
          </p:cNvPr>
          <p:cNvCxnSpPr>
            <a:cxnSpLocks/>
          </p:cNvCxnSpPr>
          <p:nvPr userDrawn="1"/>
        </p:nvCxnSpPr>
        <p:spPr>
          <a:xfrm flipH="1">
            <a:off x="684982" y="1255165"/>
            <a:ext cx="1949449" cy="0"/>
          </a:xfrm>
          <a:prstGeom prst="line">
            <a:avLst/>
          </a:prstGeom>
          <a:ln w="25400">
            <a:gradFill>
              <a:gsLst>
                <a:gs pos="0">
                  <a:schemeClr val="accent1"/>
                </a:gs>
                <a:gs pos="100000">
                  <a:schemeClr val="accent2"/>
                </a:gs>
              </a:gsLst>
              <a:lin ang="0" scaled="0"/>
            </a:gradFill>
          </a:ln>
          <a:effectLst/>
        </p:spPr>
        <p:style>
          <a:lnRef idx="2">
            <a:schemeClr val="accent1"/>
          </a:lnRef>
          <a:fillRef idx="0">
            <a:schemeClr val="accent1"/>
          </a:fillRef>
          <a:effectRef idx="1">
            <a:schemeClr val="accent1"/>
          </a:effectRef>
          <a:fontRef idx="minor">
            <a:schemeClr val="tx1"/>
          </a:fontRef>
        </p:style>
      </p:cxnSp>
      <p:sp>
        <p:nvSpPr>
          <p:cNvPr id="6" name="Tytuł 1">
            <a:extLst>
              <a:ext uri="{FF2B5EF4-FFF2-40B4-BE49-F238E27FC236}">
                <a16:creationId xmlns:a16="http://schemas.microsoft.com/office/drawing/2014/main" id="{4B935520-F31C-8042-B73A-5182B13C4A30}"/>
              </a:ext>
            </a:extLst>
          </p:cNvPr>
          <p:cNvSpPr>
            <a:spLocks noGrp="1"/>
          </p:cNvSpPr>
          <p:nvPr>
            <p:ph type="title" hasCustomPrompt="1"/>
          </p:nvPr>
        </p:nvSpPr>
        <p:spPr>
          <a:xfrm>
            <a:off x="681039" y="1"/>
            <a:ext cx="2535236" cy="1124980"/>
          </a:xfrm>
        </p:spPr>
        <p:txBody>
          <a:bodyPr lIns="0"/>
          <a:lstStyle>
            <a:lvl1pPr>
              <a:defRPr>
                <a:latin typeface="Roboto" panose="02000000000000000000" pitchFamily="2" charset="0"/>
                <a:ea typeface="Roboto" panose="02000000000000000000" pitchFamily="2" charset="0"/>
              </a:defRPr>
            </a:lvl1pPr>
          </a:lstStyle>
          <a:p>
            <a:r>
              <a:rPr lang="pl-PL" dirty="0" err="1"/>
              <a:t>Click</a:t>
            </a:r>
            <a:r>
              <a:rPr lang="pl-PL" dirty="0"/>
              <a:t> to </a:t>
            </a:r>
            <a:r>
              <a:rPr lang="pl-PL" dirty="0" err="1"/>
              <a:t>edit</a:t>
            </a:r>
            <a:endParaRPr lang="pl-PL" dirty="0"/>
          </a:p>
        </p:txBody>
      </p:sp>
    </p:spTree>
    <p:extLst>
      <p:ext uri="{BB962C8B-B14F-4D97-AF65-F5344CB8AC3E}">
        <p14:creationId xmlns:p14="http://schemas.microsoft.com/office/powerpoint/2010/main" val="268349101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About - Big Photo Title Only [3]">
    <p:spTree>
      <p:nvGrpSpPr>
        <p:cNvPr id="1" name=""/>
        <p:cNvGrpSpPr/>
        <p:nvPr/>
      </p:nvGrpSpPr>
      <p:grpSpPr>
        <a:xfrm>
          <a:off x="0" y="0"/>
          <a:ext cx="0" cy="0"/>
          <a:chOff x="0" y="0"/>
          <a:chExt cx="0" cy="0"/>
        </a:xfrm>
      </p:grpSpPr>
      <p:sp>
        <p:nvSpPr>
          <p:cNvPr id="8" name="Symbol zastępczy obrazu 16">
            <a:extLst>
              <a:ext uri="{FF2B5EF4-FFF2-40B4-BE49-F238E27FC236}">
                <a16:creationId xmlns:a16="http://schemas.microsoft.com/office/drawing/2014/main" id="{FE17BEC3-746B-1447-8314-CD3CDCF25F25}"/>
              </a:ext>
            </a:extLst>
          </p:cNvPr>
          <p:cNvSpPr>
            <a:spLocks noGrp="1"/>
          </p:cNvSpPr>
          <p:nvPr>
            <p:ph type="pic" sz="quarter" idx="15" hasCustomPrompt="1"/>
          </p:nvPr>
        </p:nvSpPr>
        <p:spPr>
          <a:xfrm>
            <a:off x="1" y="1700808"/>
            <a:ext cx="3906838" cy="4608512"/>
          </a:xfrm>
          <a:solidFill>
            <a:schemeClr val="tx2">
              <a:lumMod val="20000"/>
              <a:lumOff val="80000"/>
            </a:schemeClr>
          </a:solidFill>
        </p:spPr>
        <p:txBody>
          <a:bodyPr anchor="ctr">
            <a:normAutofit/>
          </a:bodyPr>
          <a:lstStyle>
            <a:lvl1pPr marL="0" indent="0" algn="ctr">
              <a:lnSpc>
                <a:spcPct val="100000"/>
              </a:lnSpc>
              <a:buNone/>
              <a:defRPr sz="2600">
                <a:solidFill>
                  <a:schemeClr val="accent2"/>
                </a:solidFill>
                <a:latin typeface="Roboto" panose="02000000000000000000" pitchFamily="2" charset="0"/>
                <a:ea typeface="Roboto" panose="02000000000000000000" pitchFamily="2" charset="0"/>
              </a:defRPr>
            </a:lvl1pPr>
          </a:lstStyle>
          <a:p>
            <a:r>
              <a:rPr lang="pl-PL" dirty="0" err="1"/>
              <a:t>Click</a:t>
            </a:r>
            <a:r>
              <a:rPr lang="pl-PL" dirty="0"/>
              <a:t> </a:t>
            </a:r>
            <a:r>
              <a:rPr lang="pl-PL" dirty="0" err="1"/>
              <a:t>this</a:t>
            </a:r>
            <a:r>
              <a:rPr lang="pl-PL" dirty="0"/>
              <a:t> </a:t>
            </a:r>
            <a:r>
              <a:rPr lang="pl-PL" dirty="0" err="1"/>
              <a:t>icon</a:t>
            </a:r>
            <a:r>
              <a:rPr lang="pl-PL" dirty="0"/>
              <a:t> </a:t>
            </a:r>
            <a:br>
              <a:rPr lang="pl-PL" dirty="0"/>
            </a:br>
            <a:r>
              <a:rPr lang="pl-PL" dirty="0"/>
              <a:t>to </a:t>
            </a:r>
            <a:r>
              <a:rPr lang="pl-PL" dirty="0" err="1"/>
              <a:t>add</a:t>
            </a:r>
            <a:r>
              <a:rPr lang="pl-PL" dirty="0"/>
              <a:t> a </a:t>
            </a:r>
            <a:r>
              <a:rPr lang="pl-PL" dirty="0" err="1"/>
              <a:t>picture</a:t>
            </a:r>
            <a:endParaRPr lang="pl-PL" dirty="0"/>
          </a:p>
        </p:txBody>
      </p:sp>
      <p:sp>
        <p:nvSpPr>
          <p:cNvPr id="13" name="Symbol zastępczy obrazu 16">
            <a:extLst>
              <a:ext uri="{FF2B5EF4-FFF2-40B4-BE49-F238E27FC236}">
                <a16:creationId xmlns:a16="http://schemas.microsoft.com/office/drawing/2014/main" id="{C14F969E-61D2-2F40-87F5-8E8839DC0437}"/>
              </a:ext>
            </a:extLst>
          </p:cNvPr>
          <p:cNvSpPr>
            <a:spLocks noGrp="1"/>
          </p:cNvSpPr>
          <p:nvPr>
            <p:ph type="pic" sz="quarter" idx="16" hasCustomPrompt="1"/>
          </p:nvPr>
        </p:nvSpPr>
        <p:spPr>
          <a:xfrm>
            <a:off x="8285163" y="1700808"/>
            <a:ext cx="3906837" cy="4608512"/>
          </a:xfrm>
          <a:solidFill>
            <a:schemeClr val="tx2">
              <a:lumMod val="20000"/>
              <a:lumOff val="80000"/>
            </a:schemeClr>
          </a:solidFill>
        </p:spPr>
        <p:txBody>
          <a:bodyPr anchor="ctr">
            <a:normAutofit/>
          </a:bodyPr>
          <a:lstStyle>
            <a:lvl1pPr marL="0" indent="0" algn="ctr">
              <a:lnSpc>
                <a:spcPct val="100000"/>
              </a:lnSpc>
              <a:buNone/>
              <a:defRPr sz="2600">
                <a:solidFill>
                  <a:schemeClr val="accent2"/>
                </a:solidFill>
                <a:latin typeface="Roboto" panose="02000000000000000000" pitchFamily="2" charset="0"/>
                <a:ea typeface="Roboto" panose="02000000000000000000" pitchFamily="2" charset="0"/>
              </a:defRPr>
            </a:lvl1pPr>
          </a:lstStyle>
          <a:p>
            <a:r>
              <a:rPr lang="pl-PL" dirty="0" err="1"/>
              <a:t>Click</a:t>
            </a:r>
            <a:r>
              <a:rPr lang="pl-PL" dirty="0"/>
              <a:t> </a:t>
            </a:r>
            <a:r>
              <a:rPr lang="pl-PL" dirty="0" err="1"/>
              <a:t>this</a:t>
            </a:r>
            <a:r>
              <a:rPr lang="pl-PL" dirty="0"/>
              <a:t> </a:t>
            </a:r>
            <a:r>
              <a:rPr lang="pl-PL" dirty="0" err="1"/>
              <a:t>icon</a:t>
            </a:r>
            <a:r>
              <a:rPr lang="pl-PL" dirty="0"/>
              <a:t> </a:t>
            </a:r>
            <a:br>
              <a:rPr lang="pl-PL" dirty="0"/>
            </a:br>
            <a:r>
              <a:rPr lang="pl-PL" dirty="0"/>
              <a:t>to </a:t>
            </a:r>
            <a:r>
              <a:rPr lang="pl-PL" dirty="0" err="1"/>
              <a:t>add</a:t>
            </a:r>
            <a:r>
              <a:rPr lang="pl-PL" dirty="0"/>
              <a:t> a </a:t>
            </a:r>
            <a:r>
              <a:rPr lang="pl-PL" dirty="0" err="1"/>
              <a:t>picture</a:t>
            </a:r>
            <a:endParaRPr lang="pl-PL" dirty="0"/>
          </a:p>
        </p:txBody>
      </p:sp>
      <p:cxnSp>
        <p:nvCxnSpPr>
          <p:cNvPr id="9" name="Łącznik prosty 8">
            <a:extLst>
              <a:ext uri="{FF2B5EF4-FFF2-40B4-BE49-F238E27FC236}">
                <a16:creationId xmlns:a16="http://schemas.microsoft.com/office/drawing/2014/main" id="{BF8A1FF1-0948-F04A-8EDC-0D3718E03B63}"/>
              </a:ext>
            </a:extLst>
          </p:cNvPr>
          <p:cNvCxnSpPr>
            <a:cxnSpLocks/>
          </p:cNvCxnSpPr>
          <p:nvPr userDrawn="1"/>
        </p:nvCxnSpPr>
        <p:spPr>
          <a:xfrm flipH="1">
            <a:off x="684982" y="1255165"/>
            <a:ext cx="1949449" cy="0"/>
          </a:xfrm>
          <a:prstGeom prst="line">
            <a:avLst/>
          </a:prstGeom>
          <a:ln w="25400">
            <a:gradFill>
              <a:gsLst>
                <a:gs pos="0">
                  <a:schemeClr val="accent1"/>
                </a:gs>
                <a:gs pos="100000">
                  <a:schemeClr val="accent2"/>
                </a:gs>
              </a:gsLst>
              <a:lin ang="0" scaled="0"/>
            </a:gradFill>
          </a:ln>
          <a:effectLst/>
        </p:spPr>
        <p:style>
          <a:lnRef idx="2">
            <a:schemeClr val="accent1"/>
          </a:lnRef>
          <a:fillRef idx="0">
            <a:schemeClr val="accent1"/>
          </a:fillRef>
          <a:effectRef idx="1">
            <a:schemeClr val="accent1"/>
          </a:effectRef>
          <a:fontRef idx="minor">
            <a:schemeClr val="tx1"/>
          </a:fontRef>
        </p:style>
      </p:cxnSp>
      <p:sp>
        <p:nvSpPr>
          <p:cNvPr id="10" name="Symbol zastępczy obrazu 16">
            <a:extLst>
              <a:ext uri="{FF2B5EF4-FFF2-40B4-BE49-F238E27FC236}">
                <a16:creationId xmlns:a16="http://schemas.microsoft.com/office/drawing/2014/main" id="{5C5D0A80-A70C-D044-BE04-61065F17BFD0}"/>
              </a:ext>
            </a:extLst>
          </p:cNvPr>
          <p:cNvSpPr>
            <a:spLocks noGrp="1"/>
          </p:cNvSpPr>
          <p:nvPr>
            <p:ph type="pic" sz="quarter" idx="17" hasCustomPrompt="1"/>
          </p:nvPr>
        </p:nvSpPr>
        <p:spPr>
          <a:xfrm>
            <a:off x="4127789" y="1700808"/>
            <a:ext cx="3906838" cy="4608512"/>
          </a:xfrm>
          <a:solidFill>
            <a:schemeClr val="tx2">
              <a:lumMod val="20000"/>
              <a:lumOff val="80000"/>
            </a:schemeClr>
          </a:solidFill>
        </p:spPr>
        <p:txBody>
          <a:bodyPr anchor="ctr">
            <a:normAutofit/>
          </a:bodyPr>
          <a:lstStyle>
            <a:lvl1pPr marL="0" indent="0" algn="ctr">
              <a:lnSpc>
                <a:spcPct val="100000"/>
              </a:lnSpc>
              <a:buNone/>
              <a:defRPr sz="2600">
                <a:solidFill>
                  <a:schemeClr val="accent2"/>
                </a:solidFill>
                <a:latin typeface="Roboto" panose="02000000000000000000" pitchFamily="2" charset="0"/>
                <a:ea typeface="Roboto" panose="02000000000000000000" pitchFamily="2" charset="0"/>
              </a:defRPr>
            </a:lvl1pPr>
          </a:lstStyle>
          <a:p>
            <a:r>
              <a:rPr lang="pl-PL" dirty="0" err="1"/>
              <a:t>Click</a:t>
            </a:r>
            <a:r>
              <a:rPr lang="pl-PL" dirty="0"/>
              <a:t> </a:t>
            </a:r>
            <a:r>
              <a:rPr lang="pl-PL" dirty="0" err="1"/>
              <a:t>this</a:t>
            </a:r>
            <a:r>
              <a:rPr lang="pl-PL" dirty="0"/>
              <a:t> </a:t>
            </a:r>
            <a:r>
              <a:rPr lang="pl-PL" dirty="0" err="1"/>
              <a:t>icon</a:t>
            </a:r>
            <a:r>
              <a:rPr lang="pl-PL" dirty="0"/>
              <a:t> </a:t>
            </a:r>
            <a:br>
              <a:rPr lang="pl-PL" dirty="0"/>
            </a:br>
            <a:r>
              <a:rPr lang="pl-PL" dirty="0"/>
              <a:t>to </a:t>
            </a:r>
            <a:r>
              <a:rPr lang="pl-PL" dirty="0" err="1"/>
              <a:t>add</a:t>
            </a:r>
            <a:r>
              <a:rPr lang="pl-PL" dirty="0"/>
              <a:t> a </a:t>
            </a:r>
            <a:r>
              <a:rPr lang="pl-PL" dirty="0" err="1"/>
              <a:t>picture</a:t>
            </a:r>
            <a:endParaRPr lang="pl-PL" dirty="0"/>
          </a:p>
        </p:txBody>
      </p:sp>
      <p:sp>
        <p:nvSpPr>
          <p:cNvPr id="11" name="Tytuł 1">
            <a:extLst>
              <a:ext uri="{FF2B5EF4-FFF2-40B4-BE49-F238E27FC236}">
                <a16:creationId xmlns:a16="http://schemas.microsoft.com/office/drawing/2014/main" id="{47D5A746-E0C9-A149-A39F-3C4D8A5D9421}"/>
              </a:ext>
            </a:extLst>
          </p:cNvPr>
          <p:cNvSpPr>
            <a:spLocks noGrp="1"/>
          </p:cNvSpPr>
          <p:nvPr>
            <p:ph type="title" hasCustomPrompt="1"/>
          </p:nvPr>
        </p:nvSpPr>
        <p:spPr>
          <a:xfrm>
            <a:off x="681039" y="1"/>
            <a:ext cx="2535236" cy="1124980"/>
          </a:xfrm>
        </p:spPr>
        <p:txBody>
          <a:bodyPr lIns="0"/>
          <a:lstStyle>
            <a:lvl1pPr>
              <a:defRPr>
                <a:latin typeface="Roboto" panose="02000000000000000000" pitchFamily="2" charset="0"/>
                <a:ea typeface="Roboto" panose="02000000000000000000" pitchFamily="2" charset="0"/>
              </a:defRPr>
            </a:lvl1pPr>
          </a:lstStyle>
          <a:p>
            <a:r>
              <a:rPr lang="pl-PL" dirty="0" err="1"/>
              <a:t>Click</a:t>
            </a:r>
            <a:r>
              <a:rPr lang="pl-PL" dirty="0"/>
              <a:t> to </a:t>
            </a:r>
            <a:r>
              <a:rPr lang="pl-PL" dirty="0" err="1"/>
              <a:t>edit</a:t>
            </a:r>
            <a:endParaRPr lang="pl-PL" dirty="0"/>
          </a:p>
        </p:txBody>
      </p:sp>
    </p:spTree>
    <p:extLst>
      <p:ext uri="{BB962C8B-B14F-4D97-AF65-F5344CB8AC3E}">
        <p14:creationId xmlns:p14="http://schemas.microsoft.com/office/powerpoint/2010/main" val="209210968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About - Big Photo Title Only [4]">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331FD11-D4EB-F349-A244-1BC13AA5B98F}"/>
              </a:ext>
            </a:extLst>
          </p:cNvPr>
          <p:cNvSpPr>
            <a:spLocks noGrp="1"/>
          </p:cNvSpPr>
          <p:nvPr>
            <p:ph type="title" hasCustomPrompt="1"/>
          </p:nvPr>
        </p:nvSpPr>
        <p:spPr>
          <a:xfrm>
            <a:off x="681039" y="1008113"/>
            <a:ext cx="4608511" cy="1124980"/>
          </a:xfrm>
        </p:spPr>
        <p:txBody>
          <a:bodyPr lIns="0"/>
          <a:lstStyle>
            <a:lvl1pPr>
              <a:defRPr>
                <a:latin typeface="Roboto" panose="02000000000000000000" pitchFamily="2" charset="0"/>
                <a:ea typeface="Roboto" panose="02000000000000000000" pitchFamily="2" charset="0"/>
              </a:defRPr>
            </a:lvl1pPr>
          </a:lstStyle>
          <a:p>
            <a:r>
              <a:rPr lang="pl-PL" dirty="0" err="1"/>
              <a:t>Click</a:t>
            </a:r>
            <a:r>
              <a:rPr lang="pl-PL" dirty="0"/>
              <a:t> to </a:t>
            </a:r>
            <a:r>
              <a:rPr lang="pl-PL" dirty="0" err="1"/>
              <a:t>edit</a:t>
            </a:r>
            <a:endParaRPr lang="pl-PL" dirty="0"/>
          </a:p>
        </p:txBody>
      </p:sp>
      <p:sp>
        <p:nvSpPr>
          <p:cNvPr id="12" name="Symbol zastępczy obrazu 16">
            <a:extLst>
              <a:ext uri="{FF2B5EF4-FFF2-40B4-BE49-F238E27FC236}">
                <a16:creationId xmlns:a16="http://schemas.microsoft.com/office/drawing/2014/main" id="{245700B2-B55F-7E4B-8C41-AC45F73C2834}"/>
              </a:ext>
            </a:extLst>
          </p:cNvPr>
          <p:cNvSpPr>
            <a:spLocks noGrp="1"/>
          </p:cNvSpPr>
          <p:nvPr>
            <p:ph type="pic" sz="quarter" idx="13" hasCustomPrompt="1"/>
          </p:nvPr>
        </p:nvSpPr>
        <p:spPr>
          <a:xfrm>
            <a:off x="5519738" y="0"/>
            <a:ext cx="3226594" cy="3573016"/>
          </a:xfrm>
          <a:solidFill>
            <a:schemeClr val="tx2">
              <a:lumMod val="20000"/>
              <a:lumOff val="80000"/>
            </a:schemeClr>
          </a:solidFill>
        </p:spPr>
        <p:txBody>
          <a:bodyPr anchor="ctr">
            <a:normAutofit/>
          </a:bodyPr>
          <a:lstStyle>
            <a:lvl1pPr marL="0" indent="0" algn="ctr">
              <a:lnSpc>
                <a:spcPct val="100000"/>
              </a:lnSpc>
              <a:buNone/>
              <a:defRPr sz="2600">
                <a:solidFill>
                  <a:schemeClr val="accent2"/>
                </a:solidFill>
                <a:latin typeface="Roboto" panose="02000000000000000000" pitchFamily="2" charset="0"/>
                <a:ea typeface="Roboto" panose="02000000000000000000" pitchFamily="2" charset="0"/>
              </a:defRPr>
            </a:lvl1pPr>
          </a:lstStyle>
          <a:p>
            <a:r>
              <a:rPr lang="pl-PL" dirty="0" err="1"/>
              <a:t>Click</a:t>
            </a:r>
            <a:r>
              <a:rPr lang="pl-PL" dirty="0"/>
              <a:t> </a:t>
            </a:r>
            <a:r>
              <a:rPr lang="pl-PL" dirty="0" err="1"/>
              <a:t>this</a:t>
            </a:r>
            <a:r>
              <a:rPr lang="pl-PL" dirty="0"/>
              <a:t> </a:t>
            </a:r>
            <a:r>
              <a:rPr lang="pl-PL" dirty="0" err="1"/>
              <a:t>icon</a:t>
            </a:r>
            <a:r>
              <a:rPr lang="pl-PL" dirty="0"/>
              <a:t> </a:t>
            </a:r>
            <a:br>
              <a:rPr lang="pl-PL" dirty="0"/>
            </a:br>
            <a:r>
              <a:rPr lang="pl-PL" dirty="0"/>
              <a:t>to </a:t>
            </a:r>
            <a:r>
              <a:rPr lang="pl-PL" dirty="0" err="1"/>
              <a:t>add</a:t>
            </a:r>
            <a:r>
              <a:rPr lang="pl-PL" dirty="0"/>
              <a:t> a </a:t>
            </a:r>
            <a:r>
              <a:rPr lang="pl-PL" dirty="0" err="1"/>
              <a:t>picture</a:t>
            </a:r>
            <a:endParaRPr lang="pl-PL" dirty="0"/>
          </a:p>
        </p:txBody>
      </p:sp>
      <p:sp>
        <p:nvSpPr>
          <p:cNvPr id="16" name="Symbol zastępczy obrazu 16">
            <a:extLst>
              <a:ext uri="{FF2B5EF4-FFF2-40B4-BE49-F238E27FC236}">
                <a16:creationId xmlns:a16="http://schemas.microsoft.com/office/drawing/2014/main" id="{AFF7E1DA-B650-E64A-9D89-367FB5A20E3C}"/>
              </a:ext>
            </a:extLst>
          </p:cNvPr>
          <p:cNvSpPr>
            <a:spLocks noGrp="1"/>
          </p:cNvSpPr>
          <p:nvPr>
            <p:ph type="pic" sz="quarter" idx="14" hasCustomPrompt="1"/>
          </p:nvPr>
        </p:nvSpPr>
        <p:spPr>
          <a:xfrm>
            <a:off x="8982258" y="1196753"/>
            <a:ext cx="3226594" cy="2376264"/>
          </a:xfrm>
          <a:solidFill>
            <a:schemeClr val="tx2">
              <a:lumMod val="20000"/>
              <a:lumOff val="80000"/>
            </a:schemeClr>
          </a:solidFill>
        </p:spPr>
        <p:txBody>
          <a:bodyPr anchor="ctr">
            <a:normAutofit/>
          </a:bodyPr>
          <a:lstStyle>
            <a:lvl1pPr marL="0" indent="0" algn="ctr">
              <a:lnSpc>
                <a:spcPct val="100000"/>
              </a:lnSpc>
              <a:buNone/>
              <a:defRPr sz="2600">
                <a:solidFill>
                  <a:schemeClr val="accent2"/>
                </a:solidFill>
                <a:latin typeface="Roboto" panose="02000000000000000000" pitchFamily="2" charset="0"/>
                <a:ea typeface="Roboto" panose="02000000000000000000" pitchFamily="2" charset="0"/>
              </a:defRPr>
            </a:lvl1pPr>
          </a:lstStyle>
          <a:p>
            <a:r>
              <a:rPr lang="pl-PL" dirty="0" err="1"/>
              <a:t>Click</a:t>
            </a:r>
            <a:r>
              <a:rPr lang="pl-PL" dirty="0"/>
              <a:t> </a:t>
            </a:r>
            <a:r>
              <a:rPr lang="pl-PL" dirty="0" err="1"/>
              <a:t>this</a:t>
            </a:r>
            <a:r>
              <a:rPr lang="pl-PL" dirty="0"/>
              <a:t> </a:t>
            </a:r>
            <a:r>
              <a:rPr lang="pl-PL" dirty="0" err="1"/>
              <a:t>icon</a:t>
            </a:r>
            <a:r>
              <a:rPr lang="pl-PL" dirty="0"/>
              <a:t> </a:t>
            </a:r>
            <a:br>
              <a:rPr lang="pl-PL" dirty="0"/>
            </a:br>
            <a:r>
              <a:rPr lang="pl-PL" dirty="0"/>
              <a:t>to </a:t>
            </a:r>
            <a:r>
              <a:rPr lang="pl-PL" dirty="0" err="1"/>
              <a:t>add</a:t>
            </a:r>
            <a:r>
              <a:rPr lang="pl-PL" dirty="0"/>
              <a:t> a </a:t>
            </a:r>
            <a:r>
              <a:rPr lang="pl-PL" dirty="0" err="1"/>
              <a:t>picture</a:t>
            </a:r>
            <a:endParaRPr lang="pl-PL" dirty="0"/>
          </a:p>
        </p:txBody>
      </p:sp>
      <p:sp>
        <p:nvSpPr>
          <p:cNvPr id="17" name="Symbol zastępczy obrazu 16">
            <a:extLst>
              <a:ext uri="{FF2B5EF4-FFF2-40B4-BE49-F238E27FC236}">
                <a16:creationId xmlns:a16="http://schemas.microsoft.com/office/drawing/2014/main" id="{1E805C37-6DFF-8D4D-B2D3-E4F235564997}"/>
              </a:ext>
            </a:extLst>
          </p:cNvPr>
          <p:cNvSpPr>
            <a:spLocks noGrp="1"/>
          </p:cNvSpPr>
          <p:nvPr>
            <p:ph type="pic" sz="quarter" idx="15" hasCustomPrompt="1"/>
          </p:nvPr>
        </p:nvSpPr>
        <p:spPr>
          <a:xfrm>
            <a:off x="5519738" y="3789040"/>
            <a:ext cx="4608512" cy="2376264"/>
          </a:xfrm>
          <a:solidFill>
            <a:schemeClr val="tx2">
              <a:lumMod val="20000"/>
              <a:lumOff val="80000"/>
            </a:schemeClr>
          </a:solidFill>
        </p:spPr>
        <p:txBody>
          <a:bodyPr anchor="ctr">
            <a:normAutofit/>
          </a:bodyPr>
          <a:lstStyle>
            <a:lvl1pPr marL="0" indent="0" algn="ctr">
              <a:lnSpc>
                <a:spcPct val="100000"/>
              </a:lnSpc>
              <a:buNone/>
              <a:defRPr sz="2600">
                <a:solidFill>
                  <a:schemeClr val="accent2"/>
                </a:solidFill>
                <a:latin typeface="Roboto" panose="02000000000000000000" pitchFamily="2" charset="0"/>
                <a:ea typeface="Roboto" panose="02000000000000000000" pitchFamily="2" charset="0"/>
              </a:defRPr>
            </a:lvl1pPr>
          </a:lstStyle>
          <a:p>
            <a:r>
              <a:rPr lang="pl-PL" dirty="0" err="1"/>
              <a:t>Click</a:t>
            </a:r>
            <a:r>
              <a:rPr lang="pl-PL" dirty="0"/>
              <a:t> </a:t>
            </a:r>
            <a:r>
              <a:rPr lang="pl-PL" dirty="0" err="1"/>
              <a:t>this</a:t>
            </a:r>
            <a:r>
              <a:rPr lang="pl-PL" dirty="0"/>
              <a:t> </a:t>
            </a:r>
            <a:r>
              <a:rPr lang="pl-PL" dirty="0" err="1"/>
              <a:t>icon</a:t>
            </a:r>
            <a:r>
              <a:rPr lang="pl-PL" dirty="0"/>
              <a:t> </a:t>
            </a:r>
            <a:br>
              <a:rPr lang="pl-PL" dirty="0"/>
            </a:br>
            <a:r>
              <a:rPr lang="pl-PL" dirty="0"/>
              <a:t>to </a:t>
            </a:r>
            <a:r>
              <a:rPr lang="pl-PL" dirty="0" err="1"/>
              <a:t>add</a:t>
            </a:r>
            <a:r>
              <a:rPr lang="pl-PL" dirty="0"/>
              <a:t> a </a:t>
            </a:r>
            <a:r>
              <a:rPr lang="pl-PL" dirty="0" err="1"/>
              <a:t>picture</a:t>
            </a:r>
            <a:endParaRPr lang="pl-PL" dirty="0"/>
          </a:p>
        </p:txBody>
      </p:sp>
      <p:cxnSp>
        <p:nvCxnSpPr>
          <p:cNvPr id="8" name="Łącznik prosty 7">
            <a:extLst>
              <a:ext uri="{FF2B5EF4-FFF2-40B4-BE49-F238E27FC236}">
                <a16:creationId xmlns:a16="http://schemas.microsoft.com/office/drawing/2014/main" id="{A6007A5A-3FC3-9546-A224-3B4EC35CE94A}"/>
              </a:ext>
            </a:extLst>
          </p:cNvPr>
          <p:cNvCxnSpPr>
            <a:cxnSpLocks/>
          </p:cNvCxnSpPr>
          <p:nvPr userDrawn="1"/>
        </p:nvCxnSpPr>
        <p:spPr>
          <a:xfrm flipH="1">
            <a:off x="684982" y="2290662"/>
            <a:ext cx="1949449" cy="0"/>
          </a:xfrm>
          <a:prstGeom prst="line">
            <a:avLst/>
          </a:prstGeom>
          <a:ln w="25400">
            <a:gradFill>
              <a:gsLst>
                <a:gs pos="0">
                  <a:schemeClr val="accent1"/>
                </a:gs>
                <a:gs pos="100000">
                  <a:schemeClr val="accent2"/>
                </a:gs>
              </a:gsLst>
              <a:lin ang="0" scaled="0"/>
            </a:gradFill>
          </a:ln>
          <a:effectLst/>
        </p:spPr>
        <p:style>
          <a:lnRef idx="2">
            <a:schemeClr val="accent1"/>
          </a:lnRef>
          <a:fillRef idx="0">
            <a:schemeClr val="accent1"/>
          </a:fillRef>
          <a:effectRef idx="1">
            <a:schemeClr val="accent1"/>
          </a:effectRef>
          <a:fontRef idx="minor">
            <a:schemeClr val="tx1"/>
          </a:fontRef>
        </p:style>
      </p:cxnSp>
      <p:sp>
        <p:nvSpPr>
          <p:cNvPr id="9" name="Symbol zastępczy obrazu 16">
            <a:extLst>
              <a:ext uri="{FF2B5EF4-FFF2-40B4-BE49-F238E27FC236}">
                <a16:creationId xmlns:a16="http://schemas.microsoft.com/office/drawing/2014/main" id="{8A266A24-5975-5048-AFA0-27CE76FA1624}"/>
              </a:ext>
            </a:extLst>
          </p:cNvPr>
          <p:cNvSpPr>
            <a:spLocks noGrp="1"/>
          </p:cNvSpPr>
          <p:nvPr>
            <p:ph type="pic" sz="quarter" idx="16" hasCustomPrompt="1"/>
          </p:nvPr>
        </p:nvSpPr>
        <p:spPr>
          <a:xfrm>
            <a:off x="-9524" y="2852935"/>
            <a:ext cx="5293336" cy="3312369"/>
          </a:xfrm>
          <a:solidFill>
            <a:schemeClr val="tx2">
              <a:lumMod val="20000"/>
              <a:lumOff val="80000"/>
            </a:schemeClr>
          </a:solidFill>
        </p:spPr>
        <p:txBody>
          <a:bodyPr anchor="ctr">
            <a:normAutofit/>
          </a:bodyPr>
          <a:lstStyle>
            <a:lvl1pPr marL="0" indent="0" algn="ctr">
              <a:lnSpc>
                <a:spcPct val="100000"/>
              </a:lnSpc>
              <a:buNone/>
              <a:defRPr sz="2600">
                <a:solidFill>
                  <a:schemeClr val="accent2"/>
                </a:solidFill>
                <a:latin typeface="Roboto" panose="02000000000000000000" pitchFamily="2" charset="0"/>
                <a:ea typeface="Roboto" panose="02000000000000000000" pitchFamily="2" charset="0"/>
              </a:defRPr>
            </a:lvl1pPr>
          </a:lstStyle>
          <a:p>
            <a:r>
              <a:rPr lang="pl-PL" dirty="0" err="1"/>
              <a:t>Click</a:t>
            </a:r>
            <a:r>
              <a:rPr lang="pl-PL" dirty="0"/>
              <a:t> </a:t>
            </a:r>
            <a:r>
              <a:rPr lang="pl-PL" dirty="0" err="1"/>
              <a:t>this</a:t>
            </a:r>
            <a:r>
              <a:rPr lang="pl-PL" dirty="0"/>
              <a:t> </a:t>
            </a:r>
            <a:r>
              <a:rPr lang="pl-PL" dirty="0" err="1"/>
              <a:t>icon</a:t>
            </a:r>
            <a:r>
              <a:rPr lang="pl-PL" dirty="0"/>
              <a:t> </a:t>
            </a:r>
            <a:br>
              <a:rPr lang="pl-PL" dirty="0"/>
            </a:br>
            <a:r>
              <a:rPr lang="pl-PL" dirty="0"/>
              <a:t>to </a:t>
            </a:r>
            <a:r>
              <a:rPr lang="pl-PL" dirty="0" err="1"/>
              <a:t>add</a:t>
            </a:r>
            <a:r>
              <a:rPr lang="pl-PL" dirty="0"/>
              <a:t> a </a:t>
            </a:r>
            <a:r>
              <a:rPr lang="pl-PL" dirty="0" err="1"/>
              <a:t>picture</a:t>
            </a:r>
            <a:endParaRPr lang="pl-PL" dirty="0"/>
          </a:p>
        </p:txBody>
      </p:sp>
    </p:spTree>
    <p:extLst>
      <p:ext uri="{BB962C8B-B14F-4D97-AF65-F5344CB8AC3E}">
        <p14:creationId xmlns:p14="http://schemas.microsoft.com/office/powerpoint/2010/main" val="30138444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 Text Right Side ">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331FD11-D4EB-F349-A244-1BC13AA5B98F}"/>
              </a:ext>
            </a:extLst>
          </p:cNvPr>
          <p:cNvSpPr>
            <a:spLocks noGrp="1"/>
          </p:cNvSpPr>
          <p:nvPr>
            <p:ph type="title" hasCustomPrompt="1"/>
          </p:nvPr>
        </p:nvSpPr>
        <p:spPr>
          <a:xfrm>
            <a:off x="681039" y="1"/>
            <a:ext cx="4608511" cy="1124980"/>
          </a:xfrm>
        </p:spPr>
        <p:txBody>
          <a:bodyPr lIns="0"/>
          <a:lstStyle>
            <a:lvl1pPr>
              <a:defRPr>
                <a:latin typeface="Roboto" panose="02000000000000000000" pitchFamily="2" charset="0"/>
                <a:ea typeface="Roboto" panose="02000000000000000000" pitchFamily="2" charset="0"/>
              </a:defRPr>
            </a:lvl1pPr>
          </a:lstStyle>
          <a:p>
            <a:r>
              <a:rPr lang="pl-PL" dirty="0" err="1"/>
              <a:t>Click</a:t>
            </a:r>
            <a:r>
              <a:rPr lang="pl-PL" dirty="0"/>
              <a:t> to </a:t>
            </a:r>
            <a:r>
              <a:rPr lang="pl-PL" dirty="0" err="1"/>
              <a:t>edit</a:t>
            </a:r>
            <a:endParaRPr lang="pl-PL" dirty="0"/>
          </a:p>
        </p:txBody>
      </p:sp>
      <p:sp>
        <p:nvSpPr>
          <p:cNvPr id="3" name="Symbol zastępczy daty 2">
            <a:extLst>
              <a:ext uri="{FF2B5EF4-FFF2-40B4-BE49-F238E27FC236}">
                <a16:creationId xmlns:a16="http://schemas.microsoft.com/office/drawing/2014/main" id="{D3E005BF-7244-1D4A-BB97-C85F270F8250}"/>
              </a:ext>
            </a:extLst>
          </p:cNvPr>
          <p:cNvSpPr>
            <a:spLocks noGrp="1"/>
          </p:cNvSpPr>
          <p:nvPr>
            <p:ph type="dt" sz="half" idx="10"/>
          </p:nvPr>
        </p:nvSpPr>
        <p:spPr>
          <a:xfrm>
            <a:off x="7593012" y="6356350"/>
            <a:ext cx="2535237" cy="365125"/>
          </a:xfrm>
          <a:prstGeom prst="rect">
            <a:avLst/>
          </a:prstGeom>
        </p:spPr>
        <p:txBody>
          <a:bodyPr/>
          <a:lstStyle>
            <a:lvl1pPr>
              <a:defRPr>
                <a:latin typeface="Roboto" panose="02000000000000000000" pitchFamily="2" charset="0"/>
                <a:ea typeface="Roboto" panose="02000000000000000000" pitchFamily="2" charset="0"/>
              </a:defRPr>
            </a:lvl1pPr>
          </a:lstStyle>
          <a:p>
            <a:fld id="{2DF0A7F1-8DDE-AB40-ABD1-86832C9EAD8A}" type="datetimeFigureOut">
              <a:rPr lang="pl-PL" smtClean="0"/>
              <a:pPr/>
              <a:t>10.01.2024</a:t>
            </a:fld>
            <a:endParaRPr lang="pl-PL" dirty="0"/>
          </a:p>
        </p:txBody>
      </p:sp>
      <p:sp>
        <p:nvSpPr>
          <p:cNvPr id="4" name="Symbol zastępczy stopki 3">
            <a:extLst>
              <a:ext uri="{FF2B5EF4-FFF2-40B4-BE49-F238E27FC236}">
                <a16:creationId xmlns:a16="http://schemas.microsoft.com/office/drawing/2014/main" id="{7CE38F39-D96F-364D-B193-56BBB633852A}"/>
              </a:ext>
            </a:extLst>
          </p:cNvPr>
          <p:cNvSpPr>
            <a:spLocks noGrp="1"/>
          </p:cNvSpPr>
          <p:nvPr>
            <p:ph type="ftr" sz="quarter" idx="11"/>
          </p:nvPr>
        </p:nvSpPr>
        <p:spPr>
          <a:xfrm>
            <a:off x="1373188" y="6356350"/>
            <a:ext cx="5989636" cy="365125"/>
          </a:xfrm>
          <a:prstGeom prst="rect">
            <a:avLst/>
          </a:prstGeom>
        </p:spPr>
        <p:txBody>
          <a:bodyPr/>
          <a:lstStyle>
            <a:lvl1pPr>
              <a:defRPr>
                <a:latin typeface="Roboto" panose="02000000000000000000" pitchFamily="2" charset="0"/>
                <a:ea typeface="Roboto" panose="02000000000000000000" pitchFamily="2" charset="0"/>
              </a:defRPr>
            </a:lvl1pPr>
          </a:lstStyle>
          <a:p>
            <a:endParaRPr lang="pl-PL" dirty="0"/>
          </a:p>
        </p:txBody>
      </p:sp>
      <p:sp>
        <p:nvSpPr>
          <p:cNvPr id="5" name="Symbol zastępczy numeru slajdu 4">
            <a:extLst>
              <a:ext uri="{FF2B5EF4-FFF2-40B4-BE49-F238E27FC236}">
                <a16:creationId xmlns:a16="http://schemas.microsoft.com/office/drawing/2014/main" id="{B1042CF3-E3B6-1349-9AA2-C55AC9D9AA98}"/>
              </a:ext>
            </a:extLst>
          </p:cNvPr>
          <p:cNvSpPr>
            <a:spLocks noGrp="1"/>
          </p:cNvSpPr>
          <p:nvPr>
            <p:ph type="sldNum" sz="quarter" idx="12"/>
          </p:nvPr>
        </p:nvSpPr>
        <p:spPr>
          <a:xfrm>
            <a:off x="681039" y="6356350"/>
            <a:ext cx="576261" cy="365125"/>
          </a:xfrm>
          <a:prstGeom prst="rect">
            <a:avLst/>
          </a:prstGeom>
        </p:spPr>
        <p:txBody>
          <a:bodyPr/>
          <a:lstStyle>
            <a:lvl1pPr>
              <a:defRPr>
                <a:latin typeface="Roboto" panose="02000000000000000000" pitchFamily="2" charset="0"/>
                <a:ea typeface="Roboto" panose="02000000000000000000" pitchFamily="2" charset="0"/>
              </a:defRPr>
            </a:lvl1pPr>
          </a:lstStyle>
          <a:p>
            <a:fld id="{82F84508-4418-4F44-8CB3-6C056C4313D3}" type="slidenum">
              <a:rPr lang="pl-PL" smtClean="0"/>
              <a:pPr/>
              <a:t>‹Nr.›</a:t>
            </a:fld>
            <a:endParaRPr lang="pl-PL" dirty="0"/>
          </a:p>
        </p:txBody>
      </p:sp>
      <p:cxnSp>
        <p:nvCxnSpPr>
          <p:cNvPr id="7" name="Łącznik prosty 6">
            <a:extLst>
              <a:ext uri="{FF2B5EF4-FFF2-40B4-BE49-F238E27FC236}">
                <a16:creationId xmlns:a16="http://schemas.microsoft.com/office/drawing/2014/main" id="{BAFCE026-4EF2-3844-BB84-6450150A56FE}"/>
              </a:ext>
            </a:extLst>
          </p:cNvPr>
          <p:cNvCxnSpPr>
            <a:cxnSpLocks/>
          </p:cNvCxnSpPr>
          <p:nvPr userDrawn="1"/>
        </p:nvCxnSpPr>
        <p:spPr>
          <a:xfrm flipH="1">
            <a:off x="1" y="1282550"/>
            <a:ext cx="1949449" cy="0"/>
          </a:xfrm>
          <a:prstGeom prst="line">
            <a:avLst/>
          </a:prstGeom>
          <a:ln w="25400">
            <a:gradFill>
              <a:gsLst>
                <a:gs pos="0">
                  <a:schemeClr val="accent1"/>
                </a:gs>
                <a:gs pos="100000">
                  <a:schemeClr val="accent2"/>
                </a:gs>
              </a:gsLst>
              <a:lin ang="0" scaled="0"/>
            </a:gradFill>
          </a:ln>
          <a:effectLst/>
        </p:spPr>
        <p:style>
          <a:lnRef idx="2">
            <a:schemeClr val="accent1"/>
          </a:lnRef>
          <a:fillRef idx="0">
            <a:schemeClr val="accent1"/>
          </a:fillRef>
          <a:effectRef idx="1">
            <a:schemeClr val="accent1"/>
          </a:effectRef>
          <a:fontRef idx="minor">
            <a:schemeClr val="tx1"/>
          </a:fontRef>
        </p:style>
      </p:cxnSp>
      <p:sp>
        <p:nvSpPr>
          <p:cNvPr id="13" name="Symbol zastępczy tekstu 24">
            <a:extLst>
              <a:ext uri="{FF2B5EF4-FFF2-40B4-BE49-F238E27FC236}">
                <a16:creationId xmlns:a16="http://schemas.microsoft.com/office/drawing/2014/main" id="{46249A0E-5D97-AF42-9D90-02DD7126D468}"/>
              </a:ext>
            </a:extLst>
          </p:cNvPr>
          <p:cNvSpPr>
            <a:spLocks noGrp="1"/>
          </p:cNvSpPr>
          <p:nvPr>
            <p:ph type="body" sz="quarter" idx="20" hasCustomPrompt="1"/>
          </p:nvPr>
        </p:nvSpPr>
        <p:spPr>
          <a:xfrm>
            <a:off x="5519738" y="548680"/>
            <a:ext cx="5991225" cy="5544145"/>
          </a:xfrm>
        </p:spPr>
        <p:txBody>
          <a:bodyPr/>
          <a:lstStyle>
            <a:lvl1pPr marL="0" indent="0">
              <a:buFont typeface="Arial" panose="020B0604020202020204" pitchFamily="34" charset="0"/>
              <a:buNone/>
              <a:defRPr>
                <a:solidFill>
                  <a:schemeClr val="tx1"/>
                </a:solidFill>
              </a:defRPr>
            </a:lvl1pPr>
          </a:lstStyle>
          <a:p>
            <a:r>
              <a:rPr lang="pl-PL" dirty="0" err="1"/>
              <a:t>Click</a:t>
            </a:r>
            <a:r>
              <a:rPr lang="pl-PL" dirty="0"/>
              <a:t> to </a:t>
            </a:r>
            <a:r>
              <a:rPr lang="pl-PL" dirty="0" err="1"/>
              <a:t>edit</a:t>
            </a:r>
            <a:endParaRPr lang="pl-PL" dirty="0"/>
          </a:p>
        </p:txBody>
      </p:sp>
      <p:sp>
        <p:nvSpPr>
          <p:cNvPr id="14" name="Symbol zastępczy wykresu 8">
            <a:extLst>
              <a:ext uri="{FF2B5EF4-FFF2-40B4-BE49-F238E27FC236}">
                <a16:creationId xmlns:a16="http://schemas.microsoft.com/office/drawing/2014/main" id="{718F785D-27E7-714D-BE51-2440DB9BFE99}"/>
              </a:ext>
            </a:extLst>
          </p:cNvPr>
          <p:cNvSpPr>
            <a:spLocks noGrp="1"/>
          </p:cNvSpPr>
          <p:nvPr>
            <p:ph type="chart" sz="quarter" idx="13" hasCustomPrompt="1"/>
          </p:nvPr>
        </p:nvSpPr>
        <p:spPr>
          <a:xfrm>
            <a:off x="681039" y="1484784"/>
            <a:ext cx="4608512" cy="4608041"/>
          </a:xfrm>
        </p:spPr>
        <p:txBody>
          <a:bodyPr tIns="756000" anchor="ctr">
            <a:normAutofit/>
          </a:bodyPr>
          <a:lstStyle>
            <a:lvl1pPr marL="0" indent="0" algn="ctr">
              <a:buNone/>
              <a:defRPr sz="2600">
                <a:solidFill>
                  <a:schemeClr val="accent2"/>
                </a:solidFill>
                <a:latin typeface="Roboto" panose="02000000000000000000" pitchFamily="2" charset="0"/>
                <a:ea typeface="Roboto" panose="02000000000000000000" pitchFamily="2" charset="0"/>
              </a:defRPr>
            </a:lvl1pPr>
          </a:lstStyle>
          <a:p>
            <a:r>
              <a:rPr lang="pl-PL" dirty="0" err="1"/>
              <a:t>Click</a:t>
            </a:r>
            <a:r>
              <a:rPr lang="pl-PL" dirty="0"/>
              <a:t> to </a:t>
            </a:r>
            <a:r>
              <a:rPr lang="pl-PL" dirty="0" err="1"/>
              <a:t>add</a:t>
            </a:r>
            <a:r>
              <a:rPr lang="pl-PL" dirty="0"/>
              <a:t> chart</a:t>
            </a:r>
          </a:p>
        </p:txBody>
      </p:sp>
    </p:spTree>
    <p:extLst>
      <p:ext uri="{BB962C8B-B14F-4D97-AF65-F5344CB8AC3E}">
        <p14:creationId xmlns:p14="http://schemas.microsoft.com/office/powerpoint/2010/main" val="367364907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About - Big Photo Title Only Alt [4]">
    <p:spTree>
      <p:nvGrpSpPr>
        <p:cNvPr id="1" name=""/>
        <p:cNvGrpSpPr/>
        <p:nvPr/>
      </p:nvGrpSpPr>
      <p:grpSpPr>
        <a:xfrm>
          <a:off x="0" y="0"/>
          <a:ext cx="0" cy="0"/>
          <a:chOff x="0" y="0"/>
          <a:chExt cx="0" cy="0"/>
        </a:xfrm>
      </p:grpSpPr>
      <p:sp>
        <p:nvSpPr>
          <p:cNvPr id="12" name="Symbol zastępczy obrazu 16">
            <a:extLst>
              <a:ext uri="{FF2B5EF4-FFF2-40B4-BE49-F238E27FC236}">
                <a16:creationId xmlns:a16="http://schemas.microsoft.com/office/drawing/2014/main" id="{245700B2-B55F-7E4B-8C41-AC45F73C2834}"/>
              </a:ext>
            </a:extLst>
          </p:cNvPr>
          <p:cNvSpPr>
            <a:spLocks noGrp="1"/>
          </p:cNvSpPr>
          <p:nvPr>
            <p:ph type="pic" sz="quarter" idx="13" hasCustomPrompt="1"/>
          </p:nvPr>
        </p:nvSpPr>
        <p:spPr>
          <a:xfrm>
            <a:off x="6220835" y="234265"/>
            <a:ext cx="2534444" cy="2363255"/>
          </a:xfrm>
          <a:solidFill>
            <a:schemeClr val="tx2">
              <a:lumMod val="20000"/>
              <a:lumOff val="80000"/>
            </a:schemeClr>
          </a:solidFill>
        </p:spPr>
        <p:txBody>
          <a:bodyPr anchor="ctr">
            <a:normAutofit/>
          </a:bodyPr>
          <a:lstStyle>
            <a:lvl1pPr marL="0" indent="0" algn="ctr">
              <a:lnSpc>
                <a:spcPct val="100000"/>
              </a:lnSpc>
              <a:buNone/>
              <a:defRPr sz="2600">
                <a:solidFill>
                  <a:schemeClr val="accent2"/>
                </a:solidFill>
                <a:latin typeface="Roboto" panose="02000000000000000000" pitchFamily="2" charset="0"/>
                <a:ea typeface="Roboto" panose="02000000000000000000" pitchFamily="2" charset="0"/>
              </a:defRPr>
            </a:lvl1pPr>
          </a:lstStyle>
          <a:p>
            <a:r>
              <a:rPr lang="pl-PL" dirty="0" err="1"/>
              <a:t>Click</a:t>
            </a:r>
            <a:r>
              <a:rPr lang="pl-PL" dirty="0"/>
              <a:t> </a:t>
            </a:r>
            <a:r>
              <a:rPr lang="pl-PL" dirty="0" err="1"/>
              <a:t>this</a:t>
            </a:r>
            <a:r>
              <a:rPr lang="pl-PL" dirty="0"/>
              <a:t> </a:t>
            </a:r>
            <a:r>
              <a:rPr lang="pl-PL" dirty="0" err="1"/>
              <a:t>icon</a:t>
            </a:r>
            <a:r>
              <a:rPr lang="pl-PL" dirty="0"/>
              <a:t> </a:t>
            </a:r>
            <a:br>
              <a:rPr lang="pl-PL" dirty="0"/>
            </a:br>
            <a:r>
              <a:rPr lang="pl-PL" dirty="0"/>
              <a:t>to </a:t>
            </a:r>
            <a:r>
              <a:rPr lang="pl-PL" dirty="0" err="1"/>
              <a:t>add</a:t>
            </a:r>
            <a:r>
              <a:rPr lang="pl-PL" dirty="0"/>
              <a:t> a </a:t>
            </a:r>
            <a:r>
              <a:rPr lang="pl-PL" dirty="0" err="1"/>
              <a:t>picture</a:t>
            </a:r>
            <a:endParaRPr lang="pl-PL" dirty="0"/>
          </a:p>
        </p:txBody>
      </p:sp>
      <p:sp>
        <p:nvSpPr>
          <p:cNvPr id="16" name="Symbol zastępczy obrazu 16">
            <a:extLst>
              <a:ext uri="{FF2B5EF4-FFF2-40B4-BE49-F238E27FC236}">
                <a16:creationId xmlns:a16="http://schemas.microsoft.com/office/drawing/2014/main" id="{AFF7E1DA-B650-E64A-9D89-367FB5A20E3C}"/>
              </a:ext>
            </a:extLst>
          </p:cNvPr>
          <p:cNvSpPr>
            <a:spLocks noGrp="1"/>
          </p:cNvSpPr>
          <p:nvPr>
            <p:ph type="pic" sz="quarter" idx="14" hasCustomPrompt="1"/>
          </p:nvPr>
        </p:nvSpPr>
        <p:spPr>
          <a:xfrm>
            <a:off x="8991205" y="221257"/>
            <a:ext cx="2528704" cy="2376264"/>
          </a:xfrm>
          <a:solidFill>
            <a:schemeClr val="tx2">
              <a:lumMod val="20000"/>
              <a:lumOff val="80000"/>
            </a:schemeClr>
          </a:solidFill>
        </p:spPr>
        <p:txBody>
          <a:bodyPr anchor="ctr">
            <a:normAutofit/>
          </a:bodyPr>
          <a:lstStyle>
            <a:lvl1pPr marL="0" indent="0" algn="ctr">
              <a:lnSpc>
                <a:spcPct val="100000"/>
              </a:lnSpc>
              <a:buNone/>
              <a:defRPr sz="2600">
                <a:solidFill>
                  <a:schemeClr val="accent2"/>
                </a:solidFill>
                <a:latin typeface="Roboto" panose="02000000000000000000" pitchFamily="2" charset="0"/>
                <a:ea typeface="Roboto" panose="02000000000000000000" pitchFamily="2" charset="0"/>
              </a:defRPr>
            </a:lvl1pPr>
          </a:lstStyle>
          <a:p>
            <a:r>
              <a:rPr lang="pl-PL" dirty="0" err="1"/>
              <a:t>Click</a:t>
            </a:r>
            <a:r>
              <a:rPr lang="pl-PL" dirty="0"/>
              <a:t> </a:t>
            </a:r>
            <a:r>
              <a:rPr lang="pl-PL" dirty="0" err="1"/>
              <a:t>this</a:t>
            </a:r>
            <a:r>
              <a:rPr lang="pl-PL" dirty="0"/>
              <a:t> </a:t>
            </a:r>
            <a:r>
              <a:rPr lang="pl-PL" dirty="0" err="1"/>
              <a:t>icon</a:t>
            </a:r>
            <a:r>
              <a:rPr lang="pl-PL" dirty="0"/>
              <a:t> </a:t>
            </a:r>
            <a:br>
              <a:rPr lang="pl-PL" dirty="0"/>
            </a:br>
            <a:r>
              <a:rPr lang="pl-PL" dirty="0"/>
              <a:t>to </a:t>
            </a:r>
            <a:r>
              <a:rPr lang="pl-PL" dirty="0" err="1"/>
              <a:t>add</a:t>
            </a:r>
            <a:r>
              <a:rPr lang="pl-PL" dirty="0"/>
              <a:t> a </a:t>
            </a:r>
            <a:r>
              <a:rPr lang="pl-PL" dirty="0" err="1"/>
              <a:t>picture</a:t>
            </a:r>
            <a:endParaRPr lang="pl-PL" dirty="0"/>
          </a:p>
        </p:txBody>
      </p:sp>
      <p:sp>
        <p:nvSpPr>
          <p:cNvPr id="17" name="Symbol zastępczy obrazu 16">
            <a:extLst>
              <a:ext uri="{FF2B5EF4-FFF2-40B4-BE49-F238E27FC236}">
                <a16:creationId xmlns:a16="http://schemas.microsoft.com/office/drawing/2014/main" id="{1E805C37-6DFF-8D4D-B2D3-E4F235564997}"/>
              </a:ext>
            </a:extLst>
          </p:cNvPr>
          <p:cNvSpPr>
            <a:spLocks noGrp="1"/>
          </p:cNvSpPr>
          <p:nvPr>
            <p:ph type="pic" sz="quarter" idx="15" hasCustomPrompt="1"/>
          </p:nvPr>
        </p:nvSpPr>
        <p:spPr>
          <a:xfrm>
            <a:off x="6211887" y="2852936"/>
            <a:ext cx="5299075" cy="3367014"/>
          </a:xfrm>
          <a:solidFill>
            <a:schemeClr val="tx2">
              <a:lumMod val="20000"/>
              <a:lumOff val="80000"/>
            </a:schemeClr>
          </a:solidFill>
        </p:spPr>
        <p:txBody>
          <a:bodyPr anchor="ctr">
            <a:normAutofit/>
          </a:bodyPr>
          <a:lstStyle>
            <a:lvl1pPr marL="0" indent="0" algn="ctr">
              <a:lnSpc>
                <a:spcPct val="100000"/>
              </a:lnSpc>
              <a:buNone/>
              <a:defRPr sz="2600">
                <a:solidFill>
                  <a:schemeClr val="accent2"/>
                </a:solidFill>
                <a:latin typeface="Roboto" panose="02000000000000000000" pitchFamily="2" charset="0"/>
                <a:ea typeface="Roboto" panose="02000000000000000000" pitchFamily="2" charset="0"/>
              </a:defRPr>
            </a:lvl1pPr>
          </a:lstStyle>
          <a:p>
            <a:r>
              <a:rPr lang="pl-PL" dirty="0" err="1"/>
              <a:t>Click</a:t>
            </a:r>
            <a:r>
              <a:rPr lang="pl-PL" dirty="0"/>
              <a:t> </a:t>
            </a:r>
            <a:r>
              <a:rPr lang="pl-PL" dirty="0" err="1"/>
              <a:t>this</a:t>
            </a:r>
            <a:r>
              <a:rPr lang="pl-PL" dirty="0"/>
              <a:t> </a:t>
            </a:r>
            <a:r>
              <a:rPr lang="pl-PL" dirty="0" err="1"/>
              <a:t>icon</a:t>
            </a:r>
            <a:r>
              <a:rPr lang="pl-PL" dirty="0"/>
              <a:t> </a:t>
            </a:r>
            <a:br>
              <a:rPr lang="pl-PL" dirty="0"/>
            </a:br>
            <a:r>
              <a:rPr lang="pl-PL" dirty="0"/>
              <a:t>to </a:t>
            </a:r>
            <a:r>
              <a:rPr lang="pl-PL" dirty="0" err="1"/>
              <a:t>add</a:t>
            </a:r>
            <a:r>
              <a:rPr lang="pl-PL" dirty="0"/>
              <a:t> a </a:t>
            </a:r>
            <a:r>
              <a:rPr lang="pl-PL" dirty="0" err="1"/>
              <a:t>picture</a:t>
            </a:r>
            <a:endParaRPr lang="pl-PL" dirty="0"/>
          </a:p>
        </p:txBody>
      </p:sp>
      <p:sp>
        <p:nvSpPr>
          <p:cNvPr id="9" name="Symbol zastępczy obrazu 16">
            <a:extLst>
              <a:ext uri="{FF2B5EF4-FFF2-40B4-BE49-F238E27FC236}">
                <a16:creationId xmlns:a16="http://schemas.microsoft.com/office/drawing/2014/main" id="{8A266A24-5975-5048-AFA0-27CE76FA1624}"/>
              </a:ext>
            </a:extLst>
          </p:cNvPr>
          <p:cNvSpPr>
            <a:spLocks noGrp="1"/>
          </p:cNvSpPr>
          <p:nvPr>
            <p:ph type="pic" sz="quarter" idx="16" hasCustomPrompt="1"/>
          </p:nvPr>
        </p:nvSpPr>
        <p:spPr>
          <a:xfrm>
            <a:off x="692854" y="229393"/>
            <a:ext cx="5293336" cy="2368127"/>
          </a:xfrm>
          <a:solidFill>
            <a:schemeClr val="tx2">
              <a:lumMod val="20000"/>
              <a:lumOff val="80000"/>
            </a:schemeClr>
          </a:solidFill>
        </p:spPr>
        <p:txBody>
          <a:bodyPr anchor="ctr">
            <a:normAutofit/>
          </a:bodyPr>
          <a:lstStyle>
            <a:lvl1pPr marL="0" indent="0" algn="ctr">
              <a:lnSpc>
                <a:spcPct val="100000"/>
              </a:lnSpc>
              <a:buNone/>
              <a:defRPr sz="2600">
                <a:solidFill>
                  <a:schemeClr val="accent2"/>
                </a:solidFill>
                <a:latin typeface="Roboto" panose="02000000000000000000" pitchFamily="2" charset="0"/>
                <a:ea typeface="Roboto" panose="02000000000000000000" pitchFamily="2" charset="0"/>
              </a:defRPr>
            </a:lvl1pPr>
          </a:lstStyle>
          <a:p>
            <a:r>
              <a:rPr lang="pl-PL" dirty="0" err="1"/>
              <a:t>Click</a:t>
            </a:r>
            <a:r>
              <a:rPr lang="pl-PL" dirty="0"/>
              <a:t> </a:t>
            </a:r>
            <a:r>
              <a:rPr lang="pl-PL" dirty="0" err="1"/>
              <a:t>this</a:t>
            </a:r>
            <a:r>
              <a:rPr lang="pl-PL" dirty="0"/>
              <a:t> </a:t>
            </a:r>
            <a:r>
              <a:rPr lang="pl-PL" dirty="0" err="1"/>
              <a:t>icon</a:t>
            </a:r>
            <a:r>
              <a:rPr lang="pl-PL" dirty="0"/>
              <a:t> </a:t>
            </a:r>
            <a:br>
              <a:rPr lang="pl-PL" dirty="0"/>
            </a:br>
            <a:r>
              <a:rPr lang="pl-PL" dirty="0"/>
              <a:t>to </a:t>
            </a:r>
            <a:r>
              <a:rPr lang="pl-PL" dirty="0" err="1"/>
              <a:t>add</a:t>
            </a:r>
            <a:r>
              <a:rPr lang="pl-PL" dirty="0"/>
              <a:t> a </a:t>
            </a:r>
            <a:r>
              <a:rPr lang="pl-PL" dirty="0" err="1"/>
              <a:t>picture</a:t>
            </a:r>
            <a:endParaRPr lang="pl-PL" dirty="0"/>
          </a:p>
        </p:txBody>
      </p:sp>
      <p:sp>
        <p:nvSpPr>
          <p:cNvPr id="10" name="Tytuł 1">
            <a:extLst>
              <a:ext uri="{FF2B5EF4-FFF2-40B4-BE49-F238E27FC236}">
                <a16:creationId xmlns:a16="http://schemas.microsoft.com/office/drawing/2014/main" id="{217B336C-BD5B-C342-B098-30D2D9B8C9E4}"/>
              </a:ext>
            </a:extLst>
          </p:cNvPr>
          <p:cNvSpPr>
            <a:spLocks noGrp="1"/>
          </p:cNvSpPr>
          <p:nvPr>
            <p:ph type="title" hasCustomPrompt="1"/>
          </p:nvPr>
        </p:nvSpPr>
        <p:spPr>
          <a:xfrm>
            <a:off x="681039" y="2852936"/>
            <a:ext cx="4608511" cy="1124980"/>
          </a:xfrm>
        </p:spPr>
        <p:txBody>
          <a:bodyPr lIns="0"/>
          <a:lstStyle>
            <a:lvl1pPr>
              <a:defRPr>
                <a:latin typeface="Roboto" panose="02000000000000000000" pitchFamily="2" charset="0"/>
                <a:ea typeface="Roboto" panose="02000000000000000000" pitchFamily="2" charset="0"/>
              </a:defRPr>
            </a:lvl1pPr>
          </a:lstStyle>
          <a:p>
            <a:r>
              <a:rPr lang="pl-PL" dirty="0" err="1"/>
              <a:t>Click</a:t>
            </a:r>
            <a:r>
              <a:rPr lang="pl-PL" dirty="0"/>
              <a:t> to </a:t>
            </a:r>
            <a:r>
              <a:rPr lang="pl-PL" dirty="0" err="1"/>
              <a:t>edit</a:t>
            </a:r>
            <a:endParaRPr lang="pl-PL" dirty="0"/>
          </a:p>
        </p:txBody>
      </p:sp>
      <p:sp>
        <p:nvSpPr>
          <p:cNvPr id="11" name="Symbol zastępczy tekstu 24">
            <a:extLst>
              <a:ext uri="{FF2B5EF4-FFF2-40B4-BE49-F238E27FC236}">
                <a16:creationId xmlns:a16="http://schemas.microsoft.com/office/drawing/2014/main" id="{F855A82A-E101-D941-B483-F70D85FE8309}"/>
              </a:ext>
            </a:extLst>
          </p:cNvPr>
          <p:cNvSpPr>
            <a:spLocks noGrp="1"/>
          </p:cNvSpPr>
          <p:nvPr>
            <p:ph type="body" sz="quarter" idx="20" hasCustomPrompt="1"/>
          </p:nvPr>
        </p:nvSpPr>
        <p:spPr>
          <a:xfrm>
            <a:off x="681039" y="4337719"/>
            <a:ext cx="4601185" cy="1899593"/>
          </a:xfrm>
        </p:spPr>
        <p:txBody>
          <a:bodyPr/>
          <a:lstStyle>
            <a:lvl1pPr marL="0" indent="0">
              <a:buNone/>
              <a:defRPr>
                <a:solidFill>
                  <a:schemeClr val="tx1"/>
                </a:solidFill>
              </a:defRPr>
            </a:lvl1pPr>
          </a:lstStyle>
          <a:p>
            <a:r>
              <a:rPr lang="pl-PL" dirty="0" err="1"/>
              <a:t>Click</a:t>
            </a:r>
            <a:r>
              <a:rPr lang="pl-PL" dirty="0"/>
              <a:t> to </a:t>
            </a:r>
            <a:r>
              <a:rPr lang="pl-PL" dirty="0" err="1"/>
              <a:t>edit</a:t>
            </a:r>
            <a:endParaRPr lang="pl-PL" dirty="0"/>
          </a:p>
        </p:txBody>
      </p:sp>
      <p:cxnSp>
        <p:nvCxnSpPr>
          <p:cNvPr id="13" name="Łącznik prosty 12">
            <a:extLst>
              <a:ext uri="{FF2B5EF4-FFF2-40B4-BE49-F238E27FC236}">
                <a16:creationId xmlns:a16="http://schemas.microsoft.com/office/drawing/2014/main" id="{082E3268-8F22-1543-86F8-69AE4C06AD5F}"/>
              </a:ext>
            </a:extLst>
          </p:cNvPr>
          <p:cNvCxnSpPr>
            <a:cxnSpLocks/>
          </p:cNvCxnSpPr>
          <p:nvPr userDrawn="1"/>
        </p:nvCxnSpPr>
        <p:spPr>
          <a:xfrm flipH="1">
            <a:off x="684982" y="4135485"/>
            <a:ext cx="1949449" cy="0"/>
          </a:xfrm>
          <a:prstGeom prst="line">
            <a:avLst/>
          </a:prstGeom>
          <a:ln w="25400">
            <a:gradFill>
              <a:gsLst>
                <a:gs pos="0">
                  <a:schemeClr val="accent1"/>
                </a:gs>
                <a:gs pos="100000">
                  <a:schemeClr val="accent2"/>
                </a:gs>
              </a:gsLst>
              <a:lin ang="0" scaled="0"/>
            </a:gra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880215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 Dark">
    <p:bg>
      <p:bgPr>
        <a:solidFill>
          <a:schemeClr val="tx2"/>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331FD11-D4EB-F349-A244-1BC13AA5B98F}"/>
              </a:ext>
            </a:extLst>
          </p:cNvPr>
          <p:cNvSpPr>
            <a:spLocks noGrp="1"/>
          </p:cNvSpPr>
          <p:nvPr>
            <p:ph type="title" hasCustomPrompt="1"/>
          </p:nvPr>
        </p:nvSpPr>
        <p:spPr/>
        <p:txBody>
          <a:bodyPr lIns="0"/>
          <a:lstStyle>
            <a:lvl1pPr>
              <a:defRPr>
                <a:solidFill>
                  <a:schemeClr val="bg2"/>
                </a:solidFill>
                <a:latin typeface="Roboto" panose="02000000000000000000" pitchFamily="2" charset="0"/>
                <a:ea typeface="Roboto" panose="02000000000000000000" pitchFamily="2" charset="0"/>
              </a:defRPr>
            </a:lvl1pPr>
          </a:lstStyle>
          <a:p>
            <a:r>
              <a:rPr lang="pl-PL" dirty="0" err="1"/>
              <a:t>Click</a:t>
            </a:r>
            <a:r>
              <a:rPr lang="pl-PL" dirty="0"/>
              <a:t> to </a:t>
            </a:r>
            <a:r>
              <a:rPr lang="pl-PL" dirty="0" err="1"/>
              <a:t>edit</a:t>
            </a:r>
            <a:endParaRPr lang="pl-PL" dirty="0"/>
          </a:p>
        </p:txBody>
      </p:sp>
      <p:sp>
        <p:nvSpPr>
          <p:cNvPr id="3" name="Symbol zastępczy daty 2">
            <a:extLst>
              <a:ext uri="{FF2B5EF4-FFF2-40B4-BE49-F238E27FC236}">
                <a16:creationId xmlns:a16="http://schemas.microsoft.com/office/drawing/2014/main" id="{D3E005BF-7244-1D4A-BB97-C85F270F8250}"/>
              </a:ext>
            </a:extLst>
          </p:cNvPr>
          <p:cNvSpPr>
            <a:spLocks noGrp="1"/>
          </p:cNvSpPr>
          <p:nvPr>
            <p:ph type="dt" sz="half" idx="10"/>
          </p:nvPr>
        </p:nvSpPr>
        <p:spPr>
          <a:xfrm>
            <a:off x="7593012" y="6356350"/>
            <a:ext cx="2535237" cy="365125"/>
          </a:xfrm>
          <a:prstGeom prst="rect">
            <a:avLst/>
          </a:prstGeom>
        </p:spPr>
        <p:txBody>
          <a:bodyPr/>
          <a:lstStyle>
            <a:lvl1pPr>
              <a:defRPr>
                <a:solidFill>
                  <a:schemeClr val="bg2">
                    <a:alpha val="70000"/>
                  </a:schemeClr>
                </a:solidFill>
                <a:latin typeface="Roboto" panose="02000000000000000000" pitchFamily="2" charset="0"/>
                <a:ea typeface="Roboto" panose="02000000000000000000" pitchFamily="2" charset="0"/>
              </a:defRPr>
            </a:lvl1pPr>
          </a:lstStyle>
          <a:p>
            <a:fld id="{2DF0A7F1-8DDE-AB40-ABD1-86832C9EAD8A}" type="datetimeFigureOut">
              <a:rPr lang="pl-PL" smtClean="0"/>
              <a:pPr/>
              <a:t>10.01.2024</a:t>
            </a:fld>
            <a:endParaRPr lang="pl-PL" dirty="0"/>
          </a:p>
        </p:txBody>
      </p:sp>
      <p:sp>
        <p:nvSpPr>
          <p:cNvPr id="4" name="Symbol zastępczy stopki 3">
            <a:extLst>
              <a:ext uri="{FF2B5EF4-FFF2-40B4-BE49-F238E27FC236}">
                <a16:creationId xmlns:a16="http://schemas.microsoft.com/office/drawing/2014/main" id="{7CE38F39-D96F-364D-B193-56BBB633852A}"/>
              </a:ext>
            </a:extLst>
          </p:cNvPr>
          <p:cNvSpPr>
            <a:spLocks noGrp="1"/>
          </p:cNvSpPr>
          <p:nvPr>
            <p:ph type="ftr" sz="quarter" idx="11"/>
          </p:nvPr>
        </p:nvSpPr>
        <p:spPr>
          <a:xfrm>
            <a:off x="1373188" y="6356350"/>
            <a:ext cx="5989636" cy="365125"/>
          </a:xfrm>
          <a:prstGeom prst="rect">
            <a:avLst/>
          </a:prstGeom>
        </p:spPr>
        <p:txBody>
          <a:bodyPr/>
          <a:lstStyle>
            <a:lvl1pPr>
              <a:defRPr>
                <a:solidFill>
                  <a:schemeClr val="bg2">
                    <a:alpha val="70000"/>
                  </a:schemeClr>
                </a:solidFill>
                <a:latin typeface="Roboto" panose="02000000000000000000" pitchFamily="2" charset="0"/>
                <a:ea typeface="Roboto" panose="02000000000000000000" pitchFamily="2" charset="0"/>
              </a:defRPr>
            </a:lvl1pPr>
          </a:lstStyle>
          <a:p>
            <a:endParaRPr lang="pl-PL" dirty="0"/>
          </a:p>
        </p:txBody>
      </p:sp>
      <p:sp>
        <p:nvSpPr>
          <p:cNvPr id="5" name="Symbol zastępczy numeru slajdu 4">
            <a:extLst>
              <a:ext uri="{FF2B5EF4-FFF2-40B4-BE49-F238E27FC236}">
                <a16:creationId xmlns:a16="http://schemas.microsoft.com/office/drawing/2014/main" id="{B1042CF3-E3B6-1349-9AA2-C55AC9D9AA98}"/>
              </a:ext>
            </a:extLst>
          </p:cNvPr>
          <p:cNvSpPr>
            <a:spLocks noGrp="1"/>
          </p:cNvSpPr>
          <p:nvPr>
            <p:ph type="sldNum" sz="quarter" idx="12"/>
          </p:nvPr>
        </p:nvSpPr>
        <p:spPr>
          <a:xfrm>
            <a:off x="681039" y="6356350"/>
            <a:ext cx="576261" cy="365125"/>
          </a:xfrm>
          <a:prstGeom prst="rect">
            <a:avLst/>
          </a:prstGeom>
        </p:spPr>
        <p:txBody>
          <a:bodyPr/>
          <a:lstStyle>
            <a:lvl1pPr>
              <a:defRPr>
                <a:solidFill>
                  <a:schemeClr val="bg2">
                    <a:alpha val="70000"/>
                  </a:schemeClr>
                </a:solidFill>
                <a:latin typeface="Roboto" panose="02000000000000000000" pitchFamily="2" charset="0"/>
                <a:ea typeface="Roboto" panose="02000000000000000000" pitchFamily="2" charset="0"/>
              </a:defRPr>
            </a:lvl1pPr>
          </a:lstStyle>
          <a:p>
            <a:fld id="{82F84508-4418-4F44-8CB3-6C056C4313D3}" type="slidenum">
              <a:rPr lang="pl-PL" smtClean="0"/>
              <a:pPr/>
              <a:t>‹Nr.›</a:t>
            </a:fld>
            <a:endParaRPr lang="pl-PL" dirty="0"/>
          </a:p>
        </p:txBody>
      </p:sp>
      <p:sp>
        <p:nvSpPr>
          <p:cNvPr id="6" name="Content Placeholder 2">
            <a:extLst>
              <a:ext uri="{FF2B5EF4-FFF2-40B4-BE49-F238E27FC236}">
                <a16:creationId xmlns:a16="http://schemas.microsoft.com/office/drawing/2014/main" id="{960C15C8-E7C2-2947-964A-78AEBFC027D7}"/>
              </a:ext>
            </a:extLst>
          </p:cNvPr>
          <p:cNvSpPr>
            <a:spLocks noGrp="1"/>
          </p:cNvSpPr>
          <p:nvPr>
            <p:ph idx="1" hasCustomPrompt="1"/>
          </p:nvPr>
        </p:nvSpPr>
        <p:spPr>
          <a:xfrm>
            <a:off x="681039" y="1484784"/>
            <a:ext cx="10829924" cy="4608512"/>
          </a:xfrm>
        </p:spPr>
        <p:txBody>
          <a:bodyPr vert="horz" lIns="0" tIns="45720" rIns="0" bIns="45720" rtlCol="0">
            <a:normAutofit/>
          </a:bodyPr>
          <a:lstStyle>
            <a:lvl1pPr>
              <a:defRPr lang="pl-PL" dirty="0">
                <a:solidFill>
                  <a:schemeClr val="bg2"/>
                </a:solidFill>
              </a:defRPr>
            </a:lvl1pPr>
          </a:lstStyle>
          <a:p>
            <a:pPr lvl="0"/>
            <a:r>
              <a:rPr lang="pl-PL" dirty="0" err="1"/>
              <a:t>Click</a:t>
            </a:r>
            <a:r>
              <a:rPr lang="pl-PL" dirty="0"/>
              <a:t> to </a:t>
            </a:r>
            <a:r>
              <a:rPr lang="pl-PL" dirty="0" err="1"/>
              <a:t>edit</a:t>
            </a:r>
            <a:endParaRPr lang="pl-PL" dirty="0"/>
          </a:p>
        </p:txBody>
      </p:sp>
      <p:cxnSp>
        <p:nvCxnSpPr>
          <p:cNvPr id="7" name="Łącznik prosty 6">
            <a:extLst>
              <a:ext uri="{FF2B5EF4-FFF2-40B4-BE49-F238E27FC236}">
                <a16:creationId xmlns:a16="http://schemas.microsoft.com/office/drawing/2014/main" id="{BAFCE026-4EF2-3844-BB84-6450150A56FE}"/>
              </a:ext>
            </a:extLst>
          </p:cNvPr>
          <p:cNvCxnSpPr>
            <a:cxnSpLocks/>
          </p:cNvCxnSpPr>
          <p:nvPr userDrawn="1"/>
        </p:nvCxnSpPr>
        <p:spPr>
          <a:xfrm flipH="1">
            <a:off x="1" y="1282550"/>
            <a:ext cx="1949449" cy="0"/>
          </a:xfrm>
          <a:prstGeom prst="line">
            <a:avLst/>
          </a:prstGeom>
          <a:ln w="25400">
            <a:gradFill>
              <a:gsLst>
                <a:gs pos="0">
                  <a:schemeClr val="accent1"/>
                </a:gs>
                <a:gs pos="100000">
                  <a:schemeClr val="accent2"/>
                </a:gs>
              </a:gsLst>
              <a:lin ang="0" scaled="0"/>
            </a:gradFill>
          </a:ln>
          <a:effectLst/>
        </p:spPr>
        <p:style>
          <a:lnRef idx="2">
            <a:schemeClr val="accent1"/>
          </a:lnRef>
          <a:fillRef idx="0">
            <a:schemeClr val="accent1"/>
          </a:fillRef>
          <a:effectRef idx="1">
            <a:schemeClr val="accent1"/>
          </a:effectRef>
          <a:fontRef idx="minor">
            <a:schemeClr val="tx1"/>
          </a:fontRef>
        </p:style>
      </p:cxnSp>
      <p:pic>
        <p:nvPicPr>
          <p:cNvPr id="10" name="Grafika 9">
            <a:extLst>
              <a:ext uri="{FF2B5EF4-FFF2-40B4-BE49-F238E27FC236}">
                <a16:creationId xmlns:a16="http://schemas.microsoft.com/office/drawing/2014/main" id="{54128496-22F0-6043-AFED-CE2DC922FE2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575857" y="6464765"/>
            <a:ext cx="946285" cy="144000"/>
          </a:xfrm>
          <a:prstGeom prst="rect">
            <a:avLst/>
          </a:prstGeom>
        </p:spPr>
      </p:pic>
    </p:spTree>
    <p:extLst>
      <p:ext uri="{BB962C8B-B14F-4D97-AF65-F5344CB8AC3E}">
        <p14:creationId xmlns:p14="http://schemas.microsoft.com/office/powerpoint/2010/main" val="3059005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 Title only Dark">
    <p:bg>
      <p:bgPr>
        <a:solidFill>
          <a:schemeClr val="tx2"/>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331FD11-D4EB-F349-A244-1BC13AA5B98F}"/>
              </a:ext>
            </a:extLst>
          </p:cNvPr>
          <p:cNvSpPr>
            <a:spLocks noGrp="1"/>
          </p:cNvSpPr>
          <p:nvPr>
            <p:ph type="title" hasCustomPrompt="1"/>
          </p:nvPr>
        </p:nvSpPr>
        <p:spPr/>
        <p:txBody>
          <a:bodyPr lIns="0"/>
          <a:lstStyle>
            <a:lvl1pPr>
              <a:defRPr>
                <a:solidFill>
                  <a:schemeClr val="bg2"/>
                </a:solidFill>
                <a:latin typeface="Roboto" panose="02000000000000000000" pitchFamily="2" charset="0"/>
                <a:ea typeface="Roboto" panose="02000000000000000000" pitchFamily="2" charset="0"/>
              </a:defRPr>
            </a:lvl1pPr>
          </a:lstStyle>
          <a:p>
            <a:r>
              <a:rPr lang="pl-PL" dirty="0" err="1"/>
              <a:t>Click</a:t>
            </a:r>
            <a:r>
              <a:rPr lang="pl-PL" dirty="0"/>
              <a:t> to </a:t>
            </a:r>
            <a:r>
              <a:rPr lang="pl-PL" dirty="0" err="1"/>
              <a:t>edit</a:t>
            </a:r>
            <a:endParaRPr lang="pl-PL" dirty="0"/>
          </a:p>
        </p:txBody>
      </p:sp>
      <p:sp>
        <p:nvSpPr>
          <p:cNvPr id="3" name="Symbol zastępczy daty 2">
            <a:extLst>
              <a:ext uri="{FF2B5EF4-FFF2-40B4-BE49-F238E27FC236}">
                <a16:creationId xmlns:a16="http://schemas.microsoft.com/office/drawing/2014/main" id="{D3E005BF-7244-1D4A-BB97-C85F270F8250}"/>
              </a:ext>
            </a:extLst>
          </p:cNvPr>
          <p:cNvSpPr>
            <a:spLocks noGrp="1"/>
          </p:cNvSpPr>
          <p:nvPr>
            <p:ph type="dt" sz="half" idx="10"/>
          </p:nvPr>
        </p:nvSpPr>
        <p:spPr>
          <a:xfrm>
            <a:off x="7593012" y="6356350"/>
            <a:ext cx="2535237" cy="365125"/>
          </a:xfrm>
          <a:prstGeom prst="rect">
            <a:avLst/>
          </a:prstGeom>
        </p:spPr>
        <p:txBody>
          <a:bodyPr/>
          <a:lstStyle>
            <a:lvl1pPr>
              <a:defRPr>
                <a:solidFill>
                  <a:schemeClr val="bg2">
                    <a:alpha val="70000"/>
                  </a:schemeClr>
                </a:solidFill>
                <a:latin typeface="Roboto" panose="02000000000000000000" pitchFamily="2" charset="0"/>
                <a:ea typeface="Roboto" panose="02000000000000000000" pitchFamily="2" charset="0"/>
              </a:defRPr>
            </a:lvl1pPr>
          </a:lstStyle>
          <a:p>
            <a:fld id="{2DF0A7F1-8DDE-AB40-ABD1-86832C9EAD8A}" type="datetimeFigureOut">
              <a:rPr lang="pl-PL" smtClean="0"/>
              <a:pPr/>
              <a:t>10.01.2024</a:t>
            </a:fld>
            <a:endParaRPr lang="pl-PL" dirty="0"/>
          </a:p>
        </p:txBody>
      </p:sp>
      <p:sp>
        <p:nvSpPr>
          <p:cNvPr id="4" name="Symbol zastępczy stopki 3">
            <a:extLst>
              <a:ext uri="{FF2B5EF4-FFF2-40B4-BE49-F238E27FC236}">
                <a16:creationId xmlns:a16="http://schemas.microsoft.com/office/drawing/2014/main" id="{7CE38F39-D96F-364D-B193-56BBB633852A}"/>
              </a:ext>
            </a:extLst>
          </p:cNvPr>
          <p:cNvSpPr>
            <a:spLocks noGrp="1"/>
          </p:cNvSpPr>
          <p:nvPr>
            <p:ph type="ftr" sz="quarter" idx="11"/>
          </p:nvPr>
        </p:nvSpPr>
        <p:spPr>
          <a:xfrm>
            <a:off x="1373188" y="6356350"/>
            <a:ext cx="5989636" cy="365125"/>
          </a:xfrm>
          <a:prstGeom prst="rect">
            <a:avLst/>
          </a:prstGeom>
        </p:spPr>
        <p:txBody>
          <a:bodyPr/>
          <a:lstStyle>
            <a:lvl1pPr>
              <a:defRPr>
                <a:solidFill>
                  <a:schemeClr val="bg2">
                    <a:alpha val="70000"/>
                  </a:schemeClr>
                </a:solidFill>
                <a:latin typeface="Roboto" panose="02000000000000000000" pitchFamily="2" charset="0"/>
                <a:ea typeface="Roboto" panose="02000000000000000000" pitchFamily="2" charset="0"/>
              </a:defRPr>
            </a:lvl1pPr>
          </a:lstStyle>
          <a:p>
            <a:endParaRPr lang="pl-PL" dirty="0"/>
          </a:p>
        </p:txBody>
      </p:sp>
      <p:sp>
        <p:nvSpPr>
          <p:cNvPr id="5" name="Symbol zastępczy numeru slajdu 4">
            <a:extLst>
              <a:ext uri="{FF2B5EF4-FFF2-40B4-BE49-F238E27FC236}">
                <a16:creationId xmlns:a16="http://schemas.microsoft.com/office/drawing/2014/main" id="{B1042CF3-E3B6-1349-9AA2-C55AC9D9AA98}"/>
              </a:ext>
            </a:extLst>
          </p:cNvPr>
          <p:cNvSpPr>
            <a:spLocks noGrp="1"/>
          </p:cNvSpPr>
          <p:nvPr>
            <p:ph type="sldNum" sz="quarter" idx="12"/>
          </p:nvPr>
        </p:nvSpPr>
        <p:spPr>
          <a:xfrm>
            <a:off x="681039" y="6356350"/>
            <a:ext cx="576261" cy="365125"/>
          </a:xfrm>
          <a:prstGeom prst="rect">
            <a:avLst/>
          </a:prstGeom>
        </p:spPr>
        <p:txBody>
          <a:bodyPr/>
          <a:lstStyle>
            <a:lvl1pPr>
              <a:defRPr>
                <a:solidFill>
                  <a:schemeClr val="bg2">
                    <a:alpha val="70000"/>
                  </a:schemeClr>
                </a:solidFill>
                <a:latin typeface="Roboto" panose="02000000000000000000" pitchFamily="2" charset="0"/>
                <a:ea typeface="Roboto" panose="02000000000000000000" pitchFamily="2" charset="0"/>
              </a:defRPr>
            </a:lvl1pPr>
          </a:lstStyle>
          <a:p>
            <a:fld id="{82F84508-4418-4F44-8CB3-6C056C4313D3}" type="slidenum">
              <a:rPr lang="pl-PL" smtClean="0"/>
              <a:pPr/>
              <a:t>‹Nr.›</a:t>
            </a:fld>
            <a:endParaRPr lang="pl-PL" dirty="0"/>
          </a:p>
        </p:txBody>
      </p:sp>
      <p:cxnSp>
        <p:nvCxnSpPr>
          <p:cNvPr id="7" name="Łącznik prosty 6">
            <a:extLst>
              <a:ext uri="{FF2B5EF4-FFF2-40B4-BE49-F238E27FC236}">
                <a16:creationId xmlns:a16="http://schemas.microsoft.com/office/drawing/2014/main" id="{BAFCE026-4EF2-3844-BB84-6450150A56FE}"/>
              </a:ext>
            </a:extLst>
          </p:cNvPr>
          <p:cNvCxnSpPr>
            <a:cxnSpLocks/>
          </p:cNvCxnSpPr>
          <p:nvPr userDrawn="1"/>
        </p:nvCxnSpPr>
        <p:spPr>
          <a:xfrm flipH="1">
            <a:off x="1" y="1282550"/>
            <a:ext cx="1949449" cy="0"/>
          </a:xfrm>
          <a:prstGeom prst="line">
            <a:avLst/>
          </a:prstGeom>
          <a:ln w="25400">
            <a:gradFill>
              <a:gsLst>
                <a:gs pos="0">
                  <a:schemeClr val="accent1"/>
                </a:gs>
                <a:gs pos="100000">
                  <a:schemeClr val="accent2"/>
                </a:gs>
              </a:gsLst>
              <a:lin ang="0" scaled="0"/>
            </a:gradFill>
          </a:ln>
          <a:effectLst/>
        </p:spPr>
        <p:style>
          <a:lnRef idx="2">
            <a:schemeClr val="accent1"/>
          </a:lnRef>
          <a:fillRef idx="0">
            <a:schemeClr val="accent1"/>
          </a:fillRef>
          <a:effectRef idx="1">
            <a:schemeClr val="accent1"/>
          </a:effectRef>
          <a:fontRef idx="minor">
            <a:schemeClr val="tx1"/>
          </a:fontRef>
        </p:style>
      </p:cxnSp>
      <p:pic>
        <p:nvPicPr>
          <p:cNvPr id="8" name="Grafika 7">
            <a:extLst>
              <a:ext uri="{FF2B5EF4-FFF2-40B4-BE49-F238E27FC236}">
                <a16:creationId xmlns:a16="http://schemas.microsoft.com/office/drawing/2014/main" id="{0F77CCCB-64AE-5241-813A-30A023229D6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575857" y="6464765"/>
            <a:ext cx="946285" cy="144000"/>
          </a:xfrm>
          <a:prstGeom prst="rect">
            <a:avLst/>
          </a:prstGeom>
        </p:spPr>
      </p:pic>
    </p:spTree>
    <p:extLst>
      <p:ext uri="{BB962C8B-B14F-4D97-AF65-F5344CB8AC3E}">
        <p14:creationId xmlns:p14="http://schemas.microsoft.com/office/powerpoint/2010/main" val="5454865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 Blank Dark">
    <p:bg>
      <p:bgPr>
        <a:solidFill>
          <a:schemeClr val="tx2"/>
        </a:solidFill>
        <a:effectLst/>
      </p:bgPr>
    </p:bg>
    <p:spTree>
      <p:nvGrpSpPr>
        <p:cNvPr id="1" name=""/>
        <p:cNvGrpSpPr/>
        <p:nvPr/>
      </p:nvGrpSpPr>
      <p:grpSpPr>
        <a:xfrm>
          <a:off x="0" y="0"/>
          <a:ext cx="0" cy="0"/>
          <a:chOff x="0" y="0"/>
          <a:chExt cx="0" cy="0"/>
        </a:xfrm>
      </p:grpSpPr>
      <p:sp>
        <p:nvSpPr>
          <p:cNvPr id="3" name="Symbol zastępczy daty 2">
            <a:extLst>
              <a:ext uri="{FF2B5EF4-FFF2-40B4-BE49-F238E27FC236}">
                <a16:creationId xmlns:a16="http://schemas.microsoft.com/office/drawing/2014/main" id="{D3E005BF-7244-1D4A-BB97-C85F270F8250}"/>
              </a:ext>
            </a:extLst>
          </p:cNvPr>
          <p:cNvSpPr>
            <a:spLocks noGrp="1"/>
          </p:cNvSpPr>
          <p:nvPr>
            <p:ph type="dt" sz="half" idx="10"/>
          </p:nvPr>
        </p:nvSpPr>
        <p:spPr>
          <a:xfrm>
            <a:off x="7593012" y="6356350"/>
            <a:ext cx="2535237" cy="365125"/>
          </a:xfrm>
          <a:prstGeom prst="rect">
            <a:avLst/>
          </a:prstGeom>
        </p:spPr>
        <p:txBody>
          <a:bodyPr/>
          <a:lstStyle>
            <a:lvl1pPr>
              <a:defRPr>
                <a:solidFill>
                  <a:schemeClr val="bg2">
                    <a:alpha val="70000"/>
                  </a:schemeClr>
                </a:solidFill>
                <a:latin typeface="Roboto" panose="02000000000000000000" pitchFamily="2" charset="0"/>
                <a:ea typeface="Roboto" panose="02000000000000000000" pitchFamily="2" charset="0"/>
              </a:defRPr>
            </a:lvl1pPr>
          </a:lstStyle>
          <a:p>
            <a:fld id="{2DF0A7F1-8DDE-AB40-ABD1-86832C9EAD8A}" type="datetimeFigureOut">
              <a:rPr lang="pl-PL" smtClean="0"/>
              <a:pPr/>
              <a:t>10.01.2024</a:t>
            </a:fld>
            <a:endParaRPr lang="pl-PL" dirty="0"/>
          </a:p>
        </p:txBody>
      </p:sp>
      <p:sp>
        <p:nvSpPr>
          <p:cNvPr id="4" name="Symbol zastępczy stopki 3">
            <a:extLst>
              <a:ext uri="{FF2B5EF4-FFF2-40B4-BE49-F238E27FC236}">
                <a16:creationId xmlns:a16="http://schemas.microsoft.com/office/drawing/2014/main" id="{7CE38F39-D96F-364D-B193-56BBB633852A}"/>
              </a:ext>
            </a:extLst>
          </p:cNvPr>
          <p:cNvSpPr>
            <a:spLocks noGrp="1"/>
          </p:cNvSpPr>
          <p:nvPr>
            <p:ph type="ftr" sz="quarter" idx="11"/>
          </p:nvPr>
        </p:nvSpPr>
        <p:spPr>
          <a:xfrm>
            <a:off x="1373188" y="6356350"/>
            <a:ext cx="5989636" cy="365125"/>
          </a:xfrm>
          <a:prstGeom prst="rect">
            <a:avLst/>
          </a:prstGeom>
        </p:spPr>
        <p:txBody>
          <a:bodyPr/>
          <a:lstStyle>
            <a:lvl1pPr>
              <a:defRPr>
                <a:solidFill>
                  <a:schemeClr val="bg2">
                    <a:alpha val="70000"/>
                  </a:schemeClr>
                </a:solidFill>
                <a:latin typeface="Roboto" panose="02000000000000000000" pitchFamily="2" charset="0"/>
                <a:ea typeface="Roboto" panose="02000000000000000000" pitchFamily="2" charset="0"/>
              </a:defRPr>
            </a:lvl1pPr>
          </a:lstStyle>
          <a:p>
            <a:endParaRPr lang="pl-PL" dirty="0"/>
          </a:p>
        </p:txBody>
      </p:sp>
      <p:sp>
        <p:nvSpPr>
          <p:cNvPr id="5" name="Symbol zastępczy numeru slajdu 4">
            <a:extLst>
              <a:ext uri="{FF2B5EF4-FFF2-40B4-BE49-F238E27FC236}">
                <a16:creationId xmlns:a16="http://schemas.microsoft.com/office/drawing/2014/main" id="{B1042CF3-E3B6-1349-9AA2-C55AC9D9AA98}"/>
              </a:ext>
            </a:extLst>
          </p:cNvPr>
          <p:cNvSpPr>
            <a:spLocks noGrp="1"/>
          </p:cNvSpPr>
          <p:nvPr>
            <p:ph type="sldNum" sz="quarter" idx="12"/>
          </p:nvPr>
        </p:nvSpPr>
        <p:spPr>
          <a:xfrm>
            <a:off x="681039" y="6356350"/>
            <a:ext cx="576261" cy="365125"/>
          </a:xfrm>
          <a:prstGeom prst="rect">
            <a:avLst/>
          </a:prstGeom>
        </p:spPr>
        <p:txBody>
          <a:bodyPr/>
          <a:lstStyle>
            <a:lvl1pPr>
              <a:defRPr>
                <a:solidFill>
                  <a:schemeClr val="bg2">
                    <a:alpha val="70000"/>
                  </a:schemeClr>
                </a:solidFill>
                <a:latin typeface="Roboto" panose="02000000000000000000" pitchFamily="2" charset="0"/>
                <a:ea typeface="Roboto" panose="02000000000000000000" pitchFamily="2" charset="0"/>
              </a:defRPr>
            </a:lvl1pPr>
          </a:lstStyle>
          <a:p>
            <a:fld id="{82F84508-4418-4F44-8CB3-6C056C4313D3}" type="slidenum">
              <a:rPr lang="pl-PL" smtClean="0"/>
              <a:pPr/>
              <a:t>‹Nr.›</a:t>
            </a:fld>
            <a:endParaRPr lang="pl-PL" dirty="0"/>
          </a:p>
        </p:txBody>
      </p:sp>
      <p:pic>
        <p:nvPicPr>
          <p:cNvPr id="6" name="Grafika 5">
            <a:extLst>
              <a:ext uri="{FF2B5EF4-FFF2-40B4-BE49-F238E27FC236}">
                <a16:creationId xmlns:a16="http://schemas.microsoft.com/office/drawing/2014/main" id="{56153BD9-24E0-D64D-949C-C56F2C4FA5E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575857" y="6464765"/>
            <a:ext cx="946285" cy="144000"/>
          </a:xfrm>
          <a:prstGeom prst="rect">
            <a:avLst/>
          </a:prstGeom>
        </p:spPr>
      </p:pic>
    </p:spTree>
    <p:extLst>
      <p:ext uri="{BB962C8B-B14F-4D97-AF65-F5344CB8AC3E}">
        <p14:creationId xmlns:p14="http://schemas.microsoft.com/office/powerpoint/2010/main" val="12096236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Chapter Number Dark">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73188" y="744008"/>
            <a:ext cx="6681787" cy="2684992"/>
          </a:xfrm>
        </p:spPr>
        <p:txBody>
          <a:bodyPr anchor="b">
            <a:normAutofit/>
          </a:bodyPr>
          <a:lstStyle>
            <a:lvl1pPr>
              <a:defRPr lang="pl-PL" sz="3600" b="1" kern="1200" dirty="0">
                <a:solidFill>
                  <a:schemeClr val="bg2"/>
                </a:solidFill>
                <a:latin typeface="Roboto" panose="02000000000000000000" pitchFamily="2" charset="0"/>
                <a:ea typeface="Roboto" panose="02000000000000000000" pitchFamily="2" charset="0"/>
                <a:cs typeface="+mj-cs"/>
              </a:defRPr>
            </a:lvl1pPr>
          </a:lstStyle>
          <a:p>
            <a:r>
              <a:rPr lang="pl-PL" dirty="0" err="1"/>
              <a:t>Click</a:t>
            </a:r>
            <a:r>
              <a:rPr lang="pl-PL" dirty="0"/>
              <a:t> to </a:t>
            </a:r>
            <a:r>
              <a:rPr lang="pl-PL" dirty="0" err="1"/>
              <a:t>edit</a:t>
            </a:r>
            <a:endParaRPr lang="en-US" dirty="0"/>
          </a:p>
        </p:txBody>
      </p:sp>
      <p:sp>
        <p:nvSpPr>
          <p:cNvPr id="3" name="Text Placeholder 2"/>
          <p:cNvSpPr>
            <a:spLocks noGrp="1"/>
          </p:cNvSpPr>
          <p:nvPr>
            <p:ph type="body" idx="1" hasCustomPrompt="1"/>
          </p:nvPr>
        </p:nvSpPr>
        <p:spPr>
          <a:xfrm>
            <a:off x="1373188" y="3544201"/>
            <a:ext cx="6681787" cy="1411974"/>
          </a:xfrm>
        </p:spPr>
        <p:txBody>
          <a:bodyPr>
            <a:normAutofit/>
          </a:bodyPr>
          <a:lstStyle>
            <a:lvl1pPr marL="0" indent="0">
              <a:buNone/>
              <a:defRPr lang="pl-PL" sz="2400" b="0" kern="1200">
                <a:solidFill>
                  <a:schemeClr val="bg2"/>
                </a:solidFill>
                <a:latin typeface="Roboto" panose="02000000000000000000" pitchFamily="2" charset="0"/>
                <a:ea typeface="Roboto" panose="02000000000000000000" pitchFamily="2" charset="0"/>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dirty="0" err="1"/>
              <a:t>Click</a:t>
            </a:r>
            <a:r>
              <a:rPr lang="pl-PL" dirty="0"/>
              <a:t> to </a:t>
            </a:r>
            <a:r>
              <a:rPr lang="pl-PL" dirty="0" err="1"/>
              <a:t>edit</a:t>
            </a:r>
            <a:endParaRPr lang="pl-PL" dirty="0"/>
          </a:p>
        </p:txBody>
      </p:sp>
      <p:sp>
        <p:nvSpPr>
          <p:cNvPr id="18" name="Symbol zastępczy tekstu 17">
            <a:extLst>
              <a:ext uri="{FF2B5EF4-FFF2-40B4-BE49-F238E27FC236}">
                <a16:creationId xmlns:a16="http://schemas.microsoft.com/office/drawing/2014/main" id="{DFB9E859-E121-448E-B9E4-9BB30AF9F9DD}"/>
              </a:ext>
            </a:extLst>
          </p:cNvPr>
          <p:cNvSpPr>
            <a:spLocks noGrp="1"/>
          </p:cNvSpPr>
          <p:nvPr>
            <p:ph type="body" sz="quarter" idx="10" hasCustomPrompt="1"/>
          </p:nvPr>
        </p:nvSpPr>
        <p:spPr>
          <a:xfrm>
            <a:off x="9559772" y="-603448"/>
            <a:ext cx="3225801" cy="6048672"/>
          </a:xfrm>
          <a:noFill/>
          <a:ln>
            <a:noFill/>
          </a:ln>
        </p:spPr>
        <p:txBody>
          <a:bodyPr anchor="ctr">
            <a:noAutofit/>
          </a:bodyPr>
          <a:lstStyle>
            <a:lvl1pPr marL="0" indent="0" algn="ctr">
              <a:lnSpc>
                <a:spcPct val="100000"/>
              </a:lnSpc>
              <a:spcBef>
                <a:spcPts val="0"/>
              </a:spcBef>
              <a:spcAft>
                <a:spcPts val="0"/>
              </a:spcAft>
              <a:buNone/>
              <a:defRPr lang="pl-PL" sz="59500" b="1" kern="1200" cap="none" spc="0" dirty="0">
                <a:ln w="25400">
                  <a:gradFill>
                    <a:gsLst>
                      <a:gs pos="0">
                        <a:schemeClr val="accent1"/>
                      </a:gs>
                      <a:gs pos="100000">
                        <a:schemeClr val="tx2"/>
                      </a:gs>
                    </a:gsLst>
                    <a:lin ang="5400000" scaled="1"/>
                  </a:gradFill>
                </a:ln>
                <a:solidFill>
                  <a:schemeClr val="tx2"/>
                </a:solidFill>
                <a:effectLst/>
                <a:latin typeface="Roboto" panose="02000000000000000000" pitchFamily="2" charset="0"/>
                <a:ea typeface="Roboto" panose="02000000000000000000" pitchFamily="2" charset="0"/>
                <a:cs typeface="+mj-cs"/>
              </a:defRPr>
            </a:lvl1pPr>
          </a:lstStyle>
          <a:p>
            <a:pPr lvl="0"/>
            <a:r>
              <a:rPr lang="pl-PL" dirty="0"/>
              <a:t>#</a:t>
            </a:r>
          </a:p>
        </p:txBody>
      </p:sp>
      <p:cxnSp>
        <p:nvCxnSpPr>
          <p:cNvPr id="10" name="Łącznik prosty 9">
            <a:extLst>
              <a:ext uri="{FF2B5EF4-FFF2-40B4-BE49-F238E27FC236}">
                <a16:creationId xmlns:a16="http://schemas.microsoft.com/office/drawing/2014/main" id="{3B1B9D95-86E1-4DAA-A219-C1FCD67E711C}"/>
              </a:ext>
            </a:extLst>
          </p:cNvPr>
          <p:cNvCxnSpPr>
            <a:cxnSpLocks/>
          </p:cNvCxnSpPr>
          <p:nvPr userDrawn="1"/>
        </p:nvCxnSpPr>
        <p:spPr>
          <a:xfrm>
            <a:off x="1373188" y="3429000"/>
            <a:ext cx="1843087" cy="0"/>
          </a:xfrm>
          <a:prstGeom prst="line">
            <a:avLst/>
          </a:prstGeom>
          <a:ln w="19050">
            <a:gradFill flip="none" rotWithShape="1">
              <a:gsLst>
                <a:gs pos="0">
                  <a:schemeClr val="accent1"/>
                </a:gs>
                <a:gs pos="100000">
                  <a:schemeClr val="accent2"/>
                </a:gs>
              </a:gsLst>
              <a:lin ang="10800000" scaled="1"/>
              <a:tileRect/>
            </a:gradFill>
          </a:ln>
          <a:effectLst/>
        </p:spPr>
        <p:style>
          <a:lnRef idx="2">
            <a:schemeClr val="accent1"/>
          </a:lnRef>
          <a:fillRef idx="0">
            <a:schemeClr val="accent1"/>
          </a:fillRef>
          <a:effectRef idx="1">
            <a:schemeClr val="accent1"/>
          </a:effectRef>
          <a:fontRef idx="minor">
            <a:schemeClr val="tx1"/>
          </a:fontRef>
        </p:style>
      </p:cxnSp>
      <p:pic>
        <p:nvPicPr>
          <p:cNvPr id="7" name="Grafika 6">
            <a:extLst>
              <a:ext uri="{FF2B5EF4-FFF2-40B4-BE49-F238E27FC236}">
                <a16:creationId xmlns:a16="http://schemas.microsoft.com/office/drawing/2014/main" id="{95943F6F-087A-154B-9E14-4B66EF4737D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575857" y="6464765"/>
            <a:ext cx="946285" cy="144000"/>
          </a:xfrm>
          <a:prstGeom prst="rect">
            <a:avLst/>
          </a:prstGeom>
        </p:spPr>
      </p:pic>
    </p:spTree>
    <p:extLst>
      <p:ext uri="{BB962C8B-B14F-4D97-AF65-F5344CB8AC3E}">
        <p14:creationId xmlns:p14="http://schemas.microsoft.com/office/powerpoint/2010/main" val="20643080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Photo Dark">
    <p:bg>
      <p:bgPr>
        <a:solidFill>
          <a:schemeClr val="tx2"/>
        </a:solidFill>
        <a:effectLst/>
      </p:bgPr>
    </p:bg>
    <p:spTree>
      <p:nvGrpSpPr>
        <p:cNvPr id="1" name=""/>
        <p:cNvGrpSpPr/>
        <p:nvPr/>
      </p:nvGrpSpPr>
      <p:grpSpPr>
        <a:xfrm>
          <a:off x="0" y="0"/>
          <a:ext cx="0" cy="0"/>
          <a:chOff x="0" y="0"/>
          <a:chExt cx="0" cy="0"/>
        </a:xfrm>
      </p:grpSpPr>
      <p:sp>
        <p:nvSpPr>
          <p:cNvPr id="12" name="Prostokąt 11">
            <a:extLst>
              <a:ext uri="{FF2B5EF4-FFF2-40B4-BE49-F238E27FC236}">
                <a16:creationId xmlns:a16="http://schemas.microsoft.com/office/drawing/2014/main" id="{D74C5955-A3FB-8F49-82BA-4523C570B109}"/>
              </a:ext>
            </a:extLst>
          </p:cNvPr>
          <p:cNvSpPr/>
          <p:nvPr userDrawn="1"/>
        </p:nvSpPr>
        <p:spPr>
          <a:xfrm>
            <a:off x="0" y="0"/>
            <a:ext cx="759301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chemeClr val="tx2"/>
              </a:solidFill>
              <a:latin typeface="Roboto" panose="02000000000000000000" pitchFamily="2" charset="0"/>
            </a:endParaRPr>
          </a:p>
        </p:txBody>
      </p:sp>
      <p:sp>
        <p:nvSpPr>
          <p:cNvPr id="2" name="Title 1"/>
          <p:cNvSpPr>
            <a:spLocks noGrp="1"/>
          </p:cNvSpPr>
          <p:nvPr>
            <p:ph type="ctrTitle" hasCustomPrompt="1"/>
          </p:nvPr>
        </p:nvSpPr>
        <p:spPr>
          <a:xfrm>
            <a:off x="681038" y="1355735"/>
            <a:ext cx="5991225" cy="2129907"/>
          </a:xfrm>
        </p:spPr>
        <p:txBody>
          <a:bodyPr lIns="0" anchor="b">
            <a:normAutofit/>
          </a:bodyPr>
          <a:lstStyle>
            <a:lvl1pPr algn="l">
              <a:defRPr sz="3600" spc="0">
                <a:solidFill>
                  <a:schemeClr val="bg1"/>
                </a:solidFill>
                <a:latin typeface="Roboto" panose="02000000000000000000" pitchFamily="2" charset="0"/>
                <a:ea typeface="Roboto" panose="02000000000000000000" pitchFamily="2" charset="0"/>
              </a:defRPr>
            </a:lvl1pPr>
          </a:lstStyle>
          <a:p>
            <a:r>
              <a:rPr lang="pl-PL" dirty="0"/>
              <a:t>Insert the </a:t>
            </a:r>
            <a:r>
              <a:rPr lang="pl-PL" dirty="0" err="1"/>
              <a:t>title</a:t>
            </a:r>
            <a:r>
              <a:rPr lang="pl-PL" dirty="0"/>
              <a:t> </a:t>
            </a:r>
            <a:br>
              <a:rPr lang="pl-PL" dirty="0"/>
            </a:br>
            <a:r>
              <a:rPr lang="pl-PL" dirty="0"/>
              <a:t>of </a:t>
            </a:r>
            <a:r>
              <a:rPr lang="pl-PL" dirty="0" err="1"/>
              <a:t>your</a:t>
            </a:r>
            <a:r>
              <a:rPr lang="pl-PL" dirty="0"/>
              <a:t> </a:t>
            </a:r>
            <a:r>
              <a:rPr lang="pl-PL" dirty="0" err="1"/>
              <a:t>presentation</a:t>
            </a:r>
            <a:endParaRPr lang="en-US" dirty="0"/>
          </a:p>
        </p:txBody>
      </p:sp>
      <p:sp>
        <p:nvSpPr>
          <p:cNvPr id="3" name="Subtitle 2"/>
          <p:cNvSpPr>
            <a:spLocks noGrp="1"/>
          </p:cNvSpPr>
          <p:nvPr>
            <p:ph type="subTitle" idx="1" hasCustomPrompt="1"/>
          </p:nvPr>
        </p:nvSpPr>
        <p:spPr>
          <a:xfrm>
            <a:off x="681037" y="3641896"/>
            <a:ext cx="5991226" cy="1578262"/>
          </a:xfrm>
        </p:spPr>
        <p:txBody>
          <a:bodyPr lIns="0">
            <a:normAutofit/>
          </a:bodyPr>
          <a:lstStyle>
            <a:lvl1pPr marL="0" indent="0" algn="l">
              <a:buNone/>
              <a:defRPr sz="2400">
                <a:solidFill>
                  <a:schemeClr val="bg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dirty="0"/>
              <a:t>Insert a </a:t>
            </a:r>
            <a:r>
              <a:rPr lang="pl-PL" dirty="0" err="1"/>
              <a:t>subtitle</a:t>
            </a:r>
            <a:r>
              <a:rPr lang="pl-PL" dirty="0"/>
              <a:t> of the </a:t>
            </a:r>
            <a:r>
              <a:rPr lang="pl-PL" dirty="0" err="1"/>
              <a:t>presentation</a:t>
            </a:r>
            <a:endParaRPr lang="en-US" dirty="0"/>
          </a:p>
        </p:txBody>
      </p:sp>
      <p:sp>
        <p:nvSpPr>
          <p:cNvPr id="4" name="Date Placeholder 3"/>
          <p:cNvSpPr>
            <a:spLocks noGrp="1"/>
          </p:cNvSpPr>
          <p:nvPr>
            <p:ph type="dt" sz="half" idx="10"/>
          </p:nvPr>
        </p:nvSpPr>
        <p:spPr>
          <a:xfrm>
            <a:off x="4138611" y="6353633"/>
            <a:ext cx="2533651" cy="365125"/>
          </a:xfrm>
        </p:spPr>
        <p:txBody>
          <a:bodyPr lIns="0"/>
          <a:lstStyle>
            <a:lvl1pPr algn="just">
              <a:defRPr>
                <a:solidFill>
                  <a:schemeClr val="bg1">
                    <a:alpha val="30000"/>
                  </a:schemeClr>
                </a:solidFill>
                <a:latin typeface="Roboto" panose="02000000000000000000" pitchFamily="2" charset="0"/>
                <a:ea typeface="Roboto" panose="02000000000000000000" pitchFamily="2" charset="0"/>
              </a:defRPr>
            </a:lvl1pPr>
          </a:lstStyle>
          <a:p>
            <a:fld id="{2DF0A7F1-8DDE-AB40-ABD1-86832C9EAD8A}" type="datetimeFigureOut">
              <a:rPr lang="pl-PL" smtClean="0"/>
              <a:pPr/>
              <a:t>10.01.2024</a:t>
            </a:fld>
            <a:endParaRPr lang="pl-PL" dirty="0"/>
          </a:p>
        </p:txBody>
      </p:sp>
      <p:sp>
        <p:nvSpPr>
          <p:cNvPr id="5" name="Footer Placeholder 4"/>
          <p:cNvSpPr>
            <a:spLocks noGrp="1"/>
          </p:cNvSpPr>
          <p:nvPr>
            <p:ph type="ftr" sz="quarter" idx="11"/>
          </p:nvPr>
        </p:nvSpPr>
        <p:spPr>
          <a:xfrm>
            <a:off x="1257300" y="6356350"/>
            <a:ext cx="2649538" cy="365125"/>
          </a:xfrm>
        </p:spPr>
        <p:txBody>
          <a:bodyPr lIns="0"/>
          <a:lstStyle>
            <a:lvl1pPr algn="l">
              <a:defRPr>
                <a:solidFill>
                  <a:schemeClr val="bg2">
                    <a:alpha val="30000"/>
                  </a:schemeClr>
                </a:solidFill>
                <a:latin typeface="Roboto" panose="02000000000000000000" pitchFamily="2" charset="0"/>
                <a:ea typeface="Roboto" panose="02000000000000000000" pitchFamily="2" charset="0"/>
              </a:defRPr>
            </a:lvl1pPr>
          </a:lstStyle>
          <a:p>
            <a:endParaRPr lang="pl-PL" dirty="0"/>
          </a:p>
        </p:txBody>
      </p:sp>
      <p:sp>
        <p:nvSpPr>
          <p:cNvPr id="6" name="Slide Number Placeholder 5"/>
          <p:cNvSpPr>
            <a:spLocks noGrp="1"/>
          </p:cNvSpPr>
          <p:nvPr>
            <p:ph type="sldNum" sz="quarter" idx="12"/>
          </p:nvPr>
        </p:nvSpPr>
        <p:spPr>
          <a:xfrm>
            <a:off x="681038" y="6353634"/>
            <a:ext cx="460376" cy="365125"/>
          </a:xfrm>
        </p:spPr>
        <p:txBody>
          <a:bodyPr lIns="0" rIns="90000"/>
          <a:lstStyle>
            <a:lvl1pPr algn="l">
              <a:defRPr>
                <a:solidFill>
                  <a:schemeClr val="bg1">
                    <a:alpha val="30000"/>
                  </a:schemeClr>
                </a:solidFill>
                <a:latin typeface="Roboto" panose="02000000000000000000" pitchFamily="2" charset="0"/>
                <a:ea typeface="Roboto" panose="02000000000000000000" pitchFamily="2" charset="0"/>
              </a:defRPr>
            </a:lvl1pPr>
          </a:lstStyle>
          <a:p>
            <a:fld id="{82F84508-4418-4F44-8CB3-6C056C4313D3}" type="slidenum">
              <a:rPr lang="pl-PL" smtClean="0"/>
              <a:pPr/>
              <a:t>‹Nr.›</a:t>
            </a:fld>
            <a:endParaRPr lang="pl-PL" dirty="0"/>
          </a:p>
        </p:txBody>
      </p:sp>
      <p:sp>
        <p:nvSpPr>
          <p:cNvPr id="14" name="Symbol zastępczy tekstu 18">
            <a:extLst>
              <a:ext uri="{FF2B5EF4-FFF2-40B4-BE49-F238E27FC236}">
                <a16:creationId xmlns:a16="http://schemas.microsoft.com/office/drawing/2014/main" id="{2E7D5895-CD27-4A5D-B849-AC0FCE634589}"/>
              </a:ext>
            </a:extLst>
          </p:cNvPr>
          <p:cNvSpPr>
            <a:spLocks noGrp="1"/>
          </p:cNvSpPr>
          <p:nvPr>
            <p:ph type="body" sz="quarter" idx="16" hasCustomPrompt="1"/>
          </p:nvPr>
        </p:nvSpPr>
        <p:spPr>
          <a:xfrm>
            <a:off x="681037" y="5733020"/>
            <a:ext cx="5991226" cy="461665"/>
          </a:xfrm>
          <a:noFill/>
        </p:spPr>
        <p:txBody>
          <a:bodyPr vert="horz" wrap="square" lIns="0" tIns="45720" rIns="0" bIns="45720" rtlCol="0">
            <a:normAutofit/>
          </a:bodyPr>
          <a:lstStyle>
            <a:lvl1pPr marL="0" indent="0">
              <a:buNone/>
              <a:defRPr lang="pl-PL" sz="1800" dirty="0">
                <a:solidFill>
                  <a:schemeClr val="bg2"/>
                </a:solidFill>
                <a:latin typeface="Roboto" panose="02000000000000000000" pitchFamily="2" charset="0"/>
                <a:ea typeface="Roboto" panose="02000000000000000000" pitchFamily="2" charset="0"/>
              </a:defRPr>
            </a:lvl1pPr>
          </a:lstStyle>
          <a:p>
            <a:pPr marL="228600" lvl="0" indent="-228600"/>
            <a:r>
              <a:rPr lang="pl-PL" dirty="0"/>
              <a:t>Insert </a:t>
            </a:r>
            <a:r>
              <a:rPr lang="pl-PL" dirty="0" err="1"/>
              <a:t>Your</a:t>
            </a:r>
            <a:r>
              <a:rPr lang="pl-PL" dirty="0"/>
              <a:t> </a:t>
            </a:r>
            <a:r>
              <a:rPr lang="pl-PL" dirty="0" err="1"/>
              <a:t>Position</a:t>
            </a:r>
            <a:endParaRPr lang="pl-PL" dirty="0"/>
          </a:p>
        </p:txBody>
      </p:sp>
      <p:sp>
        <p:nvSpPr>
          <p:cNvPr id="15" name="Symbol zastępczy tekstu 18">
            <a:extLst>
              <a:ext uri="{FF2B5EF4-FFF2-40B4-BE49-F238E27FC236}">
                <a16:creationId xmlns:a16="http://schemas.microsoft.com/office/drawing/2014/main" id="{9479F2F5-C3D7-448F-8114-CF34A101B310}"/>
              </a:ext>
            </a:extLst>
          </p:cNvPr>
          <p:cNvSpPr>
            <a:spLocks noGrp="1"/>
          </p:cNvSpPr>
          <p:nvPr>
            <p:ph type="body" sz="quarter" idx="14" hasCustomPrompt="1"/>
          </p:nvPr>
        </p:nvSpPr>
        <p:spPr>
          <a:xfrm>
            <a:off x="678213" y="5271355"/>
            <a:ext cx="5994049" cy="461665"/>
          </a:xfrm>
        </p:spPr>
        <p:txBody>
          <a:bodyPr lIns="0">
            <a:normAutofit/>
          </a:bodyPr>
          <a:lstStyle>
            <a:lvl1pPr marL="0" indent="0">
              <a:buNone/>
              <a:defRPr lang="pl-PL" sz="1800" b="1" kern="1200" dirty="0" smtClean="0">
                <a:solidFill>
                  <a:schemeClr val="bg2"/>
                </a:solidFill>
                <a:latin typeface="Roboto" panose="02000000000000000000" pitchFamily="2" charset="0"/>
                <a:ea typeface="Roboto" panose="02000000000000000000" pitchFamily="2" charset="0"/>
                <a:cs typeface="+mn-cs"/>
              </a:defRPr>
            </a:lvl1pPr>
          </a:lstStyle>
          <a:p>
            <a:r>
              <a:rPr lang="pl-PL" dirty="0"/>
              <a:t>Insert </a:t>
            </a:r>
            <a:r>
              <a:rPr lang="pl-PL" dirty="0" err="1"/>
              <a:t>Your</a:t>
            </a:r>
            <a:r>
              <a:rPr lang="pl-PL" dirty="0"/>
              <a:t> </a:t>
            </a:r>
            <a:r>
              <a:rPr lang="pl-PL" dirty="0" err="1"/>
              <a:t>Name</a:t>
            </a:r>
            <a:endParaRPr lang="pl-PL" dirty="0"/>
          </a:p>
        </p:txBody>
      </p:sp>
      <p:sp>
        <p:nvSpPr>
          <p:cNvPr id="13" name="Symbol zastępczy obrazu 12">
            <a:extLst>
              <a:ext uri="{FF2B5EF4-FFF2-40B4-BE49-F238E27FC236}">
                <a16:creationId xmlns:a16="http://schemas.microsoft.com/office/drawing/2014/main" id="{A9E050E9-24DE-B340-BC3F-11CCC4153072}"/>
              </a:ext>
            </a:extLst>
          </p:cNvPr>
          <p:cNvSpPr>
            <a:spLocks noGrp="1"/>
          </p:cNvSpPr>
          <p:nvPr>
            <p:ph type="pic" sz="quarter" idx="13" hasCustomPrompt="1"/>
          </p:nvPr>
        </p:nvSpPr>
        <p:spPr>
          <a:xfrm>
            <a:off x="7593013" y="0"/>
            <a:ext cx="4598988" cy="6858000"/>
          </a:xfrm>
          <a:custGeom>
            <a:avLst/>
            <a:gdLst>
              <a:gd name="connsiteX0" fmla="*/ 902623 w 4598988"/>
              <a:gd name="connsiteY0" fmla="*/ 0 h 6858000"/>
              <a:gd name="connsiteX1" fmla="*/ 4598988 w 4598988"/>
              <a:gd name="connsiteY1" fmla="*/ 0 h 6858000"/>
              <a:gd name="connsiteX2" fmla="*/ 4598988 w 4598988"/>
              <a:gd name="connsiteY2" fmla="*/ 6858000 h 6858000"/>
              <a:gd name="connsiteX3" fmla="*/ 0 w 4598988"/>
              <a:gd name="connsiteY3" fmla="*/ 6858000 h 6858000"/>
              <a:gd name="connsiteX4" fmla="*/ 0 w 4598988"/>
              <a:gd name="connsiteY4" fmla="*/ 902623 h 6858000"/>
              <a:gd name="connsiteX5" fmla="*/ 4659 w 4598988"/>
              <a:gd name="connsiteY5" fmla="*/ 810353 h 6858000"/>
              <a:gd name="connsiteX6" fmla="*/ 810353 w 4598988"/>
              <a:gd name="connsiteY6" fmla="*/ 465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98988" h="6858000">
                <a:moveTo>
                  <a:pt x="902623" y="0"/>
                </a:moveTo>
                <a:lnTo>
                  <a:pt x="4598988" y="0"/>
                </a:lnTo>
                <a:lnTo>
                  <a:pt x="4598988" y="6858000"/>
                </a:lnTo>
                <a:lnTo>
                  <a:pt x="0" y="6858000"/>
                </a:lnTo>
                <a:lnTo>
                  <a:pt x="0" y="902623"/>
                </a:lnTo>
                <a:lnTo>
                  <a:pt x="4659" y="810353"/>
                </a:lnTo>
                <a:cubicBezTo>
                  <a:pt x="47802" y="385533"/>
                  <a:pt x="385533" y="47802"/>
                  <a:pt x="810353" y="4659"/>
                </a:cubicBezTo>
                <a:close/>
              </a:path>
            </a:pathLst>
          </a:custGeom>
        </p:spPr>
        <p:txBody>
          <a:bodyPr wrap="square" anchor="ctr">
            <a:noAutofit/>
          </a:bodyPr>
          <a:lstStyle>
            <a:lvl1pPr marL="0" indent="0" algn="ctr">
              <a:lnSpc>
                <a:spcPct val="100000"/>
              </a:lnSpc>
              <a:buNone/>
              <a:defRPr sz="2600">
                <a:solidFill>
                  <a:schemeClr val="accent2"/>
                </a:solidFill>
                <a:latin typeface="Roboto" panose="02000000000000000000" pitchFamily="2" charset="0"/>
                <a:ea typeface="Roboto" panose="02000000000000000000" pitchFamily="2" charset="0"/>
              </a:defRPr>
            </a:lvl1pPr>
          </a:lstStyle>
          <a:p>
            <a:r>
              <a:rPr lang="pl-PL" dirty="0" err="1"/>
              <a:t>Click</a:t>
            </a:r>
            <a:r>
              <a:rPr lang="pl-PL" dirty="0"/>
              <a:t> </a:t>
            </a:r>
            <a:r>
              <a:rPr lang="pl-PL" dirty="0" err="1"/>
              <a:t>this</a:t>
            </a:r>
            <a:r>
              <a:rPr lang="pl-PL" dirty="0"/>
              <a:t> </a:t>
            </a:r>
            <a:r>
              <a:rPr lang="pl-PL" dirty="0" err="1"/>
              <a:t>icon</a:t>
            </a:r>
            <a:r>
              <a:rPr lang="pl-PL" dirty="0"/>
              <a:t> to</a:t>
            </a:r>
          </a:p>
          <a:p>
            <a:r>
              <a:rPr lang="pl-PL" dirty="0" err="1"/>
              <a:t>add</a:t>
            </a:r>
            <a:r>
              <a:rPr lang="pl-PL" dirty="0"/>
              <a:t> a </a:t>
            </a:r>
            <a:r>
              <a:rPr lang="pl-PL" dirty="0" err="1"/>
              <a:t>picture</a:t>
            </a:r>
            <a:endParaRPr lang="pl-PL" dirty="0"/>
          </a:p>
        </p:txBody>
      </p:sp>
      <p:pic>
        <p:nvPicPr>
          <p:cNvPr id="7" name="Grafika 6">
            <a:extLst>
              <a:ext uri="{FF2B5EF4-FFF2-40B4-BE49-F238E27FC236}">
                <a16:creationId xmlns:a16="http://schemas.microsoft.com/office/drawing/2014/main" id="{A27C68E2-5F20-244F-521A-DF0CF5CD893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8214" y="773306"/>
            <a:ext cx="1338006" cy="203610"/>
          </a:xfrm>
          <a:prstGeom prst="rect">
            <a:avLst/>
          </a:prstGeom>
        </p:spPr>
      </p:pic>
    </p:spTree>
    <p:extLst>
      <p:ext uri="{BB962C8B-B14F-4D97-AF65-F5344CB8AC3E}">
        <p14:creationId xmlns:p14="http://schemas.microsoft.com/office/powerpoint/2010/main" val="12732097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Summary">
    <p:bg>
      <p:bgPr>
        <a:solidFill>
          <a:schemeClr val="tx2"/>
        </a:solidFill>
        <a:effectLst/>
      </p:bgPr>
    </p:bg>
    <p:spTree>
      <p:nvGrpSpPr>
        <p:cNvPr id="1" name=""/>
        <p:cNvGrpSpPr/>
        <p:nvPr/>
      </p:nvGrpSpPr>
      <p:grpSpPr>
        <a:xfrm>
          <a:off x="0" y="0"/>
          <a:ext cx="0" cy="0"/>
          <a:chOff x="0" y="0"/>
          <a:chExt cx="0" cy="0"/>
        </a:xfrm>
      </p:grpSpPr>
      <p:pic>
        <p:nvPicPr>
          <p:cNvPr id="29" name="Grafika 28">
            <a:extLst>
              <a:ext uri="{FF2B5EF4-FFF2-40B4-BE49-F238E27FC236}">
                <a16:creationId xmlns:a16="http://schemas.microsoft.com/office/drawing/2014/main" id="{1A04F18A-052D-DE45-B3DB-6A8CC4CA31E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575857" y="6464765"/>
            <a:ext cx="946285" cy="144000"/>
          </a:xfrm>
          <a:prstGeom prst="rect">
            <a:avLst/>
          </a:prstGeom>
        </p:spPr>
      </p:pic>
      <p:sp>
        <p:nvSpPr>
          <p:cNvPr id="32" name="Owal 31">
            <a:extLst>
              <a:ext uri="{FF2B5EF4-FFF2-40B4-BE49-F238E27FC236}">
                <a16:creationId xmlns:a16="http://schemas.microsoft.com/office/drawing/2014/main" id="{3D9B5D83-E5DB-674E-87AF-7C73D1751D78}"/>
              </a:ext>
            </a:extLst>
          </p:cNvPr>
          <p:cNvSpPr/>
          <p:nvPr userDrawn="1"/>
        </p:nvSpPr>
        <p:spPr>
          <a:xfrm>
            <a:off x="3106879" y="434181"/>
            <a:ext cx="5989637" cy="5989637"/>
          </a:xfrm>
          <a:prstGeom prst="ellipse">
            <a:avLst/>
          </a:prstGeom>
          <a:gradFill>
            <a:gsLst>
              <a:gs pos="0">
                <a:srgbClr val="0A85FF">
                  <a:alpha val="14509"/>
                </a:srgbClr>
              </a:gs>
              <a:gs pos="26000">
                <a:srgbClr val="0A85FF">
                  <a:alpha val="14509"/>
                </a:srgbClr>
              </a:gs>
              <a:gs pos="100000">
                <a:srgbClr val="0A85FF">
                  <a:alpha val="34901"/>
                </a:srgbClr>
              </a:gs>
            </a:gsLst>
            <a:lin ang="6000000" scaled="0"/>
          </a:gradFill>
          <a:ln w="9525" cap="flat" cmpd="sng">
            <a:solidFill>
              <a:schemeClr val="lt2">
                <a:alpha val="17254"/>
              </a:schemeClr>
            </a:solidFill>
            <a:prstDash val="solid"/>
            <a:miter lim="800000"/>
            <a:headEnd type="none" w="sm" len="sm"/>
            <a:tailEnd type="none" w="sm" len="sm"/>
          </a:ln>
        </p:spPr>
        <p:txBody>
          <a:bodyPr spcFirstLastPara="1" wrap="square" lIns="68575" tIns="34275" rIns="68575" bIns="34275" anchor="ctr" anchorCtr="0">
            <a:noAutofit/>
          </a:bodyPr>
          <a:lstStyle/>
          <a:p>
            <a:pPr algn="ctr">
              <a:buClr>
                <a:srgbClr val="000000"/>
              </a:buClr>
              <a:buSzPts val="1400"/>
            </a:pPr>
            <a:endParaRPr lang="pl-PL" sz="1400" kern="0">
              <a:solidFill>
                <a:srgbClr val="FFFFFF"/>
              </a:solidFill>
              <a:latin typeface="Roboto"/>
              <a:ea typeface="Roboto"/>
            </a:endParaRPr>
          </a:p>
        </p:txBody>
      </p:sp>
      <p:sp>
        <p:nvSpPr>
          <p:cNvPr id="33" name="Owal 32">
            <a:extLst>
              <a:ext uri="{FF2B5EF4-FFF2-40B4-BE49-F238E27FC236}">
                <a16:creationId xmlns:a16="http://schemas.microsoft.com/office/drawing/2014/main" id="{9D7C18B5-7388-0B4B-9465-16DCFBD4E355}"/>
              </a:ext>
            </a:extLst>
          </p:cNvPr>
          <p:cNvSpPr/>
          <p:nvPr userDrawn="1"/>
        </p:nvSpPr>
        <p:spPr>
          <a:xfrm>
            <a:off x="3797441" y="1124743"/>
            <a:ext cx="4608512" cy="4608512"/>
          </a:xfrm>
          <a:prstGeom prst="ellipse">
            <a:avLst/>
          </a:prstGeom>
          <a:gradFill>
            <a:gsLst>
              <a:gs pos="0">
                <a:srgbClr val="0A85FF">
                  <a:alpha val="14509"/>
                </a:srgbClr>
              </a:gs>
              <a:gs pos="26000">
                <a:srgbClr val="0A85FF">
                  <a:alpha val="14509"/>
                </a:srgbClr>
              </a:gs>
              <a:gs pos="100000">
                <a:srgbClr val="0A85FF">
                  <a:alpha val="34901"/>
                </a:srgbClr>
              </a:gs>
            </a:gsLst>
            <a:lin ang="6000000" scaled="0"/>
          </a:gradFill>
          <a:ln w="9525" cap="flat" cmpd="sng">
            <a:solidFill>
              <a:schemeClr val="lt2">
                <a:alpha val="17254"/>
              </a:schemeClr>
            </a:solidFill>
            <a:prstDash val="solid"/>
            <a:miter lim="800000"/>
            <a:headEnd type="none" w="sm" len="sm"/>
            <a:tailEnd type="none" w="sm" len="sm"/>
          </a:ln>
        </p:spPr>
        <p:txBody>
          <a:bodyPr spcFirstLastPara="1" wrap="square" lIns="68575" tIns="34275" rIns="68575" bIns="34275" anchor="ctr" anchorCtr="0">
            <a:noAutofit/>
          </a:bodyPr>
          <a:lstStyle/>
          <a:p>
            <a:pPr algn="ctr">
              <a:buClr>
                <a:srgbClr val="000000"/>
              </a:buClr>
              <a:buSzPts val="1400"/>
            </a:pPr>
            <a:endParaRPr lang="pl-PL" sz="1400" kern="0">
              <a:solidFill>
                <a:srgbClr val="FFFFFF"/>
              </a:solidFill>
              <a:latin typeface="Roboto"/>
              <a:ea typeface="Roboto"/>
            </a:endParaRPr>
          </a:p>
        </p:txBody>
      </p:sp>
      <p:sp>
        <p:nvSpPr>
          <p:cNvPr id="35" name="Symbol zastępczy tekstu 27">
            <a:extLst>
              <a:ext uri="{FF2B5EF4-FFF2-40B4-BE49-F238E27FC236}">
                <a16:creationId xmlns:a16="http://schemas.microsoft.com/office/drawing/2014/main" id="{BDAB31CE-CD35-E844-84CD-FD09ECAC7AB7}"/>
              </a:ext>
            </a:extLst>
          </p:cNvPr>
          <p:cNvSpPr>
            <a:spLocks noGrp="1"/>
          </p:cNvSpPr>
          <p:nvPr>
            <p:ph type="body" sz="quarter" idx="21" hasCustomPrompt="1"/>
          </p:nvPr>
        </p:nvSpPr>
        <p:spPr>
          <a:xfrm>
            <a:off x="4488004" y="3316061"/>
            <a:ext cx="3225800" cy="1179238"/>
          </a:xfrm>
        </p:spPr>
        <p:txBody>
          <a:bodyPr anchor="t">
            <a:normAutofit/>
          </a:bodyPr>
          <a:lstStyle>
            <a:lvl1pPr marL="0" indent="0" algn="ctr">
              <a:buNone/>
              <a:defRPr sz="1800" b="0">
                <a:solidFill>
                  <a:schemeClr val="bg1"/>
                </a:solidFill>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p:txBody>
      </p:sp>
      <p:sp>
        <p:nvSpPr>
          <p:cNvPr id="36" name="Symbol zastępczy tekstu 3">
            <a:extLst>
              <a:ext uri="{FF2B5EF4-FFF2-40B4-BE49-F238E27FC236}">
                <a16:creationId xmlns:a16="http://schemas.microsoft.com/office/drawing/2014/main" id="{F60875D6-D2B0-7A44-A57A-607230D4B201}"/>
              </a:ext>
            </a:extLst>
          </p:cNvPr>
          <p:cNvSpPr>
            <a:spLocks noGrp="1"/>
          </p:cNvSpPr>
          <p:nvPr>
            <p:ph type="body" sz="quarter" idx="29" hasCustomPrompt="1"/>
          </p:nvPr>
        </p:nvSpPr>
        <p:spPr>
          <a:xfrm>
            <a:off x="4488004" y="2428567"/>
            <a:ext cx="3225800" cy="884755"/>
          </a:xfrm>
        </p:spPr>
        <p:txBody>
          <a:bodyPr anchor="b">
            <a:noAutofit/>
          </a:bodyPr>
          <a:lstStyle>
            <a:lvl1pPr marL="0" indent="0" algn="ctr">
              <a:buNone/>
              <a:defRPr sz="6000" b="1">
                <a:solidFill>
                  <a:schemeClr val="bg1"/>
                </a:solidFill>
              </a:defRPr>
            </a:lvl1pPr>
          </a:lstStyle>
          <a:p>
            <a:r>
              <a:rPr lang="pl-PL" dirty="0"/>
              <a:t>#</a:t>
            </a:r>
          </a:p>
        </p:txBody>
      </p:sp>
      <p:grpSp>
        <p:nvGrpSpPr>
          <p:cNvPr id="16" name="Grupa 15">
            <a:extLst>
              <a:ext uri="{FF2B5EF4-FFF2-40B4-BE49-F238E27FC236}">
                <a16:creationId xmlns:a16="http://schemas.microsoft.com/office/drawing/2014/main" id="{94F5575E-DF01-0B46-9F48-4C92D39D91D5}"/>
              </a:ext>
            </a:extLst>
          </p:cNvPr>
          <p:cNvGrpSpPr/>
          <p:nvPr userDrawn="1"/>
        </p:nvGrpSpPr>
        <p:grpSpPr>
          <a:xfrm rot="5400000">
            <a:off x="-150054" y="5008450"/>
            <a:ext cx="1999604" cy="1699496"/>
            <a:chOff x="9572138" y="165530"/>
            <a:chExt cx="2619861" cy="2226662"/>
          </a:xfrm>
        </p:grpSpPr>
        <p:sp>
          <p:nvSpPr>
            <p:cNvPr id="18" name="Dowolny kształt 17">
              <a:extLst>
                <a:ext uri="{FF2B5EF4-FFF2-40B4-BE49-F238E27FC236}">
                  <a16:creationId xmlns:a16="http://schemas.microsoft.com/office/drawing/2014/main" id="{83B9381B-EDCA-EC43-8E8D-77F5348F372A}"/>
                </a:ext>
              </a:extLst>
            </p:cNvPr>
            <p:cNvSpPr/>
            <p:nvPr userDrawn="1"/>
          </p:nvSpPr>
          <p:spPr>
            <a:xfrm>
              <a:off x="9572138" y="888762"/>
              <a:ext cx="2619861" cy="1503429"/>
            </a:xfrm>
            <a:custGeom>
              <a:avLst/>
              <a:gdLst>
                <a:gd name="connsiteX0" fmla="*/ 2051592 w 3575084"/>
                <a:gd name="connsiteY0" fmla="*/ 0 h 2051592"/>
                <a:gd name="connsiteX1" fmla="*/ 3502287 w 3575084"/>
                <a:gd name="connsiteY1" fmla="*/ 600898 h 2051592"/>
                <a:gd name="connsiteX2" fmla="*/ 3575084 w 3575084"/>
                <a:gd name="connsiteY2" fmla="*/ 680995 h 2051592"/>
                <a:gd name="connsiteX3" fmla="*/ 3575084 w 3575084"/>
                <a:gd name="connsiteY3" fmla="*/ 1719669 h 2051592"/>
                <a:gd name="connsiteX4" fmla="*/ 3541173 w 3575084"/>
                <a:gd name="connsiteY4" fmla="*/ 1587784 h 2051592"/>
                <a:gd name="connsiteX5" fmla="*/ 2051592 w 3575084"/>
                <a:gd name="connsiteY5" fmla="*/ 491890 h 2051592"/>
                <a:gd name="connsiteX6" fmla="*/ 491890 w 3575084"/>
                <a:gd name="connsiteY6" fmla="*/ 2051592 h 2051592"/>
                <a:gd name="connsiteX7" fmla="*/ 0 w 3575084"/>
                <a:gd name="connsiteY7" fmla="*/ 2051592 h 2051592"/>
                <a:gd name="connsiteX8" fmla="*/ 2051592 w 3575084"/>
                <a:gd name="connsiteY8" fmla="*/ 0 h 2051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5084" h="2051592">
                  <a:moveTo>
                    <a:pt x="2051592" y="0"/>
                  </a:moveTo>
                  <a:cubicBezTo>
                    <a:pt x="2618123" y="0"/>
                    <a:pt x="3131021" y="229633"/>
                    <a:pt x="3502287" y="600898"/>
                  </a:cubicBezTo>
                  <a:lnTo>
                    <a:pt x="3575084" y="680995"/>
                  </a:lnTo>
                  <a:lnTo>
                    <a:pt x="3575084" y="1719669"/>
                  </a:lnTo>
                  <a:lnTo>
                    <a:pt x="3541173" y="1587784"/>
                  </a:lnTo>
                  <a:cubicBezTo>
                    <a:pt x="3343697" y="952879"/>
                    <a:pt x="2751480" y="491890"/>
                    <a:pt x="2051592" y="491890"/>
                  </a:cubicBezTo>
                  <a:cubicBezTo>
                    <a:pt x="1190192" y="491890"/>
                    <a:pt x="491890" y="1190192"/>
                    <a:pt x="491890" y="2051592"/>
                  </a:cubicBezTo>
                  <a:lnTo>
                    <a:pt x="0" y="2051592"/>
                  </a:lnTo>
                  <a:cubicBezTo>
                    <a:pt x="0" y="918529"/>
                    <a:pt x="918529" y="0"/>
                    <a:pt x="2051592" y="0"/>
                  </a:cubicBezTo>
                  <a:close/>
                </a:path>
              </a:pathLst>
            </a:custGeom>
            <a:gradFill flip="none" rotWithShape="1">
              <a:gsLst>
                <a:gs pos="0">
                  <a:schemeClr val="tx2"/>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pl-PL"/>
            </a:p>
          </p:txBody>
        </p:sp>
        <p:sp>
          <p:nvSpPr>
            <p:cNvPr id="19" name="Dowolny kształt 18">
              <a:extLst>
                <a:ext uri="{FF2B5EF4-FFF2-40B4-BE49-F238E27FC236}">
                  <a16:creationId xmlns:a16="http://schemas.microsoft.com/office/drawing/2014/main" id="{1FE6632E-62B9-124E-A7B9-D55AE28E2AEB}"/>
                </a:ext>
              </a:extLst>
            </p:cNvPr>
            <p:cNvSpPr/>
            <p:nvPr userDrawn="1"/>
          </p:nvSpPr>
          <p:spPr>
            <a:xfrm>
              <a:off x="10128035" y="165530"/>
              <a:ext cx="2063964" cy="2226662"/>
            </a:xfrm>
            <a:custGeom>
              <a:avLst/>
              <a:gdLst>
                <a:gd name="connsiteX0" fmla="*/ 2484276 w 3071664"/>
                <a:gd name="connsiteY0" fmla="*/ 0 h 3313799"/>
                <a:gd name="connsiteX1" fmla="*/ 2984944 w 3071664"/>
                <a:gd name="connsiteY1" fmla="*/ 50472 h 3313799"/>
                <a:gd name="connsiteX2" fmla="*/ 3071664 w 3071664"/>
                <a:gd name="connsiteY2" fmla="*/ 72770 h 3313799"/>
                <a:gd name="connsiteX3" fmla="*/ 3071664 w 3071664"/>
                <a:gd name="connsiteY3" fmla="*/ 689969 h 3313799"/>
                <a:gd name="connsiteX4" fmla="*/ 3045901 w 3071664"/>
                <a:gd name="connsiteY4" fmla="*/ 680540 h 3313799"/>
                <a:gd name="connsiteX5" fmla="*/ 2484276 w 3071664"/>
                <a:gd name="connsiteY5" fmla="*/ 595630 h 3313799"/>
                <a:gd name="connsiteX6" fmla="*/ 595630 w 3071664"/>
                <a:gd name="connsiteY6" fmla="*/ 2484276 h 3313799"/>
                <a:gd name="connsiteX7" fmla="*/ 744049 w 3071664"/>
                <a:gd name="connsiteY7" fmla="*/ 3219422 h 3313799"/>
                <a:gd name="connsiteX8" fmla="*/ 789513 w 3071664"/>
                <a:gd name="connsiteY8" fmla="*/ 3313799 h 3313799"/>
                <a:gd name="connsiteX9" fmla="*/ 144912 w 3071664"/>
                <a:gd name="connsiteY9" fmla="*/ 3313799 h 3313799"/>
                <a:gd name="connsiteX10" fmla="*/ 111688 w 3071664"/>
                <a:gd name="connsiteY10" fmla="*/ 3223024 h 3313799"/>
                <a:gd name="connsiteX11" fmla="*/ 0 w 3071664"/>
                <a:gd name="connsiteY11" fmla="*/ 2484276 h 3313799"/>
                <a:gd name="connsiteX12" fmla="*/ 2484276 w 3071664"/>
                <a:gd name="connsiteY12" fmla="*/ 0 h 3313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71664" h="3313799">
                  <a:moveTo>
                    <a:pt x="2484276" y="0"/>
                  </a:moveTo>
                  <a:cubicBezTo>
                    <a:pt x="2655779" y="0"/>
                    <a:pt x="2823224" y="17379"/>
                    <a:pt x="2984944" y="50472"/>
                  </a:cubicBezTo>
                  <a:lnTo>
                    <a:pt x="3071664" y="72770"/>
                  </a:lnTo>
                  <a:lnTo>
                    <a:pt x="3071664" y="689969"/>
                  </a:lnTo>
                  <a:lnTo>
                    <a:pt x="3045901" y="680540"/>
                  </a:lnTo>
                  <a:cubicBezTo>
                    <a:pt x="2868484" y="625357"/>
                    <a:pt x="2679852" y="595630"/>
                    <a:pt x="2484276" y="595630"/>
                  </a:cubicBezTo>
                  <a:cubicBezTo>
                    <a:pt x="1441206" y="595630"/>
                    <a:pt x="595630" y="1441206"/>
                    <a:pt x="595630" y="2484276"/>
                  </a:cubicBezTo>
                  <a:cubicBezTo>
                    <a:pt x="595630" y="2745044"/>
                    <a:pt x="648479" y="2993468"/>
                    <a:pt x="744049" y="3219422"/>
                  </a:cubicBezTo>
                  <a:lnTo>
                    <a:pt x="789513" y="3313799"/>
                  </a:lnTo>
                  <a:lnTo>
                    <a:pt x="144912" y="3313799"/>
                  </a:lnTo>
                  <a:lnTo>
                    <a:pt x="111688" y="3223024"/>
                  </a:lnTo>
                  <a:cubicBezTo>
                    <a:pt x="39103" y="2989654"/>
                    <a:pt x="0" y="2741532"/>
                    <a:pt x="0" y="2484276"/>
                  </a:cubicBezTo>
                  <a:cubicBezTo>
                    <a:pt x="0" y="1112248"/>
                    <a:pt x="1112248" y="0"/>
                    <a:pt x="2484276" y="0"/>
                  </a:cubicBezTo>
                  <a:close/>
                </a:path>
              </a:pathLst>
            </a:cu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pl-PL"/>
            </a:p>
          </p:txBody>
        </p:sp>
      </p:grpSp>
      <p:grpSp>
        <p:nvGrpSpPr>
          <p:cNvPr id="20" name="Grupa 19">
            <a:extLst>
              <a:ext uri="{FF2B5EF4-FFF2-40B4-BE49-F238E27FC236}">
                <a16:creationId xmlns:a16="http://schemas.microsoft.com/office/drawing/2014/main" id="{CF0500C0-0D89-A040-8BFF-2CA9A9E87062}"/>
              </a:ext>
            </a:extLst>
          </p:cNvPr>
          <p:cNvGrpSpPr/>
          <p:nvPr userDrawn="1"/>
        </p:nvGrpSpPr>
        <p:grpSpPr>
          <a:xfrm rot="10800000" flipH="1">
            <a:off x="9120337" y="-3"/>
            <a:ext cx="3079986" cy="2060849"/>
            <a:chOff x="9408368" y="4995447"/>
            <a:chExt cx="2783632" cy="1862554"/>
          </a:xfrm>
        </p:grpSpPr>
        <p:sp>
          <p:nvSpPr>
            <p:cNvPr id="22" name="Dowolny kształt 21">
              <a:extLst>
                <a:ext uri="{FF2B5EF4-FFF2-40B4-BE49-F238E27FC236}">
                  <a16:creationId xmlns:a16="http://schemas.microsoft.com/office/drawing/2014/main" id="{E391A605-43CB-7445-AD9C-AC4DB13C083C}"/>
                </a:ext>
              </a:extLst>
            </p:cNvPr>
            <p:cNvSpPr/>
            <p:nvPr userDrawn="1"/>
          </p:nvSpPr>
          <p:spPr>
            <a:xfrm>
              <a:off x="9408368" y="5260588"/>
              <a:ext cx="2783632" cy="1597411"/>
            </a:xfrm>
            <a:custGeom>
              <a:avLst/>
              <a:gdLst>
                <a:gd name="connsiteX0" fmla="*/ 2051592 w 3575084"/>
                <a:gd name="connsiteY0" fmla="*/ 0 h 2051592"/>
                <a:gd name="connsiteX1" fmla="*/ 3502287 w 3575084"/>
                <a:gd name="connsiteY1" fmla="*/ 600898 h 2051592"/>
                <a:gd name="connsiteX2" fmla="*/ 3575084 w 3575084"/>
                <a:gd name="connsiteY2" fmla="*/ 680995 h 2051592"/>
                <a:gd name="connsiteX3" fmla="*/ 3575084 w 3575084"/>
                <a:gd name="connsiteY3" fmla="*/ 1719669 h 2051592"/>
                <a:gd name="connsiteX4" fmla="*/ 3541173 w 3575084"/>
                <a:gd name="connsiteY4" fmla="*/ 1587784 h 2051592"/>
                <a:gd name="connsiteX5" fmla="*/ 2051592 w 3575084"/>
                <a:gd name="connsiteY5" fmla="*/ 491890 h 2051592"/>
                <a:gd name="connsiteX6" fmla="*/ 491890 w 3575084"/>
                <a:gd name="connsiteY6" fmla="*/ 2051592 h 2051592"/>
                <a:gd name="connsiteX7" fmla="*/ 0 w 3575084"/>
                <a:gd name="connsiteY7" fmla="*/ 2051592 h 2051592"/>
                <a:gd name="connsiteX8" fmla="*/ 2051592 w 3575084"/>
                <a:gd name="connsiteY8" fmla="*/ 0 h 2051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5084" h="2051592">
                  <a:moveTo>
                    <a:pt x="2051592" y="0"/>
                  </a:moveTo>
                  <a:cubicBezTo>
                    <a:pt x="2618123" y="0"/>
                    <a:pt x="3131021" y="229633"/>
                    <a:pt x="3502287" y="600898"/>
                  </a:cubicBezTo>
                  <a:lnTo>
                    <a:pt x="3575084" y="680995"/>
                  </a:lnTo>
                  <a:lnTo>
                    <a:pt x="3575084" y="1719669"/>
                  </a:lnTo>
                  <a:lnTo>
                    <a:pt x="3541173" y="1587784"/>
                  </a:lnTo>
                  <a:cubicBezTo>
                    <a:pt x="3343697" y="952879"/>
                    <a:pt x="2751480" y="491890"/>
                    <a:pt x="2051592" y="491890"/>
                  </a:cubicBezTo>
                  <a:cubicBezTo>
                    <a:pt x="1190192" y="491890"/>
                    <a:pt x="491890" y="1190192"/>
                    <a:pt x="491890" y="2051592"/>
                  </a:cubicBezTo>
                  <a:lnTo>
                    <a:pt x="0" y="2051592"/>
                  </a:lnTo>
                  <a:cubicBezTo>
                    <a:pt x="0" y="918529"/>
                    <a:pt x="918529" y="0"/>
                    <a:pt x="2051592" y="0"/>
                  </a:cubicBezTo>
                  <a:close/>
                </a:path>
              </a:pathLst>
            </a:custGeom>
            <a:gradFill flip="none" rotWithShape="1">
              <a:gsLst>
                <a:gs pos="0">
                  <a:schemeClr val="tx2"/>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pl-PL"/>
            </a:p>
          </p:txBody>
        </p:sp>
        <p:sp>
          <p:nvSpPr>
            <p:cNvPr id="25" name="Dowolny kształt 24">
              <a:extLst>
                <a:ext uri="{FF2B5EF4-FFF2-40B4-BE49-F238E27FC236}">
                  <a16:creationId xmlns:a16="http://schemas.microsoft.com/office/drawing/2014/main" id="{7787094C-C178-8040-82E6-F9B8F0764934}"/>
                </a:ext>
              </a:extLst>
            </p:cNvPr>
            <p:cNvSpPr/>
            <p:nvPr userDrawn="1"/>
          </p:nvSpPr>
          <p:spPr>
            <a:xfrm>
              <a:off x="10465540" y="4995447"/>
              <a:ext cx="1726460" cy="1862554"/>
            </a:xfrm>
            <a:custGeom>
              <a:avLst/>
              <a:gdLst>
                <a:gd name="connsiteX0" fmla="*/ 2484276 w 3071664"/>
                <a:gd name="connsiteY0" fmla="*/ 0 h 3313799"/>
                <a:gd name="connsiteX1" fmla="*/ 2984944 w 3071664"/>
                <a:gd name="connsiteY1" fmla="*/ 50472 h 3313799"/>
                <a:gd name="connsiteX2" fmla="*/ 3071664 w 3071664"/>
                <a:gd name="connsiteY2" fmla="*/ 72770 h 3313799"/>
                <a:gd name="connsiteX3" fmla="*/ 3071664 w 3071664"/>
                <a:gd name="connsiteY3" fmla="*/ 689969 h 3313799"/>
                <a:gd name="connsiteX4" fmla="*/ 3045901 w 3071664"/>
                <a:gd name="connsiteY4" fmla="*/ 680540 h 3313799"/>
                <a:gd name="connsiteX5" fmla="*/ 2484276 w 3071664"/>
                <a:gd name="connsiteY5" fmla="*/ 595630 h 3313799"/>
                <a:gd name="connsiteX6" fmla="*/ 595630 w 3071664"/>
                <a:gd name="connsiteY6" fmla="*/ 2484276 h 3313799"/>
                <a:gd name="connsiteX7" fmla="*/ 744049 w 3071664"/>
                <a:gd name="connsiteY7" fmla="*/ 3219422 h 3313799"/>
                <a:gd name="connsiteX8" fmla="*/ 789513 w 3071664"/>
                <a:gd name="connsiteY8" fmla="*/ 3313799 h 3313799"/>
                <a:gd name="connsiteX9" fmla="*/ 144912 w 3071664"/>
                <a:gd name="connsiteY9" fmla="*/ 3313799 h 3313799"/>
                <a:gd name="connsiteX10" fmla="*/ 111688 w 3071664"/>
                <a:gd name="connsiteY10" fmla="*/ 3223024 h 3313799"/>
                <a:gd name="connsiteX11" fmla="*/ 0 w 3071664"/>
                <a:gd name="connsiteY11" fmla="*/ 2484276 h 3313799"/>
                <a:gd name="connsiteX12" fmla="*/ 2484276 w 3071664"/>
                <a:gd name="connsiteY12" fmla="*/ 0 h 3313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71664" h="3313799">
                  <a:moveTo>
                    <a:pt x="2484276" y="0"/>
                  </a:moveTo>
                  <a:cubicBezTo>
                    <a:pt x="2655779" y="0"/>
                    <a:pt x="2823224" y="17379"/>
                    <a:pt x="2984944" y="50472"/>
                  </a:cubicBezTo>
                  <a:lnTo>
                    <a:pt x="3071664" y="72770"/>
                  </a:lnTo>
                  <a:lnTo>
                    <a:pt x="3071664" y="689969"/>
                  </a:lnTo>
                  <a:lnTo>
                    <a:pt x="3045901" y="680540"/>
                  </a:lnTo>
                  <a:cubicBezTo>
                    <a:pt x="2868484" y="625357"/>
                    <a:pt x="2679852" y="595630"/>
                    <a:pt x="2484276" y="595630"/>
                  </a:cubicBezTo>
                  <a:cubicBezTo>
                    <a:pt x="1441206" y="595630"/>
                    <a:pt x="595630" y="1441206"/>
                    <a:pt x="595630" y="2484276"/>
                  </a:cubicBezTo>
                  <a:cubicBezTo>
                    <a:pt x="595630" y="2745044"/>
                    <a:pt x="648479" y="2993468"/>
                    <a:pt x="744049" y="3219422"/>
                  </a:cubicBezTo>
                  <a:lnTo>
                    <a:pt x="789513" y="3313799"/>
                  </a:lnTo>
                  <a:lnTo>
                    <a:pt x="144912" y="3313799"/>
                  </a:lnTo>
                  <a:lnTo>
                    <a:pt x="111688" y="3223024"/>
                  </a:lnTo>
                  <a:cubicBezTo>
                    <a:pt x="39103" y="2989654"/>
                    <a:pt x="0" y="2741532"/>
                    <a:pt x="0" y="2484276"/>
                  </a:cubicBezTo>
                  <a:cubicBezTo>
                    <a:pt x="0" y="1112248"/>
                    <a:pt x="1112248" y="0"/>
                    <a:pt x="2484276" y="0"/>
                  </a:cubicBezTo>
                  <a:close/>
                </a:path>
              </a:pathLst>
            </a:cu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pl-PL" dirty="0"/>
            </a:p>
          </p:txBody>
        </p:sp>
      </p:grpSp>
      <p:sp>
        <p:nvSpPr>
          <p:cNvPr id="27" name="Owal 26">
            <a:extLst>
              <a:ext uri="{FF2B5EF4-FFF2-40B4-BE49-F238E27FC236}">
                <a16:creationId xmlns:a16="http://schemas.microsoft.com/office/drawing/2014/main" id="{2A20D4E1-FEC5-4F49-BC87-DC2395B6BECA}"/>
              </a:ext>
            </a:extLst>
          </p:cNvPr>
          <p:cNvSpPr/>
          <p:nvPr userDrawn="1"/>
        </p:nvSpPr>
        <p:spPr>
          <a:xfrm>
            <a:off x="9120337" y="1282550"/>
            <a:ext cx="144016" cy="14401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8" name="Owal 27">
            <a:extLst>
              <a:ext uri="{FF2B5EF4-FFF2-40B4-BE49-F238E27FC236}">
                <a16:creationId xmlns:a16="http://schemas.microsoft.com/office/drawing/2014/main" id="{7D9590D1-0BFB-854D-B825-BDB8FE63C4A5}"/>
              </a:ext>
            </a:extLst>
          </p:cNvPr>
          <p:cNvSpPr/>
          <p:nvPr userDrawn="1"/>
        </p:nvSpPr>
        <p:spPr>
          <a:xfrm>
            <a:off x="9342755" y="1484784"/>
            <a:ext cx="103654" cy="10365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12675472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Claim Shapes and Mas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pole tekstowe 5">
            <a:extLst>
              <a:ext uri="{FF2B5EF4-FFF2-40B4-BE49-F238E27FC236}">
                <a16:creationId xmlns:a16="http://schemas.microsoft.com/office/drawing/2014/main" id="{E015AE27-E8BB-4041-9B45-7BB46035C3E5}"/>
              </a:ext>
            </a:extLst>
          </p:cNvPr>
          <p:cNvSpPr txBox="1"/>
          <p:nvPr userDrawn="1"/>
        </p:nvSpPr>
        <p:spPr>
          <a:xfrm>
            <a:off x="4187788" y="3477126"/>
            <a:ext cx="3816424" cy="480131"/>
          </a:xfrm>
          <a:prstGeom prst="rect">
            <a:avLst/>
          </a:prstGeom>
        </p:spPr>
        <p:txBody>
          <a:bodyPr vert="horz" lIns="0" tIns="46800" rIns="0" bIns="45720" rtlCol="0" anchor="ctr" anchorCtr="0">
            <a:normAutofit/>
          </a:bodyPr>
          <a:lstStyle>
            <a:lvl1pPr>
              <a:lnSpc>
                <a:spcPct val="90000"/>
              </a:lnSpc>
              <a:spcBef>
                <a:spcPct val="0"/>
              </a:spcBef>
              <a:buNone/>
              <a:defRPr sz="2800" b="0">
                <a:solidFill>
                  <a:schemeClr val="bg1"/>
                </a:solidFill>
                <a:latin typeface="Roboto" panose="02000000000000000000" pitchFamily="2" charset="0"/>
                <a:ea typeface="Roboto" panose="02000000000000000000" pitchFamily="2" charset="0"/>
                <a:cs typeface="+mj-cs"/>
              </a:defRPr>
            </a:lvl1pPr>
          </a:lstStyle>
          <a:p>
            <a:pPr lvl="0" algn="ctr"/>
            <a:r>
              <a:rPr lang="pl-PL" sz="2800" b="0" i="0" kern="1200" dirty="0">
                <a:solidFill>
                  <a:schemeClr val="bg1"/>
                </a:solidFill>
                <a:effectLst/>
                <a:latin typeface="Roboto" panose="02000000000000000000" pitchFamily="2" charset="0"/>
                <a:ea typeface="Roboto" panose="02000000000000000000" pitchFamily="2" charset="0"/>
                <a:cs typeface="+mj-cs"/>
              </a:rPr>
              <a:t>Developing the </a:t>
            </a:r>
            <a:r>
              <a:rPr lang="pl-PL" sz="2800" b="0" i="0" kern="1200" dirty="0" err="1">
                <a:solidFill>
                  <a:schemeClr val="bg1"/>
                </a:solidFill>
                <a:effectLst/>
                <a:latin typeface="Roboto" panose="02000000000000000000" pitchFamily="2" charset="0"/>
                <a:ea typeface="Roboto" panose="02000000000000000000" pitchFamily="2" charset="0"/>
                <a:cs typeface="+mj-cs"/>
              </a:rPr>
              <a:t>future</a:t>
            </a:r>
            <a:endParaRPr lang="pl-PL" dirty="0">
              <a:latin typeface="Roboto" panose="02000000000000000000" pitchFamily="2" charset="0"/>
              <a:ea typeface="Roboto" panose="02000000000000000000" pitchFamily="2" charset="0"/>
            </a:endParaRPr>
          </a:p>
        </p:txBody>
      </p:sp>
      <p:pic>
        <p:nvPicPr>
          <p:cNvPr id="16" name="Grafika 15">
            <a:extLst>
              <a:ext uri="{FF2B5EF4-FFF2-40B4-BE49-F238E27FC236}">
                <a16:creationId xmlns:a16="http://schemas.microsoft.com/office/drawing/2014/main" id="{87794578-4619-5C4A-AD7B-B6792ABF883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688401" y="2900743"/>
            <a:ext cx="2815198" cy="428400"/>
          </a:xfrm>
          <a:prstGeom prst="rect">
            <a:avLst/>
          </a:prstGeom>
        </p:spPr>
      </p:pic>
      <p:grpSp>
        <p:nvGrpSpPr>
          <p:cNvPr id="2" name="Grupa 1">
            <a:extLst>
              <a:ext uri="{FF2B5EF4-FFF2-40B4-BE49-F238E27FC236}">
                <a16:creationId xmlns:a16="http://schemas.microsoft.com/office/drawing/2014/main" id="{21E22FFF-6CD8-0148-9718-FF8056553532}"/>
              </a:ext>
            </a:extLst>
          </p:cNvPr>
          <p:cNvGrpSpPr/>
          <p:nvPr userDrawn="1"/>
        </p:nvGrpSpPr>
        <p:grpSpPr>
          <a:xfrm>
            <a:off x="0" y="4437112"/>
            <a:ext cx="3303347" cy="2420889"/>
            <a:chOff x="0" y="4437112"/>
            <a:chExt cx="3303347" cy="2420889"/>
          </a:xfrm>
        </p:grpSpPr>
        <p:grpSp>
          <p:nvGrpSpPr>
            <p:cNvPr id="25" name="Grupa 24">
              <a:extLst>
                <a:ext uri="{FF2B5EF4-FFF2-40B4-BE49-F238E27FC236}">
                  <a16:creationId xmlns:a16="http://schemas.microsoft.com/office/drawing/2014/main" id="{78F265F6-83E2-5840-BF77-00FF908E1FCC}"/>
                </a:ext>
              </a:extLst>
            </p:cNvPr>
            <p:cNvGrpSpPr/>
            <p:nvPr userDrawn="1"/>
          </p:nvGrpSpPr>
          <p:grpSpPr>
            <a:xfrm flipH="1">
              <a:off x="0" y="4437112"/>
              <a:ext cx="2783632" cy="2420889"/>
              <a:chOff x="9408368" y="4437112"/>
              <a:chExt cx="2783632" cy="2420889"/>
            </a:xfrm>
          </p:grpSpPr>
          <p:sp>
            <p:nvSpPr>
              <p:cNvPr id="26" name="Dowolny kształt 25">
                <a:extLst>
                  <a:ext uri="{FF2B5EF4-FFF2-40B4-BE49-F238E27FC236}">
                    <a16:creationId xmlns:a16="http://schemas.microsoft.com/office/drawing/2014/main" id="{90D39D6A-54DA-544B-A0A9-5E3BE1A95F51}"/>
                  </a:ext>
                </a:extLst>
              </p:cNvPr>
              <p:cNvSpPr/>
              <p:nvPr userDrawn="1"/>
            </p:nvSpPr>
            <p:spPr>
              <a:xfrm>
                <a:off x="9408368" y="5260588"/>
                <a:ext cx="2783632" cy="1597411"/>
              </a:xfrm>
              <a:custGeom>
                <a:avLst/>
                <a:gdLst>
                  <a:gd name="connsiteX0" fmla="*/ 2051592 w 3575084"/>
                  <a:gd name="connsiteY0" fmla="*/ 0 h 2051592"/>
                  <a:gd name="connsiteX1" fmla="*/ 3502287 w 3575084"/>
                  <a:gd name="connsiteY1" fmla="*/ 600898 h 2051592"/>
                  <a:gd name="connsiteX2" fmla="*/ 3575084 w 3575084"/>
                  <a:gd name="connsiteY2" fmla="*/ 680995 h 2051592"/>
                  <a:gd name="connsiteX3" fmla="*/ 3575084 w 3575084"/>
                  <a:gd name="connsiteY3" fmla="*/ 1719669 h 2051592"/>
                  <a:gd name="connsiteX4" fmla="*/ 3541173 w 3575084"/>
                  <a:gd name="connsiteY4" fmla="*/ 1587784 h 2051592"/>
                  <a:gd name="connsiteX5" fmla="*/ 2051592 w 3575084"/>
                  <a:gd name="connsiteY5" fmla="*/ 491890 h 2051592"/>
                  <a:gd name="connsiteX6" fmla="*/ 491890 w 3575084"/>
                  <a:gd name="connsiteY6" fmla="*/ 2051592 h 2051592"/>
                  <a:gd name="connsiteX7" fmla="*/ 0 w 3575084"/>
                  <a:gd name="connsiteY7" fmla="*/ 2051592 h 2051592"/>
                  <a:gd name="connsiteX8" fmla="*/ 2051592 w 3575084"/>
                  <a:gd name="connsiteY8" fmla="*/ 0 h 2051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5084" h="2051592">
                    <a:moveTo>
                      <a:pt x="2051592" y="0"/>
                    </a:moveTo>
                    <a:cubicBezTo>
                      <a:pt x="2618123" y="0"/>
                      <a:pt x="3131021" y="229633"/>
                      <a:pt x="3502287" y="600898"/>
                    </a:cubicBezTo>
                    <a:lnTo>
                      <a:pt x="3575084" y="680995"/>
                    </a:lnTo>
                    <a:lnTo>
                      <a:pt x="3575084" y="1719669"/>
                    </a:lnTo>
                    <a:lnTo>
                      <a:pt x="3541173" y="1587784"/>
                    </a:lnTo>
                    <a:cubicBezTo>
                      <a:pt x="3343697" y="952879"/>
                      <a:pt x="2751480" y="491890"/>
                      <a:pt x="2051592" y="491890"/>
                    </a:cubicBezTo>
                    <a:cubicBezTo>
                      <a:pt x="1190192" y="491890"/>
                      <a:pt x="491890" y="1190192"/>
                      <a:pt x="491890" y="2051592"/>
                    </a:cubicBezTo>
                    <a:lnTo>
                      <a:pt x="0" y="2051592"/>
                    </a:lnTo>
                    <a:cubicBezTo>
                      <a:pt x="0" y="918529"/>
                      <a:pt x="918529" y="0"/>
                      <a:pt x="2051592" y="0"/>
                    </a:cubicBezTo>
                    <a:close/>
                  </a:path>
                </a:pathLst>
              </a:custGeom>
              <a:gradFill flip="none" rotWithShape="1">
                <a:gsLst>
                  <a:gs pos="0">
                    <a:schemeClr val="tx2"/>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pl-PL"/>
              </a:p>
            </p:txBody>
          </p:sp>
          <p:sp>
            <p:nvSpPr>
              <p:cNvPr id="27" name="Dowolny kształt 26">
                <a:extLst>
                  <a:ext uri="{FF2B5EF4-FFF2-40B4-BE49-F238E27FC236}">
                    <a16:creationId xmlns:a16="http://schemas.microsoft.com/office/drawing/2014/main" id="{5C04D805-7306-1F4A-B84A-771E88FE9DB3}"/>
                  </a:ext>
                </a:extLst>
              </p:cNvPr>
              <p:cNvSpPr/>
              <p:nvPr userDrawn="1"/>
            </p:nvSpPr>
            <p:spPr>
              <a:xfrm>
                <a:off x="9948002" y="4437112"/>
                <a:ext cx="2243998" cy="2420889"/>
              </a:xfrm>
              <a:custGeom>
                <a:avLst/>
                <a:gdLst>
                  <a:gd name="connsiteX0" fmla="*/ 2484276 w 3071664"/>
                  <a:gd name="connsiteY0" fmla="*/ 0 h 3313799"/>
                  <a:gd name="connsiteX1" fmla="*/ 2984944 w 3071664"/>
                  <a:gd name="connsiteY1" fmla="*/ 50472 h 3313799"/>
                  <a:gd name="connsiteX2" fmla="*/ 3071664 w 3071664"/>
                  <a:gd name="connsiteY2" fmla="*/ 72770 h 3313799"/>
                  <a:gd name="connsiteX3" fmla="*/ 3071664 w 3071664"/>
                  <a:gd name="connsiteY3" fmla="*/ 689969 h 3313799"/>
                  <a:gd name="connsiteX4" fmla="*/ 3045901 w 3071664"/>
                  <a:gd name="connsiteY4" fmla="*/ 680540 h 3313799"/>
                  <a:gd name="connsiteX5" fmla="*/ 2484276 w 3071664"/>
                  <a:gd name="connsiteY5" fmla="*/ 595630 h 3313799"/>
                  <a:gd name="connsiteX6" fmla="*/ 595630 w 3071664"/>
                  <a:gd name="connsiteY6" fmla="*/ 2484276 h 3313799"/>
                  <a:gd name="connsiteX7" fmla="*/ 744049 w 3071664"/>
                  <a:gd name="connsiteY7" fmla="*/ 3219422 h 3313799"/>
                  <a:gd name="connsiteX8" fmla="*/ 789513 w 3071664"/>
                  <a:gd name="connsiteY8" fmla="*/ 3313799 h 3313799"/>
                  <a:gd name="connsiteX9" fmla="*/ 144912 w 3071664"/>
                  <a:gd name="connsiteY9" fmla="*/ 3313799 h 3313799"/>
                  <a:gd name="connsiteX10" fmla="*/ 111688 w 3071664"/>
                  <a:gd name="connsiteY10" fmla="*/ 3223024 h 3313799"/>
                  <a:gd name="connsiteX11" fmla="*/ 0 w 3071664"/>
                  <a:gd name="connsiteY11" fmla="*/ 2484276 h 3313799"/>
                  <a:gd name="connsiteX12" fmla="*/ 2484276 w 3071664"/>
                  <a:gd name="connsiteY12" fmla="*/ 0 h 3313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71664" h="3313799">
                    <a:moveTo>
                      <a:pt x="2484276" y="0"/>
                    </a:moveTo>
                    <a:cubicBezTo>
                      <a:pt x="2655779" y="0"/>
                      <a:pt x="2823224" y="17379"/>
                      <a:pt x="2984944" y="50472"/>
                    </a:cubicBezTo>
                    <a:lnTo>
                      <a:pt x="3071664" y="72770"/>
                    </a:lnTo>
                    <a:lnTo>
                      <a:pt x="3071664" y="689969"/>
                    </a:lnTo>
                    <a:lnTo>
                      <a:pt x="3045901" y="680540"/>
                    </a:lnTo>
                    <a:cubicBezTo>
                      <a:pt x="2868484" y="625357"/>
                      <a:pt x="2679852" y="595630"/>
                      <a:pt x="2484276" y="595630"/>
                    </a:cubicBezTo>
                    <a:cubicBezTo>
                      <a:pt x="1441206" y="595630"/>
                      <a:pt x="595630" y="1441206"/>
                      <a:pt x="595630" y="2484276"/>
                    </a:cubicBezTo>
                    <a:cubicBezTo>
                      <a:pt x="595630" y="2745044"/>
                      <a:pt x="648479" y="2993468"/>
                      <a:pt x="744049" y="3219422"/>
                    </a:cubicBezTo>
                    <a:lnTo>
                      <a:pt x="789513" y="3313799"/>
                    </a:lnTo>
                    <a:lnTo>
                      <a:pt x="144912" y="3313799"/>
                    </a:lnTo>
                    <a:lnTo>
                      <a:pt x="111688" y="3223024"/>
                    </a:lnTo>
                    <a:cubicBezTo>
                      <a:pt x="39103" y="2989654"/>
                      <a:pt x="0" y="2741532"/>
                      <a:pt x="0" y="2484276"/>
                    </a:cubicBezTo>
                    <a:cubicBezTo>
                      <a:pt x="0" y="1112248"/>
                      <a:pt x="1112248" y="0"/>
                      <a:pt x="2484276" y="0"/>
                    </a:cubicBezTo>
                    <a:close/>
                  </a:path>
                </a:pathLst>
              </a:cu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pl-PL"/>
              </a:p>
            </p:txBody>
          </p:sp>
        </p:grpSp>
        <p:sp>
          <p:nvSpPr>
            <p:cNvPr id="18" name="Owal 17">
              <a:extLst>
                <a:ext uri="{FF2B5EF4-FFF2-40B4-BE49-F238E27FC236}">
                  <a16:creationId xmlns:a16="http://schemas.microsoft.com/office/drawing/2014/main" id="{56DAA7AD-FE48-C24C-B7F3-6A236B6981EA}"/>
                </a:ext>
              </a:extLst>
            </p:cNvPr>
            <p:cNvSpPr/>
            <p:nvPr userDrawn="1"/>
          </p:nvSpPr>
          <p:spPr>
            <a:xfrm>
              <a:off x="2977275" y="6069306"/>
              <a:ext cx="144016" cy="14401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9" name="Owal 18">
              <a:extLst>
                <a:ext uri="{FF2B5EF4-FFF2-40B4-BE49-F238E27FC236}">
                  <a16:creationId xmlns:a16="http://schemas.microsoft.com/office/drawing/2014/main" id="{6ADA6FFC-BF45-9C40-B5FB-B7C17B280A3B}"/>
                </a:ext>
              </a:extLst>
            </p:cNvPr>
            <p:cNvSpPr/>
            <p:nvPr userDrawn="1"/>
          </p:nvSpPr>
          <p:spPr>
            <a:xfrm>
              <a:off x="3199693" y="6271540"/>
              <a:ext cx="103654" cy="10365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spTree>
    <p:extLst>
      <p:ext uri="{BB962C8B-B14F-4D97-AF65-F5344CB8AC3E}">
        <p14:creationId xmlns:p14="http://schemas.microsoft.com/office/powerpoint/2010/main" val="887668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genda [3]">
    <p:spTree>
      <p:nvGrpSpPr>
        <p:cNvPr id="1" name=""/>
        <p:cNvGrpSpPr/>
        <p:nvPr/>
      </p:nvGrpSpPr>
      <p:grpSpPr>
        <a:xfrm>
          <a:off x="0" y="0"/>
          <a:ext cx="0" cy="0"/>
          <a:chOff x="0" y="0"/>
          <a:chExt cx="0" cy="0"/>
        </a:xfrm>
      </p:grpSpPr>
      <p:sp>
        <p:nvSpPr>
          <p:cNvPr id="30" name="Tytuł 1">
            <a:extLst>
              <a:ext uri="{FF2B5EF4-FFF2-40B4-BE49-F238E27FC236}">
                <a16:creationId xmlns:a16="http://schemas.microsoft.com/office/drawing/2014/main" id="{2B653619-4091-9946-9C01-CCFD9A2DDE29}"/>
              </a:ext>
            </a:extLst>
          </p:cNvPr>
          <p:cNvSpPr>
            <a:spLocks noGrp="1"/>
          </p:cNvSpPr>
          <p:nvPr>
            <p:ph type="title" hasCustomPrompt="1"/>
          </p:nvPr>
        </p:nvSpPr>
        <p:spPr>
          <a:xfrm>
            <a:off x="2074223" y="1"/>
            <a:ext cx="9436740" cy="1124980"/>
          </a:xfrm>
        </p:spPr>
        <p:txBody>
          <a:bodyPr lIns="0"/>
          <a:lstStyle>
            <a:lvl1pPr>
              <a:defRPr>
                <a:solidFill>
                  <a:schemeClr val="tx1"/>
                </a:solidFill>
                <a:latin typeface="Roboto" panose="02000000000000000000" pitchFamily="2" charset="0"/>
                <a:ea typeface="Roboto" panose="02000000000000000000" pitchFamily="2" charset="0"/>
              </a:defRPr>
            </a:lvl1pPr>
          </a:lstStyle>
          <a:p>
            <a:r>
              <a:rPr lang="pl-PL" dirty="0" err="1"/>
              <a:t>Click</a:t>
            </a:r>
            <a:r>
              <a:rPr lang="pl-PL" dirty="0"/>
              <a:t> to </a:t>
            </a:r>
            <a:r>
              <a:rPr lang="pl-PL" dirty="0" err="1"/>
              <a:t>edit</a:t>
            </a:r>
            <a:endParaRPr lang="pl-PL" dirty="0"/>
          </a:p>
        </p:txBody>
      </p:sp>
      <p:sp>
        <p:nvSpPr>
          <p:cNvPr id="31" name="Symbol zastępczy tekstu 27">
            <a:extLst>
              <a:ext uri="{FF2B5EF4-FFF2-40B4-BE49-F238E27FC236}">
                <a16:creationId xmlns:a16="http://schemas.microsoft.com/office/drawing/2014/main" id="{F35CA5FF-734A-F149-AA23-CBA88CFBFBF1}"/>
              </a:ext>
            </a:extLst>
          </p:cNvPr>
          <p:cNvSpPr>
            <a:spLocks noGrp="1"/>
          </p:cNvSpPr>
          <p:nvPr>
            <p:ph type="body" sz="quarter" idx="13" hasCustomPrompt="1"/>
          </p:nvPr>
        </p:nvSpPr>
        <p:spPr>
          <a:xfrm>
            <a:off x="2074223" y="3342733"/>
            <a:ext cx="9436740" cy="691205"/>
          </a:xfrm>
        </p:spPr>
        <p:txBody>
          <a:bodyPr anchor="ctr"/>
          <a:lstStyle>
            <a:lvl1pPr marL="0" indent="0">
              <a:buNone/>
              <a:defRPr sz="2400">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p:txBody>
      </p:sp>
      <p:sp>
        <p:nvSpPr>
          <p:cNvPr id="32" name="Symbol zastępczy tekstu 27">
            <a:extLst>
              <a:ext uri="{FF2B5EF4-FFF2-40B4-BE49-F238E27FC236}">
                <a16:creationId xmlns:a16="http://schemas.microsoft.com/office/drawing/2014/main" id="{1E27E7CD-6A17-C849-8D63-F783D72A75A1}"/>
              </a:ext>
            </a:extLst>
          </p:cNvPr>
          <p:cNvSpPr>
            <a:spLocks noGrp="1"/>
          </p:cNvSpPr>
          <p:nvPr>
            <p:ph type="body" sz="quarter" idx="11" hasCustomPrompt="1"/>
          </p:nvPr>
        </p:nvSpPr>
        <p:spPr>
          <a:xfrm>
            <a:off x="2074223" y="1963841"/>
            <a:ext cx="9436740" cy="687678"/>
          </a:xfrm>
        </p:spPr>
        <p:txBody>
          <a:bodyPr anchor="ctr"/>
          <a:lstStyle>
            <a:lvl1pPr marL="0" indent="0">
              <a:buNone/>
              <a:defRPr sz="2400">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p:txBody>
      </p:sp>
      <p:sp>
        <p:nvSpPr>
          <p:cNvPr id="33" name="Symbol zastępczy tekstu 27">
            <a:extLst>
              <a:ext uri="{FF2B5EF4-FFF2-40B4-BE49-F238E27FC236}">
                <a16:creationId xmlns:a16="http://schemas.microsoft.com/office/drawing/2014/main" id="{1F833DFC-FFD7-7F4E-A261-DD69055633B6}"/>
              </a:ext>
            </a:extLst>
          </p:cNvPr>
          <p:cNvSpPr>
            <a:spLocks noGrp="1"/>
          </p:cNvSpPr>
          <p:nvPr>
            <p:ph type="body" sz="quarter" idx="15" hasCustomPrompt="1"/>
          </p:nvPr>
        </p:nvSpPr>
        <p:spPr>
          <a:xfrm>
            <a:off x="2074223" y="4725144"/>
            <a:ext cx="9436740" cy="691205"/>
          </a:xfrm>
        </p:spPr>
        <p:txBody>
          <a:bodyPr anchor="ctr"/>
          <a:lstStyle>
            <a:lvl1pPr marL="0" indent="0">
              <a:buNone/>
              <a:defRPr sz="2400">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p:txBody>
      </p:sp>
      <p:sp>
        <p:nvSpPr>
          <p:cNvPr id="35" name="Prostokąt 34">
            <a:extLst>
              <a:ext uri="{FF2B5EF4-FFF2-40B4-BE49-F238E27FC236}">
                <a16:creationId xmlns:a16="http://schemas.microsoft.com/office/drawing/2014/main" id="{40E35AAB-79F1-2646-A258-4C3DDDB1001A}"/>
              </a:ext>
            </a:extLst>
          </p:cNvPr>
          <p:cNvSpPr/>
          <p:nvPr userDrawn="1"/>
        </p:nvSpPr>
        <p:spPr>
          <a:xfrm>
            <a:off x="0" y="2"/>
            <a:ext cx="1833563" cy="68579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pl-PL" dirty="0">
              <a:solidFill>
                <a:schemeClr val="tx2"/>
              </a:solidFill>
              <a:latin typeface="Roboto" panose="02000000000000000000" pitchFamily="2" charset="0"/>
            </a:endParaRPr>
          </a:p>
        </p:txBody>
      </p:sp>
      <p:sp>
        <p:nvSpPr>
          <p:cNvPr id="36" name="Symbol zastępczy tekstu 24">
            <a:extLst>
              <a:ext uri="{FF2B5EF4-FFF2-40B4-BE49-F238E27FC236}">
                <a16:creationId xmlns:a16="http://schemas.microsoft.com/office/drawing/2014/main" id="{EC219B12-267A-5E40-A9C1-5F17B1B03720}"/>
              </a:ext>
            </a:extLst>
          </p:cNvPr>
          <p:cNvSpPr>
            <a:spLocks noGrp="1"/>
          </p:cNvSpPr>
          <p:nvPr>
            <p:ph type="body" sz="quarter" idx="12" hasCustomPrompt="1"/>
          </p:nvPr>
        </p:nvSpPr>
        <p:spPr>
          <a:xfrm>
            <a:off x="912019" y="3342732"/>
            <a:ext cx="461961" cy="670821"/>
          </a:xfrm>
        </p:spPr>
        <p:txBody>
          <a:bodyPr anchor="ctr">
            <a:noAutofit/>
          </a:bodyPr>
          <a:lstStyle>
            <a:lvl1pPr marL="0" indent="0" algn="r">
              <a:lnSpc>
                <a:spcPct val="100000"/>
              </a:lnSpc>
              <a:spcBef>
                <a:spcPts val="0"/>
              </a:spcBef>
              <a:spcAft>
                <a:spcPts val="0"/>
              </a:spcAft>
              <a:buFont typeface="Arial" panose="020B0604020202020204" pitchFamily="34" charset="0"/>
              <a:buNone/>
              <a:defRPr sz="4800" b="0" i="0">
                <a:solidFill>
                  <a:schemeClr val="bg1"/>
                </a:solidFill>
                <a:latin typeface="Roboto" panose="02000000000000000000" pitchFamily="2" charset="0"/>
                <a:ea typeface="Roboto" panose="02000000000000000000" pitchFamily="2" charset="0"/>
                <a:cs typeface="Roboto Regular" panose="02000000000000000000" pitchFamily="2" charset="0"/>
              </a:defRPr>
            </a:lvl1pPr>
          </a:lstStyle>
          <a:p>
            <a:pPr lvl="0"/>
            <a:r>
              <a:rPr lang="pl-PL" dirty="0"/>
              <a:t>#</a:t>
            </a:r>
          </a:p>
        </p:txBody>
      </p:sp>
      <p:sp>
        <p:nvSpPr>
          <p:cNvPr id="37" name="Symbol zastępczy tekstu 24">
            <a:extLst>
              <a:ext uri="{FF2B5EF4-FFF2-40B4-BE49-F238E27FC236}">
                <a16:creationId xmlns:a16="http://schemas.microsoft.com/office/drawing/2014/main" id="{DC222A2D-669C-404F-99EE-C2F0F718162F}"/>
              </a:ext>
            </a:extLst>
          </p:cNvPr>
          <p:cNvSpPr>
            <a:spLocks noGrp="1"/>
          </p:cNvSpPr>
          <p:nvPr>
            <p:ph type="body" sz="quarter" idx="10" hasCustomPrompt="1"/>
          </p:nvPr>
        </p:nvSpPr>
        <p:spPr>
          <a:xfrm>
            <a:off x="912019" y="1963841"/>
            <a:ext cx="461961" cy="687678"/>
          </a:xfrm>
        </p:spPr>
        <p:txBody>
          <a:bodyPr anchor="ctr">
            <a:noAutofit/>
          </a:bodyPr>
          <a:lstStyle>
            <a:lvl1pPr marL="0" indent="0" algn="r">
              <a:lnSpc>
                <a:spcPct val="100000"/>
              </a:lnSpc>
              <a:spcBef>
                <a:spcPts val="0"/>
              </a:spcBef>
              <a:spcAft>
                <a:spcPts val="0"/>
              </a:spcAft>
              <a:buFont typeface="Arial" panose="020B0604020202020204" pitchFamily="34" charset="0"/>
              <a:buNone/>
              <a:defRPr sz="4800" b="0" i="0">
                <a:solidFill>
                  <a:schemeClr val="bg1"/>
                </a:solidFill>
                <a:latin typeface="Roboto" panose="02000000000000000000" pitchFamily="2" charset="0"/>
                <a:ea typeface="Roboto" panose="02000000000000000000" pitchFamily="2" charset="0"/>
                <a:cs typeface="Roboto Regular" panose="02000000000000000000" pitchFamily="2" charset="0"/>
              </a:defRPr>
            </a:lvl1pPr>
          </a:lstStyle>
          <a:p>
            <a:pPr lvl="0"/>
            <a:r>
              <a:rPr lang="pl-PL" dirty="0"/>
              <a:t>#</a:t>
            </a:r>
          </a:p>
        </p:txBody>
      </p:sp>
      <p:sp>
        <p:nvSpPr>
          <p:cNvPr id="38" name="Symbol zastępczy tekstu 24">
            <a:extLst>
              <a:ext uri="{FF2B5EF4-FFF2-40B4-BE49-F238E27FC236}">
                <a16:creationId xmlns:a16="http://schemas.microsoft.com/office/drawing/2014/main" id="{E5BD34B9-B4D7-9449-A9D7-D94848476E16}"/>
              </a:ext>
            </a:extLst>
          </p:cNvPr>
          <p:cNvSpPr>
            <a:spLocks noGrp="1"/>
          </p:cNvSpPr>
          <p:nvPr>
            <p:ph type="body" sz="quarter" idx="14" hasCustomPrompt="1"/>
          </p:nvPr>
        </p:nvSpPr>
        <p:spPr>
          <a:xfrm>
            <a:off x="912019" y="4725143"/>
            <a:ext cx="461961" cy="691205"/>
          </a:xfrm>
        </p:spPr>
        <p:txBody>
          <a:bodyPr anchor="ctr">
            <a:noAutofit/>
          </a:bodyPr>
          <a:lstStyle>
            <a:lvl1pPr marL="0" indent="0" algn="r">
              <a:lnSpc>
                <a:spcPct val="100000"/>
              </a:lnSpc>
              <a:spcBef>
                <a:spcPts val="0"/>
              </a:spcBef>
              <a:spcAft>
                <a:spcPts val="0"/>
              </a:spcAft>
              <a:buFont typeface="Arial" panose="020B0604020202020204" pitchFamily="34" charset="0"/>
              <a:buNone/>
              <a:defRPr sz="4800" b="0" i="0">
                <a:solidFill>
                  <a:schemeClr val="bg1"/>
                </a:solidFill>
                <a:latin typeface="Roboto" panose="02000000000000000000" pitchFamily="2" charset="0"/>
                <a:ea typeface="Roboto" panose="02000000000000000000" pitchFamily="2" charset="0"/>
                <a:cs typeface="Roboto Regular" panose="02000000000000000000" pitchFamily="2" charset="0"/>
              </a:defRPr>
            </a:lvl1pPr>
          </a:lstStyle>
          <a:p>
            <a:pPr lvl="0"/>
            <a:r>
              <a:rPr lang="pl-PL" dirty="0"/>
              <a:t>#</a:t>
            </a:r>
          </a:p>
        </p:txBody>
      </p:sp>
      <p:cxnSp>
        <p:nvCxnSpPr>
          <p:cNvPr id="40" name="Łącznik prosty 39">
            <a:extLst>
              <a:ext uri="{FF2B5EF4-FFF2-40B4-BE49-F238E27FC236}">
                <a16:creationId xmlns:a16="http://schemas.microsoft.com/office/drawing/2014/main" id="{C5995FFF-7475-3F4A-A39A-23E79945353B}"/>
              </a:ext>
            </a:extLst>
          </p:cNvPr>
          <p:cNvCxnSpPr>
            <a:cxnSpLocks/>
          </p:cNvCxnSpPr>
          <p:nvPr userDrawn="1"/>
        </p:nvCxnSpPr>
        <p:spPr>
          <a:xfrm flipH="1">
            <a:off x="1596731" y="3690098"/>
            <a:ext cx="352719" cy="0"/>
          </a:xfrm>
          <a:prstGeom prst="line">
            <a:avLst/>
          </a:prstGeom>
          <a:ln w="25400" cap="sq">
            <a:gradFill>
              <a:gsLst>
                <a:gs pos="0">
                  <a:schemeClr val="accent1"/>
                </a:gs>
                <a:gs pos="100000">
                  <a:schemeClr val="accent2"/>
                </a:gs>
              </a:gsLst>
              <a:lin ang="0" scaled="0"/>
            </a:gradFill>
          </a:ln>
          <a:effectLst/>
        </p:spPr>
        <p:style>
          <a:lnRef idx="2">
            <a:schemeClr val="accent1"/>
          </a:lnRef>
          <a:fillRef idx="0">
            <a:schemeClr val="accent1"/>
          </a:fillRef>
          <a:effectRef idx="1">
            <a:schemeClr val="accent1"/>
          </a:effectRef>
          <a:fontRef idx="minor">
            <a:schemeClr val="tx1"/>
          </a:fontRef>
        </p:style>
      </p:cxnSp>
      <p:cxnSp>
        <p:nvCxnSpPr>
          <p:cNvPr id="41" name="Łącznik prosty 40">
            <a:extLst>
              <a:ext uri="{FF2B5EF4-FFF2-40B4-BE49-F238E27FC236}">
                <a16:creationId xmlns:a16="http://schemas.microsoft.com/office/drawing/2014/main" id="{ACA5936C-3D29-E942-831F-F184BFA7CEF3}"/>
              </a:ext>
            </a:extLst>
          </p:cNvPr>
          <p:cNvCxnSpPr>
            <a:cxnSpLocks/>
          </p:cNvCxnSpPr>
          <p:nvPr userDrawn="1"/>
        </p:nvCxnSpPr>
        <p:spPr>
          <a:xfrm flipH="1">
            <a:off x="1596731" y="2277327"/>
            <a:ext cx="352719" cy="0"/>
          </a:xfrm>
          <a:prstGeom prst="line">
            <a:avLst/>
          </a:prstGeom>
          <a:ln w="25400" cap="sq">
            <a:gradFill>
              <a:gsLst>
                <a:gs pos="0">
                  <a:schemeClr val="accent1"/>
                </a:gs>
                <a:gs pos="100000">
                  <a:schemeClr val="accent2"/>
                </a:gs>
              </a:gsLst>
              <a:lin ang="0" scaled="0"/>
            </a:gradFill>
          </a:ln>
          <a:effectLst/>
        </p:spPr>
        <p:style>
          <a:lnRef idx="2">
            <a:schemeClr val="accent1"/>
          </a:lnRef>
          <a:fillRef idx="0">
            <a:schemeClr val="accent1"/>
          </a:fillRef>
          <a:effectRef idx="1">
            <a:schemeClr val="accent1"/>
          </a:effectRef>
          <a:fontRef idx="minor">
            <a:schemeClr val="tx1"/>
          </a:fontRef>
        </p:style>
      </p:cxnSp>
      <p:cxnSp>
        <p:nvCxnSpPr>
          <p:cNvPr id="43" name="Łącznik prosty 42">
            <a:extLst>
              <a:ext uri="{FF2B5EF4-FFF2-40B4-BE49-F238E27FC236}">
                <a16:creationId xmlns:a16="http://schemas.microsoft.com/office/drawing/2014/main" id="{1C45425F-2722-DC44-941A-4194FA7AF10D}"/>
              </a:ext>
            </a:extLst>
          </p:cNvPr>
          <p:cNvCxnSpPr>
            <a:cxnSpLocks/>
          </p:cNvCxnSpPr>
          <p:nvPr userDrawn="1"/>
        </p:nvCxnSpPr>
        <p:spPr>
          <a:xfrm flipH="1">
            <a:off x="1596731" y="5074268"/>
            <a:ext cx="352719" cy="0"/>
          </a:xfrm>
          <a:prstGeom prst="line">
            <a:avLst/>
          </a:prstGeom>
          <a:ln w="25400" cap="sq">
            <a:gradFill>
              <a:gsLst>
                <a:gs pos="0">
                  <a:schemeClr val="accent1"/>
                </a:gs>
                <a:gs pos="100000">
                  <a:schemeClr val="accent2"/>
                </a:gs>
              </a:gsLst>
              <a:lin ang="0" scaled="0"/>
            </a:gra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86123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genda [4]">
    <p:spTree>
      <p:nvGrpSpPr>
        <p:cNvPr id="1" name=""/>
        <p:cNvGrpSpPr/>
        <p:nvPr/>
      </p:nvGrpSpPr>
      <p:grpSpPr>
        <a:xfrm>
          <a:off x="0" y="0"/>
          <a:ext cx="0" cy="0"/>
          <a:chOff x="0" y="0"/>
          <a:chExt cx="0" cy="0"/>
        </a:xfrm>
      </p:grpSpPr>
      <p:sp>
        <p:nvSpPr>
          <p:cNvPr id="30" name="Tytuł 1">
            <a:extLst>
              <a:ext uri="{FF2B5EF4-FFF2-40B4-BE49-F238E27FC236}">
                <a16:creationId xmlns:a16="http://schemas.microsoft.com/office/drawing/2014/main" id="{2B653619-4091-9946-9C01-CCFD9A2DDE29}"/>
              </a:ext>
            </a:extLst>
          </p:cNvPr>
          <p:cNvSpPr>
            <a:spLocks noGrp="1"/>
          </p:cNvSpPr>
          <p:nvPr>
            <p:ph type="title" hasCustomPrompt="1"/>
          </p:nvPr>
        </p:nvSpPr>
        <p:spPr>
          <a:xfrm>
            <a:off x="2074223" y="1"/>
            <a:ext cx="9436740" cy="1124980"/>
          </a:xfrm>
        </p:spPr>
        <p:txBody>
          <a:bodyPr lIns="0"/>
          <a:lstStyle>
            <a:lvl1pPr>
              <a:defRPr>
                <a:solidFill>
                  <a:schemeClr val="tx1"/>
                </a:solidFill>
                <a:latin typeface="Roboto" panose="02000000000000000000" pitchFamily="2" charset="0"/>
                <a:ea typeface="Roboto" panose="02000000000000000000" pitchFamily="2" charset="0"/>
              </a:defRPr>
            </a:lvl1pPr>
          </a:lstStyle>
          <a:p>
            <a:r>
              <a:rPr lang="pl-PL" dirty="0" err="1"/>
              <a:t>Click</a:t>
            </a:r>
            <a:r>
              <a:rPr lang="pl-PL" dirty="0"/>
              <a:t> to </a:t>
            </a:r>
            <a:r>
              <a:rPr lang="pl-PL" dirty="0" err="1"/>
              <a:t>edit</a:t>
            </a:r>
            <a:endParaRPr lang="pl-PL" dirty="0"/>
          </a:p>
        </p:txBody>
      </p:sp>
      <p:sp>
        <p:nvSpPr>
          <p:cNvPr id="31" name="Symbol zastępczy tekstu 27">
            <a:extLst>
              <a:ext uri="{FF2B5EF4-FFF2-40B4-BE49-F238E27FC236}">
                <a16:creationId xmlns:a16="http://schemas.microsoft.com/office/drawing/2014/main" id="{F35CA5FF-734A-F149-AA23-CBA88CFBFBF1}"/>
              </a:ext>
            </a:extLst>
          </p:cNvPr>
          <p:cNvSpPr>
            <a:spLocks noGrp="1"/>
          </p:cNvSpPr>
          <p:nvPr>
            <p:ph type="body" sz="quarter" idx="13" hasCustomPrompt="1"/>
          </p:nvPr>
        </p:nvSpPr>
        <p:spPr>
          <a:xfrm>
            <a:off x="2074223" y="2736032"/>
            <a:ext cx="9436740" cy="691205"/>
          </a:xfrm>
        </p:spPr>
        <p:txBody>
          <a:bodyPr anchor="ctr"/>
          <a:lstStyle>
            <a:lvl1pPr marL="0" indent="0">
              <a:buNone/>
              <a:defRPr sz="2400">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p:txBody>
      </p:sp>
      <p:sp>
        <p:nvSpPr>
          <p:cNvPr id="32" name="Symbol zastępczy tekstu 27">
            <a:extLst>
              <a:ext uri="{FF2B5EF4-FFF2-40B4-BE49-F238E27FC236}">
                <a16:creationId xmlns:a16="http://schemas.microsoft.com/office/drawing/2014/main" id="{1E27E7CD-6A17-C849-8D63-F783D72A75A1}"/>
              </a:ext>
            </a:extLst>
          </p:cNvPr>
          <p:cNvSpPr>
            <a:spLocks noGrp="1"/>
          </p:cNvSpPr>
          <p:nvPr>
            <p:ph type="body" sz="quarter" idx="11" hasCustomPrompt="1"/>
          </p:nvPr>
        </p:nvSpPr>
        <p:spPr>
          <a:xfrm>
            <a:off x="2074223" y="1357140"/>
            <a:ext cx="9436740" cy="687678"/>
          </a:xfrm>
        </p:spPr>
        <p:txBody>
          <a:bodyPr anchor="ctr"/>
          <a:lstStyle>
            <a:lvl1pPr marL="0" indent="0">
              <a:buNone/>
              <a:defRPr sz="2400">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p:txBody>
      </p:sp>
      <p:sp>
        <p:nvSpPr>
          <p:cNvPr id="33" name="Symbol zastępczy tekstu 27">
            <a:extLst>
              <a:ext uri="{FF2B5EF4-FFF2-40B4-BE49-F238E27FC236}">
                <a16:creationId xmlns:a16="http://schemas.microsoft.com/office/drawing/2014/main" id="{1F833DFC-FFD7-7F4E-A261-DD69055633B6}"/>
              </a:ext>
            </a:extLst>
          </p:cNvPr>
          <p:cNvSpPr>
            <a:spLocks noGrp="1"/>
          </p:cNvSpPr>
          <p:nvPr>
            <p:ph type="body" sz="quarter" idx="15" hasCustomPrompt="1"/>
          </p:nvPr>
        </p:nvSpPr>
        <p:spPr>
          <a:xfrm>
            <a:off x="2074223" y="4118443"/>
            <a:ext cx="9436740" cy="691205"/>
          </a:xfrm>
        </p:spPr>
        <p:txBody>
          <a:bodyPr anchor="ctr"/>
          <a:lstStyle>
            <a:lvl1pPr marL="0" indent="0">
              <a:buNone/>
              <a:defRPr sz="2400">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p:txBody>
      </p:sp>
      <p:sp>
        <p:nvSpPr>
          <p:cNvPr id="34" name="Symbol zastępczy tekstu 27">
            <a:extLst>
              <a:ext uri="{FF2B5EF4-FFF2-40B4-BE49-F238E27FC236}">
                <a16:creationId xmlns:a16="http://schemas.microsoft.com/office/drawing/2014/main" id="{AD21AA1A-526D-E84D-9DE5-3D9AFC9CB58D}"/>
              </a:ext>
            </a:extLst>
          </p:cNvPr>
          <p:cNvSpPr>
            <a:spLocks noGrp="1"/>
          </p:cNvSpPr>
          <p:nvPr>
            <p:ph type="body" sz="quarter" idx="17" hasCustomPrompt="1"/>
          </p:nvPr>
        </p:nvSpPr>
        <p:spPr>
          <a:xfrm>
            <a:off x="2074223" y="5500855"/>
            <a:ext cx="9436740" cy="689443"/>
          </a:xfrm>
        </p:spPr>
        <p:txBody>
          <a:bodyPr anchor="ctr"/>
          <a:lstStyle>
            <a:lvl1pPr marL="0" indent="0">
              <a:buNone/>
              <a:defRPr sz="2400">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p:txBody>
      </p:sp>
      <p:sp>
        <p:nvSpPr>
          <p:cNvPr id="35" name="Prostokąt 34">
            <a:extLst>
              <a:ext uri="{FF2B5EF4-FFF2-40B4-BE49-F238E27FC236}">
                <a16:creationId xmlns:a16="http://schemas.microsoft.com/office/drawing/2014/main" id="{40E35AAB-79F1-2646-A258-4C3DDDB1001A}"/>
              </a:ext>
            </a:extLst>
          </p:cNvPr>
          <p:cNvSpPr/>
          <p:nvPr userDrawn="1"/>
        </p:nvSpPr>
        <p:spPr>
          <a:xfrm>
            <a:off x="0" y="2"/>
            <a:ext cx="1833563" cy="68579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pl-PL" dirty="0">
              <a:solidFill>
                <a:schemeClr val="tx2"/>
              </a:solidFill>
              <a:latin typeface="Roboto" panose="02000000000000000000" pitchFamily="2" charset="0"/>
            </a:endParaRPr>
          </a:p>
        </p:txBody>
      </p:sp>
      <p:sp>
        <p:nvSpPr>
          <p:cNvPr id="36" name="Symbol zastępczy tekstu 24">
            <a:extLst>
              <a:ext uri="{FF2B5EF4-FFF2-40B4-BE49-F238E27FC236}">
                <a16:creationId xmlns:a16="http://schemas.microsoft.com/office/drawing/2014/main" id="{EC219B12-267A-5E40-A9C1-5F17B1B03720}"/>
              </a:ext>
            </a:extLst>
          </p:cNvPr>
          <p:cNvSpPr>
            <a:spLocks noGrp="1"/>
          </p:cNvSpPr>
          <p:nvPr>
            <p:ph type="body" sz="quarter" idx="12" hasCustomPrompt="1"/>
          </p:nvPr>
        </p:nvSpPr>
        <p:spPr>
          <a:xfrm>
            <a:off x="912019" y="2736031"/>
            <a:ext cx="461961" cy="670821"/>
          </a:xfrm>
        </p:spPr>
        <p:txBody>
          <a:bodyPr anchor="ctr">
            <a:noAutofit/>
          </a:bodyPr>
          <a:lstStyle>
            <a:lvl1pPr marL="0" indent="0" algn="r">
              <a:lnSpc>
                <a:spcPct val="100000"/>
              </a:lnSpc>
              <a:spcBef>
                <a:spcPts val="0"/>
              </a:spcBef>
              <a:spcAft>
                <a:spcPts val="0"/>
              </a:spcAft>
              <a:buFont typeface="Arial" panose="020B0604020202020204" pitchFamily="34" charset="0"/>
              <a:buNone/>
              <a:defRPr sz="4800" b="0" i="0">
                <a:solidFill>
                  <a:schemeClr val="bg1"/>
                </a:solidFill>
                <a:latin typeface="Roboto" panose="02000000000000000000" pitchFamily="2" charset="0"/>
                <a:ea typeface="Roboto" panose="02000000000000000000" pitchFamily="2" charset="0"/>
                <a:cs typeface="Roboto Regular" panose="02000000000000000000" pitchFamily="2" charset="0"/>
              </a:defRPr>
            </a:lvl1pPr>
          </a:lstStyle>
          <a:p>
            <a:pPr lvl="0"/>
            <a:r>
              <a:rPr lang="pl-PL" dirty="0"/>
              <a:t>#</a:t>
            </a:r>
          </a:p>
        </p:txBody>
      </p:sp>
      <p:sp>
        <p:nvSpPr>
          <p:cNvPr id="37" name="Symbol zastępczy tekstu 24">
            <a:extLst>
              <a:ext uri="{FF2B5EF4-FFF2-40B4-BE49-F238E27FC236}">
                <a16:creationId xmlns:a16="http://schemas.microsoft.com/office/drawing/2014/main" id="{DC222A2D-669C-404F-99EE-C2F0F718162F}"/>
              </a:ext>
            </a:extLst>
          </p:cNvPr>
          <p:cNvSpPr>
            <a:spLocks noGrp="1"/>
          </p:cNvSpPr>
          <p:nvPr>
            <p:ph type="body" sz="quarter" idx="10" hasCustomPrompt="1"/>
          </p:nvPr>
        </p:nvSpPr>
        <p:spPr>
          <a:xfrm>
            <a:off x="912019" y="1357140"/>
            <a:ext cx="461961" cy="687678"/>
          </a:xfrm>
        </p:spPr>
        <p:txBody>
          <a:bodyPr anchor="ctr">
            <a:noAutofit/>
          </a:bodyPr>
          <a:lstStyle>
            <a:lvl1pPr marL="0" indent="0" algn="r">
              <a:lnSpc>
                <a:spcPct val="100000"/>
              </a:lnSpc>
              <a:spcBef>
                <a:spcPts val="0"/>
              </a:spcBef>
              <a:spcAft>
                <a:spcPts val="0"/>
              </a:spcAft>
              <a:buFont typeface="Arial" panose="020B0604020202020204" pitchFamily="34" charset="0"/>
              <a:buNone/>
              <a:defRPr sz="4800" b="0" i="0">
                <a:solidFill>
                  <a:schemeClr val="bg1"/>
                </a:solidFill>
                <a:latin typeface="Roboto" panose="02000000000000000000" pitchFamily="2" charset="0"/>
                <a:ea typeface="Roboto" panose="02000000000000000000" pitchFamily="2" charset="0"/>
                <a:cs typeface="Roboto Regular" panose="02000000000000000000" pitchFamily="2" charset="0"/>
              </a:defRPr>
            </a:lvl1pPr>
          </a:lstStyle>
          <a:p>
            <a:pPr lvl="0"/>
            <a:r>
              <a:rPr lang="pl-PL" dirty="0"/>
              <a:t>#</a:t>
            </a:r>
          </a:p>
        </p:txBody>
      </p:sp>
      <p:sp>
        <p:nvSpPr>
          <p:cNvPr id="38" name="Symbol zastępczy tekstu 24">
            <a:extLst>
              <a:ext uri="{FF2B5EF4-FFF2-40B4-BE49-F238E27FC236}">
                <a16:creationId xmlns:a16="http://schemas.microsoft.com/office/drawing/2014/main" id="{E5BD34B9-B4D7-9449-A9D7-D94848476E16}"/>
              </a:ext>
            </a:extLst>
          </p:cNvPr>
          <p:cNvSpPr>
            <a:spLocks noGrp="1"/>
          </p:cNvSpPr>
          <p:nvPr>
            <p:ph type="body" sz="quarter" idx="14" hasCustomPrompt="1"/>
          </p:nvPr>
        </p:nvSpPr>
        <p:spPr>
          <a:xfrm>
            <a:off x="912019" y="4118442"/>
            <a:ext cx="461961" cy="691205"/>
          </a:xfrm>
        </p:spPr>
        <p:txBody>
          <a:bodyPr anchor="ctr">
            <a:noAutofit/>
          </a:bodyPr>
          <a:lstStyle>
            <a:lvl1pPr marL="0" indent="0" algn="r">
              <a:lnSpc>
                <a:spcPct val="100000"/>
              </a:lnSpc>
              <a:spcBef>
                <a:spcPts val="0"/>
              </a:spcBef>
              <a:spcAft>
                <a:spcPts val="0"/>
              </a:spcAft>
              <a:buFont typeface="Arial" panose="020B0604020202020204" pitchFamily="34" charset="0"/>
              <a:buNone/>
              <a:defRPr sz="4800" b="0" i="0">
                <a:solidFill>
                  <a:schemeClr val="bg1"/>
                </a:solidFill>
                <a:latin typeface="Roboto" panose="02000000000000000000" pitchFamily="2" charset="0"/>
                <a:ea typeface="Roboto" panose="02000000000000000000" pitchFamily="2" charset="0"/>
                <a:cs typeface="Roboto Regular" panose="02000000000000000000" pitchFamily="2" charset="0"/>
              </a:defRPr>
            </a:lvl1pPr>
          </a:lstStyle>
          <a:p>
            <a:pPr lvl="0"/>
            <a:r>
              <a:rPr lang="pl-PL" dirty="0"/>
              <a:t>#</a:t>
            </a:r>
          </a:p>
        </p:txBody>
      </p:sp>
      <p:sp>
        <p:nvSpPr>
          <p:cNvPr id="39" name="Symbol zastępczy tekstu 24">
            <a:extLst>
              <a:ext uri="{FF2B5EF4-FFF2-40B4-BE49-F238E27FC236}">
                <a16:creationId xmlns:a16="http://schemas.microsoft.com/office/drawing/2014/main" id="{06C1CA32-C04D-C742-ACE3-D12362728152}"/>
              </a:ext>
            </a:extLst>
          </p:cNvPr>
          <p:cNvSpPr>
            <a:spLocks noGrp="1"/>
          </p:cNvSpPr>
          <p:nvPr>
            <p:ph type="body" sz="quarter" idx="16" hasCustomPrompt="1"/>
          </p:nvPr>
        </p:nvSpPr>
        <p:spPr>
          <a:xfrm>
            <a:off x="912019" y="5521225"/>
            <a:ext cx="461961" cy="689438"/>
          </a:xfrm>
        </p:spPr>
        <p:txBody>
          <a:bodyPr anchor="ctr">
            <a:noAutofit/>
          </a:bodyPr>
          <a:lstStyle>
            <a:lvl1pPr marL="0" indent="0" algn="r">
              <a:lnSpc>
                <a:spcPct val="100000"/>
              </a:lnSpc>
              <a:spcBef>
                <a:spcPts val="0"/>
              </a:spcBef>
              <a:spcAft>
                <a:spcPts val="0"/>
              </a:spcAft>
              <a:buFont typeface="Arial" panose="020B0604020202020204" pitchFamily="34" charset="0"/>
              <a:buNone/>
              <a:defRPr sz="4800" b="0" i="0">
                <a:solidFill>
                  <a:schemeClr val="bg1"/>
                </a:solidFill>
                <a:latin typeface="Roboto" panose="02000000000000000000" pitchFamily="2" charset="0"/>
                <a:ea typeface="Roboto" panose="02000000000000000000" pitchFamily="2" charset="0"/>
                <a:cs typeface="Roboto Regular" panose="02000000000000000000" pitchFamily="2" charset="0"/>
              </a:defRPr>
            </a:lvl1pPr>
          </a:lstStyle>
          <a:p>
            <a:pPr lvl="0"/>
            <a:r>
              <a:rPr lang="pl-PL" dirty="0"/>
              <a:t>#</a:t>
            </a:r>
          </a:p>
        </p:txBody>
      </p:sp>
      <p:cxnSp>
        <p:nvCxnSpPr>
          <p:cNvPr id="40" name="Łącznik prosty 39">
            <a:extLst>
              <a:ext uri="{FF2B5EF4-FFF2-40B4-BE49-F238E27FC236}">
                <a16:creationId xmlns:a16="http://schemas.microsoft.com/office/drawing/2014/main" id="{C5995FFF-7475-3F4A-A39A-23E79945353B}"/>
              </a:ext>
            </a:extLst>
          </p:cNvPr>
          <p:cNvCxnSpPr>
            <a:cxnSpLocks/>
          </p:cNvCxnSpPr>
          <p:nvPr userDrawn="1"/>
        </p:nvCxnSpPr>
        <p:spPr>
          <a:xfrm flipH="1">
            <a:off x="1596731" y="3083397"/>
            <a:ext cx="352719" cy="0"/>
          </a:xfrm>
          <a:prstGeom prst="line">
            <a:avLst/>
          </a:prstGeom>
          <a:ln w="25400" cap="sq">
            <a:gradFill>
              <a:gsLst>
                <a:gs pos="0">
                  <a:schemeClr val="accent1"/>
                </a:gs>
                <a:gs pos="100000">
                  <a:schemeClr val="accent2"/>
                </a:gs>
              </a:gsLst>
              <a:lin ang="0" scaled="0"/>
            </a:gradFill>
          </a:ln>
          <a:effectLst/>
        </p:spPr>
        <p:style>
          <a:lnRef idx="2">
            <a:schemeClr val="accent1"/>
          </a:lnRef>
          <a:fillRef idx="0">
            <a:schemeClr val="accent1"/>
          </a:fillRef>
          <a:effectRef idx="1">
            <a:schemeClr val="accent1"/>
          </a:effectRef>
          <a:fontRef idx="minor">
            <a:schemeClr val="tx1"/>
          </a:fontRef>
        </p:style>
      </p:cxnSp>
      <p:cxnSp>
        <p:nvCxnSpPr>
          <p:cNvPr id="41" name="Łącznik prosty 40">
            <a:extLst>
              <a:ext uri="{FF2B5EF4-FFF2-40B4-BE49-F238E27FC236}">
                <a16:creationId xmlns:a16="http://schemas.microsoft.com/office/drawing/2014/main" id="{ACA5936C-3D29-E942-831F-F184BFA7CEF3}"/>
              </a:ext>
            </a:extLst>
          </p:cNvPr>
          <p:cNvCxnSpPr>
            <a:cxnSpLocks/>
          </p:cNvCxnSpPr>
          <p:nvPr userDrawn="1"/>
        </p:nvCxnSpPr>
        <p:spPr>
          <a:xfrm flipH="1">
            <a:off x="1596731" y="1670626"/>
            <a:ext cx="352719" cy="0"/>
          </a:xfrm>
          <a:prstGeom prst="line">
            <a:avLst/>
          </a:prstGeom>
          <a:ln w="25400" cap="sq">
            <a:gradFill>
              <a:gsLst>
                <a:gs pos="0">
                  <a:schemeClr val="accent1"/>
                </a:gs>
                <a:gs pos="100000">
                  <a:schemeClr val="accent2"/>
                </a:gs>
              </a:gsLst>
              <a:lin ang="0" scaled="0"/>
            </a:gradFill>
          </a:ln>
          <a:effectLst/>
        </p:spPr>
        <p:style>
          <a:lnRef idx="2">
            <a:schemeClr val="accent1"/>
          </a:lnRef>
          <a:fillRef idx="0">
            <a:schemeClr val="accent1"/>
          </a:fillRef>
          <a:effectRef idx="1">
            <a:schemeClr val="accent1"/>
          </a:effectRef>
          <a:fontRef idx="minor">
            <a:schemeClr val="tx1"/>
          </a:fontRef>
        </p:style>
      </p:cxnSp>
      <p:cxnSp>
        <p:nvCxnSpPr>
          <p:cNvPr id="43" name="Łącznik prosty 42">
            <a:extLst>
              <a:ext uri="{FF2B5EF4-FFF2-40B4-BE49-F238E27FC236}">
                <a16:creationId xmlns:a16="http://schemas.microsoft.com/office/drawing/2014/main" id="{1C45425F-2722-DC44-941A-4194FA7AF10D}"/>
              </a:ext>
            </a:extLst>
          </p:cNvPr>
          <p:cNvCxnSpPr>
            <a:cxnSpLocks/>
          </p:cNvCxnSpPr>
          <p:nvPr userDrawn="1"/>
        </p:nvCxnSpPr>
        <p:spPr>
          <a:xfrm flipH="1">
            <a:off x="1596731" y="4467567"/>
            <a:ext cx="352719" cy="0"/>
          </a:xfrm>
          <a:prstGeom prst="line">
            <a:avLst/>
          </a:prstGeom>
          <a:ln w="25400" cap="sq">
            <a:gradFill>
              <a:gsLst>
                <a:gs pos="0">
                  <a:schemeClr val="accent1"/>
                </a:gs>
                <a:gs pos="100000">
                  <a:schemeClr val="accent2"/>
                </a:gs>
              </a:gsLst>
              <a:lin ang="0" scaled="0"/>
            </a:gradFill>
          </a:ln>
          <a:effectLst/>
        </p:spPr>
        <p:style>
          <a:lnRef idx="2">
            <a:schemeClr val="accent1"/>
          </a:lnRef>
          <a:fillRef idx="0">
            <a:schemeClr val="accent1"/>
          </a:fillRef>
          <a:effectRef idx="1">
            <a:schemeClr val="accent1"/>
          </a:effectRef>
          <a:fontRef idx="minor">
            <a:schemeClr val="tx1"/>
          </a:fontRef>
        </p:style>
      </p:cxnSp>
      <p:cxnSp>
        <p:nvCxnSpPr>
          <p:cNvPr id="44" name="Łącznik prosty 43">
            <a:extLst>
              <a:ext uri="{FF2B5EF4-FFF2-40B4-BE49-F238E27FC236}">
                <a16:creationId xmlns:a16="http://schemas.microsoft.com/office/drawing/2014/main" id="{BBA18187-947F-724B-8BBF-2060126D07DA}"/>
              </a:ext>
            </a:extLst>
          </p:cNvPr>
          <p:cNvCxnSpPr>
            <a:cxnSpLocks/>
          </p:cNvCxnSpPr>
          <p:nvPr userDrawn="1"/>
        </p:nvCxnSpPr>
        <p:spPr>
          <a:xfrm flipH="1">
            <a:off x="1572771" y="5848221"/>
            <a:ext cx="352719" cy="0"/>
          </a:xfrm>
          <a:prstGeom prst="line">
            <a:avLst/>
          </a:prstGeom>
          <a:ln w="25400" cap="sq">
            <a:gradFill>
              <a:gsLst>
                <a:gs pos="0">
                  <a:schemeClr val="accent1"/>
                </a:gs>
                <a:gs pos="100000">
                  <a:schemeClr val="accent2"/>
                </a:gs>
              </a:gsLst>
              <a:lin ang="0" scaled="0"/>
            </a:gra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768609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genda [5]">
    <p:spTree>
      <p:nvGrpSpPr>
        <p:cNvPr id="1" name=""/>
        <p:cNvGrpSpPr/>
        <p:nvPr/>
      </p:nvGrpSpPr>
      <p:grpSpPr>
        <a:xfrm>
          <a:off x="0" y="0"/>
          <a:ext cx="0" cy="0"/>
          <a:chOff x="0" y="0"/>
          <a:chExt cx="0" cy="0"/>
        </a:xfrm>
      </p:grpSpPr>
      <p:sp>
        <p:nvSpPr>
          <p:cNvPr id="30" name="Tytuł 1">
            <a:extLst>
              <a:ext uri="{FF2B5EF4-FFF2-40B4-BE49-F238E27FC236}">
                <a16:creationId xmlns:a16="http://schemas.microsoft.com/office/drawing/2014/main" id="{2B653619-4091-9946-9C01-CCFD9A2DDE29}"/>
              </a:ext>
            </a:extLst>
          </p:cNvPr>
          <p:cNvSpPr>
            <a:spLocks noGrp="1"/>
          </p:cNvSpPr>
          <p:nvPr>
            <p:ph type="title" hasCustomPrompt="1"/>
          </p:nvPr>
        </p:nvSpPr>
        <p:spPr>
          <a:xfrm>
            <a:off x="2074223" y="1"/>
            <a:ext cx="9436740" cy="1124980"/>
          </a:xfrm>
        </p:spPr>
        <p:txBody>
          <a:bodyPr lIns="0"/>
          <a:lstStyle>
            <a:lvl1pPr>
              <a:defRPr>
                <a:solidFill>
                  <a:schemeClr val="tx1"/>
                </a:solidFill>
                <a:latin typeface="Roboto" panose="02000000000000000000" pitchFamily="2" charset="0"/>
                <a:ea typeface="Roboto" panose="02000000000000000000" pitchFamily="2" charset="0"/>
              </a:defRPr>
            </a:lvl1pPr>
          </a:lstStyle>
          <a:p>
            <a:r>
              <a:rPr lang="pl-PL" dirty="0" err="1"/>
              <a:t>Click</a:t>
            </a:r>
            <a:r>
              <a:rPr lang="pl-PL" dirty="0"/>
              <a:t> to </a:t>
            </a:r>
            <a:r>
              <a:rPr lang="pl-PL" dirty="0" err="1"/>
              <a:t>edit</a:t>
            </a:r>
            <a:endParaRPr lang="pl-PL" dirty="0"/>
          </a:p>
        </p:txBody>
      </p:sp>
      <p:sp>
        <p:nvSpPr>
          <p:cNvPr id="31" name="Symbol zastępczy tekstu 27">
            <a:extLst>
              <a:ext uri="{FF2B5EF4-FFF2-40B4-BE49-F238E27FC236}">
                <a16:creationId xmlns:a16="http://schemas.microsoft.com/office/drawing/2014/main" id="{F35CA5FF-734A-F149-AA23-CBA88CFBFBF1}"/>
              </a:ext>
            </a:extLst>
          </p:cNvPr>
          <p:cNvSpPr>
            <a:spLocks noGrp="1"/>
          </p:cNvSpPr>
          <p:nvPr>
            <p:ph type="body" sz="quarter" idx="13" hasCustomPrompt="1"/>
          </p:nvPr>
        </p:nvSpPr>
        <p:spPr>
          <a:xfrm>
            <a:off x="2074223" y="2420889"/>
            <a:ext cx="9436740" cy="691205"/>
          </a:xfrm>
        </p:spPr>
        <p:txBody>
          <a:bodyPr anchor="ctr"/>
          <a:lstStyle>
            <a:lvl1pPr marL="0" indent="0">
              <a:buNone/>
              <a:defRPr sz="2400">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p:txBody>
      </p:sp>
      <p:sp>
        <p:nvSpPr>
          <p:cNvPr id="32" name="Symbol zastępczy tekstu 27">
            <a:extLst>
              <a:ext uri="{FF2B5EF4-FFF2-40B4-BE49-F238E27FC236}">
                <a16:creationId xmlns:a16="http://schemas.microsoft.com/office/drawing/2014/main" id="{1E27E7CD-6A17-C849-8D63-F783D72A75A1}"/>
              </a:ext>
            </a:extLst>
          </p:cNvPr>
          <p:cNvSpPr>
            <a:spLocks noGrp="1"/>
          </p:cNvSpPr>
          <p:nvPr>
            <p:ph type="body" sz="quarter" idx="11" hasCustomPrompt="1"/>
          </p:nvPr>
        </p:nvSpPr>
        <p:spPr>
          <a:xfrm>
            <a:off x="2074223" y="1357140"/>
            <a:ext cx="9436740" cy="687678"/>
          </a:xfrm>
        </p:spPr>
        <p:txBody>
          <a:bodyPr anchor="ctr"/>
          <a:lstStyle>
            <a:lvl1pPr marL="0" indent="0">
              <a:buNone/>
              <a:defRPr sz="2400">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p:txBody>
      </p:sp>
      <p:sp>
        <p:nvSpPr>
          <p:cNvPr id="33" name="Symbol zastępczy tekstu 27">
            <a:extLst>
              <a:ext uri="{FF2B5EF4-FFF2-40B4-BE49-F238E27FC236}">
                <a16:creationId xmlns:a16="http://schemas.microsoft.com/office/drawing/2014/main" id="{1F833DFC-FFD7-7F4E-A261-DD69055633B6}"/>
              </a:ext>
            </a:extLst>
          </p:cNvPr>
          <p:cNvSpPr>
            <a:spLocks noGrp="1"/>
          </p:cNvSpPr>
          <p:nvPr>
            <p:ph type="body" sz="quarter" idx="15" hasCustomPrompt="1"/>
          </p:nvPr>
        </p:nvSpPr>
        <p:spPr>
          <a:xfrm>
            <a:off x="2074223" y="3501009"/>
            <a:ext cx="9436740" cy="691205"/>
          </a:xfrm>
        </p:spPr>
        <p:txBody>
          <a:bodyPr anchor="ctr"/>
          <a:lstStyle>
            <a:lvl1pPr marL="0" indent="0">
              <a:buNone/>
              <a:defRPr sz="2400">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p:txBody>
      </p:sp>
      <p:sp>
        <p:nvSpPr>
          <p:cNvPr id="34" name="Symbol zastępczy tekstu 27">
            <a:extLst>
              <a:ext uri="{FF2B5EF4-FFF2-40B4-BE49-F238E27FC236}">
                <a16:creationId xmlns:a16="http://schemas.microsoft.com/office/drawing/2014/main" id="{AD21AA1A-526D-E84D-9DE5-3D9AFC9CB58D}"/>
              </a:ext>
            </a:extLst>
          </p:cNvPr>
          <p:cNvSpPr>
            <a:spLocks noGrp="1"/>
          </p:cNvSpPr>
          <p:nvPr>
            <p:ph type="body" sz="quarter" idx="17" hasCustomPrompt="1"/>
          </p:nvPr>
        </p:nvSpPr>
        <p:spPr>
          <a:xfrm>
            <a:off x="2074223" y="4581128"/>
            <a:ext cx="9436740" cy="689443"/>
          </a:xfrm>
        </p:spPr>
        <p:txBody>
          <a:bodyPr anchor="ctr"/>
          <a:lstStyle>
            <a:lvl1pPr marL="0" indent="0">
              <a:buNone/>
              <a:defRPr sz="2400">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p:txBody>
      </p:sp>
      <p:sp>
        <p:nvSpPr>
          <p:cNvPr id="35" name="Prostokąt 34">
            <a:extLst>
              <a:ext uri="{FF2B5EF4-FFF2-40B4-BE49-F238E27FC236}">
                <a16:creationId xmlns:a16="http://schemas.microsoft.com/office/drawing/2014/main" id="{40E35AAB-79F1-2646-A258-4C3DDDB1001A}"/>
              </a:ext>
            </a:extLst>
          </p:cNvPr>
          <p:cNvSpPr/>
          <p:nvPr userDrawn="1"/>
        </p:nvSpPr>
        <p:spPr>
          <a:xfrm>
            <a:off x="0" y="2"/>
            <a:ext cx="1833563" cy="68579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pl-PL" dirty="0">
              <a:solidFill>
                <a:schemeClr val="tx2"/>
              </a:solidFill>
              <a:latin typeface="Roboto" panose="02000000000000000000" pitchFamily="2" charset="0"/>
            </a:endParaRPr>
          </a:p>
        </p:txBody>
      </p:sp>
      <p:sp>
        <p:nvSpPr>
          <p:cNvPr id="36" name="Symbol zastępczy tekstu 24">
            <a:extLst>
              <a:ext uri="{FF2B5EF4-FFF2-40B4-BE49-F238E27FC236}">
                <a16:creationId xmlns:a16="http://schemas.microsoft.com/office/drawing/2014/main" id="{EC219B12-267A-5E40-A9C1-5F17B1B03720}"/>
              </a:ext>
            </a:extLst>
          </p:cNvPr>
          <p:cNvSpPr>
            <a:spLocks noGrp="1"/>
          </p:cNvSpPr>
          <p:nvPr>
            <p:ph type="body" sz="quarter" idx="12" hasCustomPrompt="1"/>
          </p:nvPr>
        </p:nvSpPr>
        <p:spPr>
          <a:xfrm>
            <a:off x="912019" y="2420888"/>
            <a:ext cx="461961" cy="670821"/>
          </a:xfrm>
        </p:spPr>
        <p:txBody>
          <a:bodyPr anchor="ctr">
            <a:noAutofit/>
          </a:bodyPr>
          <a:lstStyle>
            <a:lvl1pPr marL="0" indent="0" algn="r">
              <a:lnSpc>
                <a:spcPct val="100000"/>
              </a:lnSpc>
              <a:spcBef>
                <a:spcPts val="0"/>
              </a:spcBef>
              <a:spcAft>
                <a:spcPts val="0"/>
              </a:spcAft>
              <a:buFont typeface="Arial" panose="020B0604020202020204" pitchFamily="34" charset="0"/>
              <a:buNone/>
              <a:defRPr sz="4800" b="0" i="0">
                <a:solidFill>
                  <a:schemeClr val="bg1"/>
                </a:solidFill>
                <a:latin typeface="Roboto" panose="02000000000000000000" pitchFamily="2" charset="0"/>
                <a:ea typeface="Roboto" panose="02000000000000000000" pitchFamily="2" charset="0"/>
                <a:cs typeface="Roboto Regular" panose="02000000000000000000" pitchFamily="2" charset="0"/>
              </a:defRPr>
            </a:lvl1pPr>
          </a:lstStyle>
          <a:p>
            <a:pPr lvl="0"/>
            <a:r>
              <a:rPr lang="pl-PL" dirty="0"/>
              <a:t>#</a:t>
            </a:r>
          </a:p>
        </p:txBody>
      </p:sp>
      <p:sp>
        <p:nvSpPr>
          <p:cNvPr id="37" name="Symbol zastępczy tekstu 24">
            <a:extLst>
              <a:ext uri="{FF2B5EF4-FFF2-40B4-BE49-F238E27FC236}">
                <a16:creationId xmlns:a16="http://schemas.microsoft.com/office/drawing/2014/main" id="{DC222A2D-669C-404F-99EE-C2F0F718162F}"/>
              </a:ext>
            </a:extLst>
          </p:cNvPr>
          <p:cNvSpPr>
            <a:spLocks noGrp="1"/>
          </p:cNvSpPr>
          <p:nvPr>
            <p:ph type="body" sz="quarter" idx="10" hasCustomPrompt="1"/>
          </p:nvPr>
        </p:nvSpPr>
        <p:spPr>
          <a:xfrm>
            <a:off x="912019" y="1357140"/>
            <a:ext cx="461961" cy="687678"/>
          </a:xfrm>
        </p:spPr>
        <p:txBody>
          <a:bodyPr anchor="ctr">
            <a:noAutofit/>
          </a:bodyPr>
          <a:lstStyle>
            <a:lvl1pPr marL="0" indent="0" algn="r">
              <a:lnSpc>
                <a:spcPct val="100000"/>
              </a:lnSpc>
              <a:spcBef>
                <a:spcPts val="0"/>
              </a:spcBef>
              <a:spcAft>
                <a:spcPts val="0"/>
              </a:spcAft>
              <a:buFont typeface="Arial" panose="020B0604020202020204" pitchFamily="34" charset="0"/>
              <a:buNone/>
              <a:defRPr sz="4800" b="0" i="0">
                <a:solidFill>
                  <a:schemeClr val="bg1"/>
                </a:solidFill>
                <a:latin typeface="Roboto" panose="02000000000000000000" pitchFamily="2" charset="0"/>
                <a:ea typeface="Roboto" panose="02000000000000000000" pitchFamily="2" charset="0"/>
                <a:cs typeface="Roboto Regular" panose="02000000000000000000" pitchFamily="2" charset="0"/>
              </a:defRPr>
            </a:lvl1pPr>
          </a:lstStyle>
          <a:p>
            <a:pPr lvl="0"/>
            <a:r>
              <a:rPr lang="pl-PL" dirty="0"/>
              <a:t>#</a:t>
            </a:r>
          </a:p>
        </p:txBody>
      </p:sp>
      <p:sp>
        <p:nvSpPr>
          <p:cNvPr id="38" name="Symbol zastępczy tekstu 24">
            <a:extLst>
              <a:ext uri="{FF2B5EF4-FFF2-40B4-BE49-F238E27FC236}">
                <a16:creationId xmlns:a16="http://schemas.microsoft.com/office/drawing/2014/main" id="{E5BD34B9-B4D7-9449-A9D7-D94848476E16}"/>
              </a:ext>
            </a:extLst>
          </p:cNvPr>
          <p:cNvSpPr>
            <a:spLocks noGrp="1"/>
          </p:cNvSpPr>
          <p:nvPr>
            <p:ph type="body" sz="quarter" idx="14" hasCustomPrompt="1"/>
          </p:nvPr>
        </p:nvSpPr>
        <p:spPr>
          <a:xfrm>
            <a:off x="912019" y="3501008"/>
            <a:ext cx="461961" cy="691205"/>
          </a:xfrm>
        </p:spPr>
        <p:txBody>
          <a:bodyPr anchor="ctr">
            <a:noAutofit/>
          </a:bodyPr>
          <a:lstStyle>
            <a:lvl1pPr marL="0" indent="0" algn="r">
              <a:lnSpc>
                <a:spcPct val="100000"/>
              </a:lnSpc>
              <a:spcBef>
                <a:spcPts val="0"/>
              </a:spcBef>
              <a:spcAft>
                <a:spcPts val="0"/>
              </a:spcAft>
              <a:buFont typeface="Arial" panose="020B0604020202020204" pitchFamily="34" charset="0"/>
              <a:buNone/>
              <a:defRPr sz="4800" b="0" i="0">
                <a:solidFill>
                  <a:schemeClr val="bg1"/>
                </a:solidFill>
                <a:latin typeface="Roboto" panose="02000000000000000000" pitchFamily="2" charset="0"/>
                <a:ea typeface="Roboto" panose="02000000000000000000" pitchFamily="2" charset="0"/>
                <a:cs typeface="Roboto Regular" panose="02000000000000000000" pitchFamily="2" charset="0"/>
              </a:defRPr>
            </a:lvl1pPr>
          </a:lstStyle>
          <a:p>
            <a:pPr lvl="0"/>
            <a:r>
              <a:rPr lang="pl-PL" dirty="0"/>
              <a:t>#</a:t>
            </a:r>
          </a:p>
        </p:txBody>
      </p:sp>
      <p:sp>
        <p:nvSpPr>
          <p:cNvPr id="39" name="Symbol zastępczy tekstu 24">
            <a:extLst>
              <a:ext uri="{FF2B5EF4-FFF2-40B4-BE49-F238E27FC236}">
                <a16:creationId xmlns:a16="http://schemas.microsoft.com/office/drawing/2014/main" id="{06C1CA32-C04D-C742-ACE3-D12362728152}"/>
              </a:ext>
            </a:extLst>
          </p:cNvPr>
          <p:cNvSpPr>
            <a:spLocks noGrp="1"/>
          </p:cNvSpPr>
          <p:nvPr>
            <p:ph type="body" sz="quarter" idx="16" hasCustomPrompt="1"/>
          </p:nvPr>
        </p:nvSpPr>
        <p:spPr>
          <a:xfrm>
            <a:off x="912019" y="4601498"/>
            <a:ext cx="461961" cy="689438"/>
          </a:xfrm>
        </p:spPr>
        <p:txBody>
          <a:bodyPr anchor="ctr">
            <a:noAutofit/>
          </a:bodyPr>
          <a:lstStyle>
            <a:lvl1pPr marL="0" indent="0" algn="r">
              <a:lnSpc>
                <a:spcPct val="100000"/>
              </a:lnSpc>
              <a:spcBef>
                <a:spcPts val="0"/>
              </a:spcBef>
              <a:spcAft>
                <a:spcPts val="0"/>
              </a:spcAft>
              <a:buFont typeface="Arial" panose="020B0604020202020204" pitchFamily="34" charset="0"/>
              <a:buNone/>
              <a:defRPr sz="4800" b="0" i="0">
                <a:solidFill>
                  <a:schemeClr val="bg1"/>
                </a:solidFill>
                <a:latin typeface="Roboto" panose="02000000000000000000" pitchFamily="2" charset="0"/>
                <a:ea typeface="Roboto" panose="02000000000000000000" pitchFamily="2" charset="0"/>
                <a:cs typeface="Roboto Regular" panose="02000000000000000000" pitchFamily="2" charset="0"/>
              </a:defRPr>
            </a:lvl1pPr>
          </a:lstStyle>
          <a:p>
            <a:pPr lvl="0"/>
            <a:r>
              <a:rPr lang="pl-PL" dirty="0"/>
              <a:t>#</a:t>
            </a:r>
          </a:p>
        </p:txBody>
      </p:sp>
      <p:cxnSp>
        <p:nvCxnSpPr>
          <p:cNvPr id="40" name="Łącznik prosty 39">
            <a:extLst>
              <a:ext uri="{FF2B5EF4-FFF2-40B4-BE49-F238E27FC236}">
                <a16:creationId xmlns:a16="http://schemas.microsoft.com/office/drawing/2014/main" id="{C5995FFF-7475-3F4A-A39A-23E79945353B}"/>
              </a:ext>
            </a:extLst>
          </p:cNvPr>
          <p:cNvCxnSpPr>
            <a:cxnSpLocks/>
          </p:cNvCxnSpPr>
          <p:nvPr userDrawn="1"/>
        </p:nvCxnSpPr>
        <p:spPr>
          <a:xfrm flipH="1">
            <a:off x="1596731" y="2768254"/>
            <a:ext cx="352719" cy="0"/>
          </a:xfrm>
          <a:prstGeom prst="line">
            <a:avLst/>
          </a:prstGeom>
          <a:ln w="25400" cap="sq">
            <a:gradFill>
              <a:gsLst>
                <a:gs pos="0">
                  <a:schemeClr val="accent1"/>
                </a:gs>
                <a:gs pos="100000">
                  <a:schemeClr val="accent2"/>
                </a:gs>
              </a:gsLst>
              <a:lin ang="0" scaled="0"/>
            </a:gradFill>
          </a:ln>
          <a:effectLst/>
        </p:spPr>
        <p:style>
          <a:lnRef idx="2">
            <a:schemeClr val="accent1"/>
          </a:lnRef>
          <a:fillRef idx="0">
            <a:schemeClr val="accent1"/>
          </a:fillRef>
          <a:effectRef idx="1">
            <a:schemeClr val="accent1"/>
          </a:effectRef>
          <a:fontRef idx="minor">
            <a:schemeClr val="tx1"/>
          </a:fontRef>
        </p:style>
      </p:cxnSp>
      <p:cxnSp>
        <p:nvCxnSpPr>
          <p:cNvPr id="41" name="Łącznik prosty 40">
            <a:extLst>
              <a:ext uri="{FF2B5EF4-FFF2-40B4-BE49-F238E27FC236}">
                <a16:creationId xmlns:a16="http://schemas.microsoft.com/office/drawing/2014/main" id="{ACA5936C-3D29-E942-831F-F184BFA7CEF3}"/>
              </a:ext>
            </a:extLst>
          </p:cNvPr>
          <p:cNvCxnSpPr>
            <a:cxnSpLocks/>
          </p:cNvCxnSpPr>
          <p:nvPr userDrawn="1"/>
        </p:nvCxnSpPr>
        <p:spPr>
          <a:xfrm flipH="1">
            <a:off x="1596731" y="1670626"/>
            <a:ext cx="352719" cy="0"/>
          </a:xfrm>
          <a:prstGeom prst="line">
            <a:avLst/>
          </a:prstGeom>
          <a:ln w="25400" cap="sq">
            <a:gradFill>
              <a:gsLst>
                <a:gs pos="0">
                  <a:schemeClr val="accent1"/>
                </a:gs>
                <a:gs pos="100000">
                  <a:schemeClr val="accent2"/>
                </a:gs>
              </a:gsLst>
              <a:lin ang="0" scaled="0"/>
            </a:gradFill>
          </a:ln>
          <a:effectLst/>
        </p:spPr>
        <p:style>
          <a:lnRef idx="2">
            <a:schemeClr val="accent1"/>
          </a:lnRef>
          <a:fillRef idx="0">
            <a:schemeClr val="accent1"/>
          </a:fillRef>
          <a:effectRef idx="1">
            <a:schemeClr val="accent1"/>
          </a:effectRef>
          <a:fontRef idx="minor">
            <a:schemeClr val="tx1"/>
          </a:fontRef>
        </p:style>
      </p:cxnSp>
      <p:cxnSp>
        <p:nvCxnSpPr>
          <p:cNvPr id="43" name="Łącznik prosty 42">
            <a:extLst>
              <a:ext uri="{FF2B5EF4-FFF2-40B4-BE49-F238E27FC236}">
                <a16:creationId xmlns:a16="http://schemas.microsoft.com/office/drawing/2014/main" id="{1C45425F-2722-DC44-941A-4194FA7AF10D}"/>
              </a:ext>
            </a:extLst>
          </p:cNvPr>
          <p:cNvCxnSpPr>
            <a:cxnSpLocks/>
          </p:cNvCxnSpPr>
          <p:nvPr userDrawn="1"/>
        </p:nvCxnSpPr>
        <p:spPr>
          <a:xfrm flipH="1">
            <a:off x="1596731" y="3850133"/>
            <a:ext cx="352719" cy="0"/>
          </a:xfrm>
          <a:prstGeom prst="line">
            <a:avLst/>
          </a:prstGeom>
          <a:ln w="25400" cap="sq">
            <a:gradFill>
              <a:gsLst>
                <a:gs pos="0">
                  <a:schemeClr val="accent1"/>
                </a:gs>
                <a:gs pos="100000">
                  <a:schemeClr val="accent2"/>
                </a:gs>
              </a:gsLst>
              <a:lin ang="0" scaled="0"/>
            </a:gradFill>
          </a:ln>
          <a:effectLst/>
        </p:spPr>
        <p:style>
          <a:lnRef idx="2">
            <a:schemeClr val="accent1"/>
          </a:lnRef>
          <a:fillRef idx="0">
            <a:schemeClr val="accent1"/>
          </a:fillRef>
          <a:effectRef idx="1">
            <a:schemeClr val="accent1"/>
          </a:effectRef>
          <a:fontRef idx="minor">
            <a:schemeClr val="tx1"/>
          </a:fontRef>
        </p:style>
      </p:cxnSp>
      <p:cxnSp>
        <p:nvCxnSpPr>
          <p:cNvPr id="44" name="Łącznik prosty 43">
            <a:extLst>
              <a:ext uri="{FF2B5EF4-FFF2-40B4-BE49-F238E27FC236}">
                <a16:creationId xmlns:a16="http://schemas.microsoft.com/office/drawing/2014/main" id="{BBA18187-947F-724B-8BBF-2060126D07DA}"/>
              </a:ext>
            </a:extLst>
          </p:cNvPr>
          <p:cNvCxnSpPr>
            <a:cxnSpLocks/>
          </p:cNvCxnSpPr>
          <p:nvPr userDrawn="1"/>
        </p:nvCxnSpPr>
        <p:spPr>
          <a:xfrm flipH="1">
            <a:off x="1572771" y="4928494"/>
            <a:ext cx="352719" cy="0"/>
          </a:xfrm>
          <a:prstGeom prst="line">
            <a:avLst/>
          </a:prstGeom>
          <a:ln w="25400" cap="sq">
            <a:gradFill>
              <a:gsLst>
                <a:gs pos="0">
                  <a:schemeClr val="accent1"/>
                </a:gs>
                <a:gs pos="100000">
                  <a:schemeClr val="accent2"/>
                </a:gs>
              </a:gsLst>
              <a:lin ang="0" scaled="0"/>
            </a:gradFill>
          </a:ln>
          <a:effectLst/>
        </p:spPr>
        <p:style>
          <a:lnRef idx="2">
            <a:schemeClr val="accent1"/>
          </a:lnRef>
          <a:fillRef idx="0">
            <a:schemeClr val="accent1"/>
          </a:fillRef>
          <a:effectRef idx="1">
            <a:schemeClr val="accent1"/>
          </a:effectRef>
          <a:fontRef idx="minor">
            <a:schemeClr val="tx1"/>
          </a:fontRef>
        </p:style>
      </p:cxnSp>
      <p:sp>
        <p:nvSpPr>
          <p:cNvPr id="16" name="Symbol zastępczy tekstu 27">
            <a:extLst>
              <a:ext uri="{FF2B5EF4-FFF2-40B4-BE49-F238E27FC236}">
                <a16:creationId xmlns:a16="http://schemas.microsoft.com/office/drawing/2014/main" id="{CBAA0ABF-CD71-40F2-851F-57581E5CF35B}"/>
              </a:ext>
            </a:extLst>
          </p:cNvPr>
          <p:cNvSpPr>
            <a:spLocks noGrp="1"/>
          </p:cNvSpPr>
          <p:nvPr>
            <p:ph type="body" sz="quarter" idx="18" hasCustomPrompt="1"/>
          </p:nvPr>
        </p:nvSpPr>
        <p:spPr>
          <a:xfrm>
            <a:off x="2077890" y="5671520"/>
            <a:ext cx="9436740" cy="689443"/>
          </a:xfrm>
        </p:spPr>
        <p:txBody>
          <a:bodyPr anchor="ctr"/>
          <a:lstStyle>
            <a:lvl1pPr marL="0" indent="0">
              <a:buNone/>
              <a:defRPr sz="2400">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p:txBody>
      </p:sp>
      <p:sp>
        <p:nvSpPr>
          <p:cNvPr id="17" name="Symbol zastępczy tekstu 24">
            <a:extLst>
              <a:ext uri="{FF2B5EF4-FFF2-40B4-BE49-F238E27FC236}">
                <a16:creationId xmlns:a16="http://schemas.microsoft.com/office/drawing/2014/main" id="{0029885B-DB24-48F9-ACE3-1C3D02C7F761}"/>
              </a:ext>
            </a:extLst>
          </p:cNvPr>
          <p:cNvSpPr>
            <a:spLocks noGrp="1"/>
          </p:cNvSpPr>
          <p:nvPr>
            <p:ph type="body" sz="quarter" idx="19" hasCustomPrompt="1"/>
          </p:nvPr>
        </p:nvSpPr>
        <p:spPr>
          <a:xfrm>
            <a:off x="915686" y="5691890"/>
            <a:ext cx="461961" cy="689438"/>
          </a:xfrm>
        </p:spPr>
        <p:txBody>
          <a:bodyPr anchor="ctr">
            <a:noAutofit/>
          </a:bodyPr>
          <a:lstStyle>
            <a:lvl1pPr marL="0" indent="0" algn="r">
              <a:lnSpc>
                <a:spcPct val="100000"/>
              </a:lnSpc>
              <a:spcBef>
                <a:spcPts val="0"/>
              </a:spcBef>
              <a:spcAft>
                <a:spcPts val="0"/>
              </a:spcAft>
              <a:buFont typeface="Arial" panose="020B0604020202020204" pitchFamily="34" charset="0"/>
              <a:buNone/>
              <a:defRPr sz="4800" b="0" i="0">
                <a:solidFill>
                  <a:schemeClr val="bg1"/>
                </a:solidFill>
                <a:latin typeface="Roboto" panose="02000000000000000000" pitchFamily="2" charset="0"/>
                <a:ea typeface="Roboto" panose="02000000000000000000" pitchFamily="2" charset="0"/>
                <a:cs typeface="Roboto Regular" panose="02000000000000000000" pitchFamily="2" charset="0"/>
              </a:defRPr>
            </a:lvl1pPr>
          </a:lstStyle>
          <a:p>
            <a:pPr lvl="0"/>
            <a:r>
              <a:rPr lang="pl-PL" dirty="0"/>
              <a:t>#</a:t>
            </a:r>
          </a:p>
        </p:txBody>
      </p:sp>
      <p:cxnSp>
        <p:nvCxnSpPr>
          <p:cNvPr id="18" name="Łącznik prosty 17">
            <a:extLst>
              <a:ext uri="{FF2B5EF4-FFF2-40B4-BE49-F238E27FC236}">
                <a16:creationId xmlns:a16="http://schemas.microsoft.com/office/drawing/2014/main" id="{77632E30-1383-4AF4-8FBF-6F118839413A}"/>
              </a:ext>
            </a:extLst>
          </p:cNvPr>
          <p:cNvCxnSpPr>
            <a:cxnSpLocks/>
          </p:cNvCxnSpPr>
          <p:nvPr userDrawn="1"/>
        </p:nvCxnSpPr>
        <p:spPr>
          <a:xfrm flipH="1">
            <a:off x="1576438" y="6018886"/>
            <a:ext cx="352719" cy="0"/>
          </a:xfrm>
          <a:prstGeom prst="line">
            <a:avLst/>
          </a:prstGeom>
          <a:ln w="25400" cap="sq">
            <a:gradFill>
              <a:gsLst>
                <a:gs pos="0">
                  <a:schemeClr val="accent1"/>
                </a:gs>
                <a:gs pos="100000">
                  <a:schemeClr val="accent2"/>
                </a:gs>
              </a:gsLst>
              <a:lin ang="0" scaled="0"/>
            </a:gra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958817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genda [6]">
    <p:spTree>
      <p:nvGrpSpPr>
        <p:cNvPr id="1" name=""/>
        <p:cNvGrpSpPr/>
        <p:nvPr/>
      </p:nvGrpSpPr>
      <p:grpSpPr>
        <a:xfrm>
          <a:off x="0" y="0"/>
          <a:ext cx="0" cy="0"/>
          <a:chOff x="0" y="0"/>
          <a:chExt cx="0" cy="0"/>
        </a:xfrm>
      </p:grpSpPr>
      <p:sp>
        <p:nvSpPr>
          <p:cNvPr id="30" name="Tytuł 1">
            <a:extLst>
              <a:ext uri="{FF2B5EF4-FFF2-40B4-BE49-F238E27FC236}">
                <a16:creationId xmlns:a16="http://schemas.microsoft.com/office/drawing/2014/main" id="{2B653619-4091-9946-9C01-CCFD9A2DDE29}"/>
              </a:ext>
            </a:extLst>
          </p:cNvPr>
          <p:cNvSpPr>
            <a:spLocks noGrp="1"/>
          </p:cNvSpPr>
          <p:nvPr>
            <p:ph type="title" hasCustomPrompt="1"/>
          </p:nvPr>
        </p:nvSpPr>
        <p:spPr>
          <a:xfrm>
            <a:off x="2074223" y="1"/>
            <a:ext cx="9436740" cy="1124980"/>
          </a:xfrm>
        </p:spPr>
        <p:txBody>
          <a:bodyPr lIns="0"/>
          <a:lstStyle>
            <a:lvl1pPr>
              <a:defRPr>
                <a:solidFill>
                  <a:schemeClr val="tx1"/>
                </a:solidFill>
                <a:latin typeface="Roboto" panose="02000000000000000000" pitchFamily="2" charset="0"/>
                <a:ea typeface="Roboto" panose="02000000000000000000" pitchFamily="2" charset="0"/>
              </a:defRPr>
            </a:lvl1pPr>
          </a:lstStyle>
          <a:p>
            <a:r>
              <a:rPr lang="pl-PL" dirty="0" err="1"/>
              <a:t>Click</a:t>
            </a:r>
            <a:r>
              <a:rPr lang="pl-PL" dirty="0"/>
              <a:t> to </a:t>
            </a:r>
            <a:r>
              <a:rPr lang="pl-PL" dirty="0" err="1"/>
              <a:t>edit</a:t>
            </a:r>
            <a:endParaRPr lang="pl-PL" dirty="0"/>
          </a:p>
        </p:txBody>
      </p:sp>
      <p:sp>
        <p:nvSpPr>
          <p:cNvPr id="31" name="Symbol zastępczy tekstu 27">
            <a:extLst>
              <a:ext uri="{FF2B5EF4-FFF2-40B4-BE49-F238E27FC236}">
                <a16:creationId xmlns:a16="http://schemas.microsoft.com/office/drawing/2014/main" id="{F35CA5FF-734A-F149-AA23-CBA88CFBFBF1}"/>
              </a:ext>
            </a:extLst>
          </p:cNvPr>
          <p:cNvSpPr>
            <a:spLocks noGrp="1"/>
          </p:cNvSpPr>
          <p:nvPr>
            <p:ph type="body" sz="quarter" idx="13" hasCustomPrompt="1"/>
          </p:nvPr>
        </p:nvSpPr>
        <p:spPr>
          <a:xfrm>
            <a:off x="2074223" y="2204865"/>
            <a:ext cx="9436740" cy="691205"/>
          </a:xfrm>
        </p:spPr>
        <p:txBody>
          <a:bodyPr anchor="ctr"/>
          <a:lstStyle>
            <a:lvl1pPr marL="0" indent="0">
              <a:buNone/>
              <a:defRPr sz="2400">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p:txBody>
      </p:sp>
      <p:sp>
        <p:nvSpPr>
          <p:cNvPr id="32" name="Symbol zastępczy tekstu 27">
            <a:extLst>
              <a:ext uri="{FF2B5EF4-FFF2-40B4-BE49-F238E27FC236}">
                <a16:creationId xmlns:a16="http://schemas.microsoft.com/office/drawing/2014/main" id="{1E27E7CD-6A17-C849-8D63-F783D72A75A1}"/>
              </a:ext>
            </a:extLst>
          </p:cNvPr>
          <p:cNvSpPr>
            <a:spLocks noGrp="1"/>
          </p:cNvSpPr>
          <p:nvPr>
            <p:ph type="body" sz="quarter" idx="11" hasCustomPrompt="1"/>
          </p:nvPr>
        </p:nvSpPr>
        <p:spPr>
          <a:xfrm>
            <a:off x="2074223" y="1357140"/>
            <a:ext cx="9436740" cy="687678"/>
          </a:xfrm>
        </p:spPr>
        <p:txBody>
          <a:bodyPr anchor="ctr"/>
          <a:lstStyle>
            <a:lvl1pPr marL="0" indent="0">
              <a:buNone/>
              <a:defRPr sz="2400">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p:txBody>
      </p:sp>
      <p:sp>
        <p:nvSpPr>
          <p:cNvPr id="33" name="Symbol zastępczy tekstu 27">
            <a:extLst>
              <a:ext uri="{FF2B5EF4-FFF2-40B4-BE49-F238E27FC236}">
                <a16:creationId xmlns:a16="http://schemas.microsoft.com/office/drawing/2014/main" id="{1F833DFC-FFD7-7F4E-A261-DD69055633B6}"/>
              </a:ext>
            </a:extLst>
          </p:cNvPr>
          <p:cNvSpPr>
            <a:spLocks noGrp="1"/>
          </p:cNvSpPr>
          <p:nvPr>
            <p:ph type="body" sz="quarter" idx="15" hasCustomPrompt="1"/>
          </p:nvPr>
        </p:nvSpPr>
        <p:spPr>
          <a:xfrm>
            <a:off x="2074223" y="3068961"/>
            <a:ext cx="9436740" cy="691205"/>
          </a:xfrm>
        </p:spPr>
        <p:txBody>
          <a:bodyPr anchor="ctr"/>
          <a:lstStyle>
            <a:lvl1pPr marL="0" indent="0">
              <a:buNone/>
              <a:defRPr sz="2400">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p:txBody>
      </p:sp>
      <p:sp>
        <p:nvSpPr>
          <p:cNvPr id="34" name="Symbol zastępczy tekstu 27">
            <a:extLst>
              <a:ext uri="{FF2B5EF4-FFF2-40B4-BE49-F238E27FC236}">
                <a16:creationId xmlns:a16="http://schemas.microsoft.com/office/drawing/2014/main" id="{AD21AA1A-526D-E84D-9DE5-3D9AFC9CB58D}"/>
              </a:ext>
            </a:extLst>
          </p:cNvPr>
          <p:cNvSpPr>
            <a:spLocks noGrp="1"/>
          </p:cNvSpPr>
          <p:nvPr>
            <p:ph type="body" sz="quarter" idx="17" hasCustomPrompt="1"/>
          </p:nvPr>
        </p:nvSpPr>
        <p:spPr>
          <a:xfrm>
            <a:off x="2074223" y="3933056"/>
            <a:ext cx="9436740" cy="689443"/>
          </a:xfrm>
        </p:spPr>
        <p:txBody>
          <a:bodyPr anchor="ctr"/>
          <a:lstStyle>
            <a:lvl1pPr marL="0" indent="0">
              <a:buNone/>
              <a:defRPr sz="2400">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p:txBody>
      </p:sp>
      <p:sp>
        <p:nvSpPr>
          <p:cNvPr id="35" name="Prostokąt 34">
            <a:extLst>
              <a:ext uri="{FF2B5EF4-FFF2-40B4-BE49-F238E27FC236}">
                <a16:creationId xmlns:a16="http://schemas.microsoft.com/office/drawing/2014/main" id="{40E35AAB-79F1-2646-A258-4C3DDDB1001A}"/>
              </a:ext>
            </a:extLst>
          </p:cNvPr>
          <p:cNvSpPr/>
          <p:nvPr userDrawn="1"/>
        </p:nvSpPr>
        <p:spPr>
          <a:xfrm>
            <a:off x="0" y="2"/>
            <a:ext cx="1833563" cy="68579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pl-PL" dirty="0">
              <a:solidFill>
                <a:schemeClr val="tx2"/>
              </a:solidFill>
              <a:latin typeface="Roboto" panose="02000000000000000000" pitchFamily="2" charset="0"/>
            </a:endParaRPr>
          </a:p>
        </p:txBody>
      </p:sp>
      <p:sp>
        <p:nvSpPr>
          <p:cNvPr id="36" name="Symbol zastępczy tekstu 24">
            <a:extLst>
              <a:ext uri="{FF2B5EF4-FFF2-40B4-BE49-F238E27FC236}">
                <a16:creationId xmlns:a16="http://schemas.microsoft.com/office/drawing/2014/main" id="{EC219B12-267A-5E40-A9C1-5F17B1B03720}"/>
              </a:ext>
            </a:extLst>
          </p:cNvPr>
          <p:cNvSpPr>
            <a:spLocks noGrp="1"/>
          </p:cNvSpPr>
          <p:nvPr>
            <p:ph type="body" sz="quarter" idx="12" hasCustomPrompt="1"/>
          </p:nvPr>
        </p:nvSpPr>
        <p:spPr>
          <a:xfrm>
            <a:off x="912019" y="2204864"/>
            <a:ext cx="461961" cy="670821"/>
          </a:xfrm>
        </p:spPr>
        <p:txBody>
          <a:bodyPr anchor="ctr">
            <a:noAutofit/>
          </a:bodyPr>
          <a:lstStyle>
            <a:lvl1pPr marL="0" indent="0" algn="r">
              <a:lnSpc>
                <a:spcPct val="100000"/>
              </a:lnSpc>
              <a:spcBef>
                <a:spcPts val="0"/>
              </a:spcBef>
              <a:spcAft>
                <a:spcPts val="0"/>
              </a:spcAft>
              <a:buFont typeface="Arial" panose="020B0604020202020204" pitchFamily="34" charset="0"/>
              <a:buNone/>
              <a:defRPr sz="4800" b="0" i="0">
                <a:solidFill>
                  <a:schemeClr val="bg1"/>
                </a:solidFill>
                <a:latin typeface="Roboto" panose="02000000000000000000" pitchFamily="2" charset="0"/>
                <a:ea typeface="Roboto" panose="02000000000000000000" pitchFamily="2" charset="0"/>
                <a:cs typeface="Roboto Regular" panose="02000000000000000000" pitchFamily="2" charset="0"/>
              </a:defRPr>
            </a:lvl1pPr>
          </a:lstStyle>
          <a:p>
            <a:pPr lvl="0"/>
            <a:r>
              <a:rPr lang="pl-PL" dirty="0"/>
              <a:t>#</a:t>
            </a:r>
          </a:p>
        </p:txBody>
      </p:sp>
      <p:sp>
        <p:nvSpPr>
          <p:cNvPr id="37" name="Symbol zastępczy tekstu 24">
            <a:extLst>
              <a:ext uri="{FF2B5EF4-FFF2-40B4-BE49-F238E27FC236}">
                <a16:creationId xmlns:a16="http://schemas.microsoft.com/office/drawing/2014/main" id="{DC222A2D-669C-404F-99EE-C2F0F718162F}"/>
              </a:ext>
            </a:extLst>
          </p:cNvPr>
          <p:cNvSpPr>
            <a:spLocks noGrp="1"/>
          </p:cNvSpPr>
          <p:nvPr>
            <p:ph type="body" sz="quarter" idx="10" hasCustomPrompt="1"/>
          </p:nvPr>
        </p:nvSpPr>
        <p:spPr>
          <a:xfrm>
            <a:off x="912019" y="1357140"/>
            <a:ext cx="461961" cy="687678"/>
          </a:xfrm>
        </p:spPr>
        <p:txBody>
          <a:bodyPr anchor="ctr">
            <a:noAutofit/>
          </a:bodyPr>
          <a:lstStyle>
            <a:lvl1pPr marL="0" indent="0" algn="r">
              <a:lnSpc>
                <a:spcPct val="100000"/>
              </a:lnSpc>
              <a:spcBef>
                <a:spcPts val="0"/>
              </a:spcBef>
              <a:spcAft>
                <a:spcPts val="0"/>
              </a:spcAft>
              <a:buFont typeface="Arial" panose="020B0604020202020204" pitchFamily="34" charset="0"/>
              <a:buNone/>
              <a:defRPr sz="4800" b="0" i="0">
                <a:solidFill>
                  <a:schemeClr val="bg1"/>
                </a:solidFill>
                <a:latin typeface="Roboto" panose="02000000000000000000" pitchFamily="2" charset="0"/>
                <a:ea typeface="Roboto" panose="02000000000000000000" pitchFamily="2" charset="0"/>
                <a:cs typeface="Roboto Regular" panose="02000000000000000000" pitchFamily="2" charset="0"/>
              </a:defRPr>
            </a:lvl1pPr>
          </a:lstStyle>
          <a:p>
            <a:pPr lvl="0"/>
            <a:r>
              <a:rPr lang="pl-PL" dirty="0"/>
              <a:t>#</a:t>
            </a:r>
          </a:p>
        </p:txBody>
      </p:sp>
      <p:sp>
        <p:nvSpPr>
          <p:cNvPr id="38" name="Symbol zastępczy tekstu 24">
            <a:extLst>
              <a:ext uri="{FF2B5EF4-FFF2-40B4-BE49-F238E27FC236}">
                <a16:creationId xmlns:a16="http://schemas.microsoft.com/office/drawing/2014/main" id="{E5BD34B9-B4D7-9449-A9D7-D94848476E16}"/>
              </a:ext>
            </a:extLst>
          </p:cNvPr>
          <p:cNvSpPr>
            <a:spLocks noGrp="1"/>
          </p:cNvSpPr>
          <p:nvPr>
            <p:ph type="body" sz="quarter" idx="14" hasCustomPrompt="1"/>
          </p:nvPr>
        </p:nvSpPr>
        <p:spPr>
          <a:xfrm>
            <a:off x="912019" y="3068960"/>
            <a:ext cx="461961" cy="691205"/>
          </a:xfrm>
        </p:spPr>
        <p:txBody>
          <a:bodyPr anchor="ctr">
            <a:noAutofit/>
          </a:bodyPr>
          <a:lstStyle>
            <a:lvl1pPr marL="0" indent="0" algn="r">
              <a:lnSpc>
                <a:spcPct val="100000"/>
              </a:lnSpc>
              <a:spcBef>
                <a:spcPts val="0"/>
              </a:spcBef>
              <a:spcAft>
                <a:spcPts val="0"/>
              </a:spcAft>
              <a:buFont typeface="Arial" panose="020B0604020202020204" pitchFamily="34" charset="0"/>
              <a:buNone/>
              <a:defRPr sz="4800" b="0" i="0">
                <a:solidFill>
                  <a:schemeClr val="bg1"/>
                </a:solidFill>
                <a:latin typeface="Roboto" panose="02000000000000000000" pitchFamily="2" charset="0"/>
                <a:ea typeface="Roboto" panose="02000000000000000000" pitchFamily="2" charset="0"/>
                <a:cs typeface="Roboto Regular" panose="02000000000000000000" pitchFamily="2" charset="0"/>
              </a:defRPr>
            </a:lvl1pPr>
          </a:lstStyle>
          <a:p>
            <a:pPr lvl="0"/>
            <a:r>
              <a:rPr lang="pl-PL" dirty="0"/>
              <a:t>#</a:t>
            </a:r>
          </a:p>
        </p:txBody>
      </p:sp>
      <p:sp>
        <p:nvSpPr>
          <p:cNvPr id="39" name="Symbol zastępczy tekstu 24">
            <a:extLst>
              <a:ext uri="{FF2B5EF4-FFF2-40B4-BE49-F238E27FC236}">
                <a16:creationId xmlns:a16="http://schemas.microsoft.com/office/drawing/2014/main" id="{06C1CA32-C04D-C742-ACE3-D12362728152}"/>
              </a:ext>
            </a:extLst>
          </p:cNvPr>
          <p:cNvSpPr>
            <a:spLocks noGrp="1"/>
          </p:cNvSpPr>
          <p:nvPr>
            <p:ph type="body" sz="quarter" idx="16" hasCustomPrompt="1"/>
          </p:nvPr>
        </p:nvSpPr>
        <p:spPr>
          <a:xfrm>
            <a:off x="912019" y="3953426"/>
            <a:ext cx="461961" cy="689438"/>
          </a:xfrm>
        </p:spPr>
        <p:txBody>
          <a:bodyPr anchor="ctr">
            <a:noAutofit/>
          </a:bodyPr>
          <a:lstStyle>
            <a:lvl1pPr marL="0" indent="0" algn="r">
              <a:lnSpc>
                <a:spcPct val="100000"/>
              </a:lnSpc>
              <a:spcBef>
                <a:spcPts val="0"/>
              </a:spcBef>
              <a:spcAft>
                <a:spcPts val="0"/>
              </a:spcAft>
              <a:buFont typeface="Arial" panose="020B0604020202020204" pitchFamily="34" charset="0"/>
              <a:buNone/>
              <a:defRPr sz="4800" b="0" i="0">
                <a:solidFill>
                  <a:schemeClr val="bg1"/>
                </a:solidFill>
                <a:latin typeface="Roboto" panose="02000000000000000000" pitchFamily="2" charset="0"/>
                <a:ea typeface="Roboto" panose="02000000000000000000" pitchFamily="2" charset="0"/>
                <a:cs typeface="Roboto Regular" panose="02000000000000000000" pitchFamily="2" charset="0"/>
              </a:defRPr>
            </a:lvl1pPr>
          </a:lstStyle>
          <a:p>
            <a:pPr lvl="0"/>
            <a:r>
              <a:rPr lang="pl-PL" dirty="0"/>
              <a:t>#</a:t>
            </a:r>
          </a:p>
        </p:txBody>
      </p:sp>
      <p:cxnSp>
        <p:nvCxnSpPr>
          <p:cNvPr id="40" name="Łącznik prosty 39">
            <a:extLst>
              <a:ext uri="{FF2B5EF4-FFF2-40B4-BE49-F238E27FC236}">
                <a16:creationId xmlns:a16="http://schemas.microsoft.com/office/drawing/2014/main" id="{C5995FFF-7475-3F4A-A39A-23E79945353B}"/>
              </a:ext>
            </a:extLst>
          </p:cNvPr>
          <p:cNvCxnSpPr>
            <a:cxnSpLocks/>
          </p:cNvCxnSpPr>
          <p:nvPr userDrawn="1"/>
        </p:nvCxnSpPr>
        <p:spPr>
          <a:xfrm flipH="1">
            <a:off x="1596731" y="2552230"/>
            <a:ext cx="352719" cy="0"/>
          </a:xfrm>
          <a:prstGeom prst="line">
            <a:avLst/>
          </a:prstGeom>
          <a:ln w="25400" cap="sq">
            <a:gradFill>
              <a:gsLst>
                <a:gs pos="0">
                  <a:schemeClr val="accent1"/>
                </a:gs>
                <a:gs pos="100000">
                  <a:schemeClr val="accent2"/>
                </a:gs>
              </a:gsLst>
              <a:lin ang="0" scaled="0"/>
            </a:gradFill>
          </a:ln>
          <a:effectLst/>
        </p:spPr>
        <p:style>
          <a:lnRef idx="2">
            <a:schemeClr val="accent1"/>
          </a:lnRef>
          <a:fillRef idx="0">
            <a:schemeClr val="accent1"/>
          </a:fillRef>
          <a:effectRef idx="1">
            <a:schemeClr val="accent1"/>
          </a:effectRef>
          <a:fontRef idx="minor">
            <a:schemeClr val="tx1"/>
          </a:fontRef>
        </p:style>
      </p:cxnSp>
      <p:cxnSp>
        <p:nvCxnSpPr>
          <p:cNvPr id="41" name="Łącznik prosty 40">
            <a:extLst>
              <a:ext uri="{FF2B5EF4-FFF2-40B4-BE49-F238E27FC236}">
                <a16:creationId xmlns:a16="http://schemas.microsoft.com/office/drawing/2014/main" id="{ACA5936C-3D29-E942-831F-F184BFA7CEF3}"/>
              </a:ext>
            </a:extLst>
          </p:cNvPr>
          <p:cNvCxnSpPr>
            <a:cxnSpLocks/>
          </p:cNvCxnSpPr>
          <p:nvPr userDrawn="1"/>
        </p:nvCxnSpPr>
        <p:spPr>
          <a:xfrm flipH="1">
            <a:off x="1596731" y="1670626"/>
            <a:ext cx="352719" cy="0"/>
          </a:xfrm>
          <a:prstGeom prst="line">
            <a:avLst/>
          </a:prstGeom>
          <a:ln w="25400" cap="sq">
            <a:gradFill>
              <a:gsLst>
                <a:gs pos="0">
                  <a:schemeClr val="accent1"/>
                </a:gs>
                <a:gs pos="100000">
                  <a:schemeClr val="accent2"/>
                </a:gs>
              </a:gsLst>
              <a:lin ang="0" scaled="0"/>
            </a:gradFill>
          </a:ln>
          <a:effectLst/>
        </p:spPr>
        <p:style>
          <a:lnRef idx="2">
            <a:schemeClr val="accent1"/>
          </a:lnRef>
          <a:fillRef idx="0">
            <a:schemeClr val="accent1"/>
          </a:fillRef>
          <a:effectRef idx="1">
            <a:schemeClr val="accent1"/>
          </a:effectRef>
          <a:fontRef idx="minor">
            <a:schemeClr val="tx1"/>
          </a:fontRef>
        </p:style>
      </p:cxnSp>
      <p:cxnSp>
        <p:nvCxnSpPr>
          <p:cNvPr id="43" name="Łącznik prosty 42">
            <a:extLst>
              <a:ext uri="{FF2B5EF4-FFF2-40B4-BE49-F238E27FC236}">
                <a16:creationId xmlns:a16="http://schemas.microsoft.com/office/drawing/2014/main" id="{1C45425F-2722-DC44-941A-4194FA7AF10D}"/>
              </a:ext>
            </a:extLst>
          </p:cNvPr>
          <p:cNvCxnSpPr>
            <a:cxnSpLocks/>
          </p:cNvCxnSpPr>
          <p:nvPr userDrawn="1"/>
        </p:nvCxnSpPr>
        <p:spPr>
          <a:xfrm flipH="1">
            <a:off x="1596731" y="3418085"/>
            <a:ext cx="352719" cy="0"/>
          </a:xfrm>
          <a:prstGeom prst="line">
            <a:avLst/>
          </a:prstGeom>
          <a:ln w="25400" cap="sq">
            <a:gradFill>
              <a:gsLst>
                <a:gs pos="0">
                  <a:schemeClr val="accent1"/>
                </a:gs>
                <a:gs pos="100000">
                  <a:schemeClr val="accent2"/>
                </a:gs>
              </a:gsLst>
              <a:lin ang="0" scaled="0"/>
            </a:gradFill>
          </a:ln>
          <a:effectLst/>
        </p:spPr>
        <p:style>
          <a:lnRef idx="2">
            <a:schemeClr val="accent1"/>
          </a:lnRef>
          <a:fillRef idx="0">
            <a:schemeClr val="accent1"/>
          </a:fillRef>
          <a:effectRef idx="1">
            <a:schemeClr val="accent1"/>
          </a:effectRef>
          <a:fontRef idx="minor">
            <a:schemeClr val="tx1"/>
          </a:fontRef>
        </p:style>
      </p:cxnSp>
      <p:cxnSp>
        <p:nvCxnSpPr>
          <p:cNvPr id="44" name="Łącznik prosty 43">
            <a:extLst>
              <a:ext uri="{FF2B5EF4-FFF2-40B4-BE49-F238E27FC236}">
                <a16:creationId xmlns:a16="http://schemas.microsoft.com/office/drawing/2014/main" id="{BBA18187-947F-724B-8BBF-2060126D07DA}"/>
              </a:ext>
            </a:extLst>
          </p:cNvPr>
          <p:cNvCxnSpPr>
            <a:cxnSpLocks/>
          </p:cNvCxnSpPr>
          <p:nvPr userDrawn="1"/>
        </p:nvCxnSpPr>
        <p:spPr>
          <a:xfrm flipH="1">
            <a:off x="1572771" y="4280422"/>
            <a:ext cx="352719" cy="0"/>
          </a:xfrm>
          <a:prstGeom prst="line">
            <a:avLst/>
          </a:prstGeom>
          <a:ln w="25400" cap="sq">
            <a:gradFill>
              <a:gsLst>
                <a:gs pos="0">
                  <a:schemeClr val="accent1"/>
                </a:gs>
                <a:gs pos="100000">
                  <a:schemeClr val="accent2"/>
                </a:gs>
              </a:gsLst>
              <a:lin ang="0" scaled="0"/>
            </a:gradFill>
          </a:ln>
          <a:effectLst/>
        </p:spPr>
        <p:style>
          <a:lnRef idx="2">
            <a:schemeClr val="accent1"/>
          </a:lnRef>
          <a:fillRef idx="0">
            <a:schemeClr val="accent1"/>
          </a:fillRef>
          <a:effectRef idx="1">
            <a:schemeClr val="accent1"/>
          </a:effectRef>
          <a:fontRef idx="minor">
            <a:schemeClr val="tx1"/>
          </a:fontRef>
        </p:style>
      </p:cxnSp>
      <p:sp>
        <p:nvSpPr>
          <p:cNvPr id="16" name="Symbol zastępczy tekstu 27">
            <a:extLst>
              <a:ext uri="{FF2B5EF4-FFF2-40B4-BE49-F238E27FC236}">
                <a16:creationId xmlns:a16="http://schemas.microsoft.com/office/drawing/2014/main" id="{CBAA0ABF-CD71-40F2-851F-57581E5CF35B}"/>
              </a:ext>
            </a:extLst>
          </p:cNvPr>
          <p:cNvSpPr>
            <a:spLocks noGrp="1"/>
          </p:cNvSpPr>
          <p:nvPr>
            <p:ph type="body" sz="quarter" idx="18" hasCustomPrompt="1"/>
          </p:nvPr>
        </p:nvSpPr>
        <p:spPr>
          <a:xfrm>
            <a:off x="2077890" y="4807424"/>
            <a:ext cx="9436740" cy="689443"/>
          </a:xfrm>
        </p:spPr>
        <p:txBody>
          <a:bodyPr anchor="ctr"/>
          <a:lstStyle>
            <a:lvl1pPr marL="0" indent="0">
              <a:buNone/>
              <a:defRPr sz="2400">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p:txBody>
      </p:sp>
      <p:sp>
        <p:nvSpPr>
          <p:cNvPr id="17" name="Symbol zastępczy tekstu 24">
            <a:extLst>
              <a:ext uri="{FF2B5EF4-FFF2-40B4-BE49-F238E27FC236}">
                <a16:creationId xmlns:a16="http://schemas.microsoft.com/office/drawing/2014/main" id="{0029885B-DB24-48F9-ACE3-1C3D02C7F761}"/>
              </a:ext>
            </a:extLst>
          </p:cNvPr>
          <p:cNvSpPr>
            <a:spLocks noGrp="1"/>
          </p:cNvSpPr>
          <p:nvPr>
            <p:ph type="body" sz="quarter" idx="19" hasCustomPrompt="1"/>
          </p:nvPr>
        </p:nvSpPr>
        <p:spPr>
          <a:xfrm>
            <a:off x="915686" y="4827794"/>
            <a:ext cx="461961" cy="689438"/>
          </a:xfrm>
        </p:spPr>
        <p:txBody>
          <a:bodyPr anchor="ctr">
            <a:noAutofit/>
          </a:bodyPr>
          <a:lstStyle>
            <a:lvl1pPr marL="0" indent="0" algn="r">
              <a:lnSpc>
                <a:spcPct val="100000"/>
              </a:lnSpc>
              <a:spcBef>
                <a:spcPts val="0"/>
              </a:spcBef>
              <a:spcAft>
                <a:spcPts val="0"/>
              </a:spcAft>
              <a:buFont typeface="Arial" panose="020B0604020202020204" pitchFamily="34" charset="0"/>
              <a:buNone/>
              <a:defRPr sz="4800" b="0" i="0">
                <a:solidFill>
                  <a:schemeClr val="bg1"/>
                </a:solidFill>
                <a:latin typeface="Roboto" panose="02000000000000000000" pitchFamily="2" charset="0"/>
                <a:ea typeface="Roboto" panose="02000000000000000000" pitchFamily="2" charset="0"/>
                <a:cs typeface="Roboto Regular" panose="02000000000000000000" pitchFamily="2" charset="0"/>
              </a:defRPr>
            </a:lvl1pPr>
          </a:lstStyle>
          <a:p>
            <a:pPr lvl="0"/>
            <a:r>
              <a:rPr lang="pl-PL" dirty="0"/>
              <a:t>#</a:t>
            </a:r>
          </a:p>
        </p:txBody>
      </p:sp>
      <p:cxnSp>
        <p:nvCxnSpPr>
          <p:cNvPr id="18" name="Łącznik prosty 17">
            <a:extLst>
              <a:ext uri="{FF2B5EF4-FFF2-40B4-BE49-F238E27FC236}">
                <a16:creationId xmlns:a16="http://schemas.microsoft.com/office/drawing/2014/main" id="{77632E30-1383-4AF4-8FBF-6F118839413A}"/>
              </a:ext>
            </a:extLst>
          </p:cNvPr>
          <p:cNvCxnSpPr>
            <a:cxnSpLocks/>
          </p:cNvCxnSpPr>
          <p:nvPr userDrawn="1"/>
        </p:nvCxnSpPr>
        <p:spPr>
          <a:xfrm flipH="1">
            <a:off x="1576438" y="5154790"/>
            <a:ext cx="352719" cy="0"/>
          </a:xfrm>
          <a:prstGeom prst="line">
            <a:avLst/>
          </a:prstGeom>
          <a:ln w="25400" cap="sq">
            <a:gradFill>
              <a:gsLst>
                <a:gs pos="0">
                  <a:schemeClr val="accent1"/>
                </a:gs>
                <a:gs pos="100000">
                  <a:schemeClr val="accent2"/>
                </a:gs>
              </a:gsLst>
              <a:lin ang="0" scaled="0"/>
            </a:gradFill>
          </a:ln>
          <a:effectLst/>
        </p:spPr>
        <p:style>
          <a:lnRef idx="2">
            <a:schemeClr val="accent1"/>
          </a:lnRef>
          <a:fillRef idx="0">
            <a:schemeClr val="accent1"/>
          </a:fillRef>
          <a:effectRef idx="1">
            <a:schemeClr val="accent1"/>
          </a:effectRef>
          <a:fontRef idx="minor">
            <a:schemeClr val="tx1"/>
          </a:fontRef>
        </p:style>
      </p:cxnSp>
      <p:sp>
        <p:nvSpPr>
          <p:cNvPr id="19" name="Symbol zastępczy tekstu 27">
            <a:extLst>
              <a:ext uri="{FF2B5EF4-FFF2-40B4-BE49-F238E27FC236}">
                <a16:creationId xmlns:a16="http://schemas.microsoft.com/office/drawing/2014/main" id="{08B5F726-C102-452F-8070-00027B7660D1}"/>
              </a:ext>
            </a:extLst>
          </p:cNvPr>
          <p:cNvSpPr>
            <a:spLocks noGrp="1"/>
          </p:cNvSpPr>
          <p:nvPr>
            <p:ph type="body" sz="quarter" idx="20" hasCustomPrompt="1"/>
          </p:nvPr>
        </p:nvSpPr>
        <p:spPr>
          <a:xfrm>
            <a:off x="2074223" y="5671520"/>
            <a:ext cx="9436740" cy="689443"/>
          </a:xfrm>
        </p:spPr>
        <p:txBody>
          <a:bodyPr anchor="ctr"/>
          <a:lstStyle>
            <a:lvl1pPr marL="0" indent="0">
              <a:buNone/>
              <a:defRPr sz="2400">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p:txBody>
      </p:sp>
      <p:sp>
        <p:nvSpPr>
          <p:cNvPr id="20" name="Symbol zastępczy tekstu 24">
            <a:extLst>
              <a:ext uri="{FF2B5EF4-FFF2-40B4-BE49-F238E27FC236}">
                <a16:creationId xmlns:a16="http://schemas.microsoft.com/office/drawing/2014/main" id="{880A0B9F-0A78-48F3-B23F-686E475E516A}"/>
              </a:ext>
            </a:extLst>
          </p:cNvPr>
          <p:cNvSpPr>
            <a:spLocks noGrp="1"/>
          </p:cNvSpPr>
          <p:nvPr>
            <p:ph type="body" sz="quarter" idx="21" hasCustomPrompt="1"/>
          </p:nvPr>
        </p:nvSpPr>
        <p:spPr>
          <a:xfrm>
            <a:off x="912019" y="5691890"/>
            <a:ext cx="461961" cy="689438"/>
          </a:xfrm>
        </p:spPr>
        <p:txBody>
          <a:bodyPr anchor="ctr">
            <a:noAutofit/>
          </a:bodyPr>
          <a:lstStyle>
            <a:lvl1pPr marL="0" indent="0" algn="r">
              <a:lnSpc>
                <a:spcPct val="100000"/>
              </a:lnSpc>
              <a:spcBef>
                <a:spcPts val="0"/>
              </a:spcBef>
              <a:spcAft>
                <a:spcPts val="0"/>
              </a:spcAft>
              <a:buFont typeface="Arial" panose="020B0604020202020204" pitchFamily="34" charset="0"/>
              <a:buNone/>
              <a:defRPr sz="4800" b="0" i="0">
                <a:solidFill>
                  <a:schemeClr val="bg1"/>
                </a:solidFill>
                <a:latin typeface="Roboto" panose="02000000000000000000" pitchFamily="2" charset="0"/>
                <a:ea typeface="Roboto" panose="02000000000000000000" pitchFamily="2" charset="0"/>
                <a:cs typeface="Roboto Regular" panose="02000000000000000000" pitchFamily="2" charset="0"/>
              </a:defRPr>
            </a:lvl1pPr>
          </a:lstStyle>
          <a:p>
            <a:pPr lvl="0"/>
            <a:r>
              <a:rPr lang="pl-PL" dirty="0"/>
              <a:t>#</a:t>
            </a:r>
          </a:p>
        </p:txBody>
      </p:sp>
      <p:cxnSp>
        <p:nvCxnSpPr>
          <p:cNvPr id="21" name="Łącznik prosty 20">
            <a:extLst>
              <a:ext uri="{FF2B5EF4-FFF2-40B4-BE49-F238E27FC236}">
                <a16:creationId xmlns:a16="http://schemas.microsoft.com/office/drawing/2014/main" id="{C8B477A9-F072-491D-97F0-075D86D48BCB}"/>
              </a:ext>
            </a:extLst>
          </p:cNvPr>
          <p:cNvCxnSpPr>
            <a:cxnSpLocks/>
          </p:cNvCxnSpPr>
          <p:nvPr userDrawn="1"/>
        </p:nvCxnSpPr>
        <p:spPr>
          <a:xfrm flipH="1">
            <a:off x="1572771" y="6018886"/>
            <a:ext cx="352719" cy="0"/>
          </a:xfrm>
          <a:prstGeom prst="line">
            <a:avLst/>
          </a:prstGeom>
          <a:ln w="25400" cap="sq">
            <a:gradFill>
              <a:gsLst>
                <a:gs pos="0">
                  <a:schemeClr val="accent1"/>
                </a:gs>
                <a:gs pos="100000">
                  <a:schemeClr val="accent2"/>
                </a:gs>
              </a:gsLst>
              <a:lin ang="0" scaled="0"/>
            </a:gra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436118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genda [6] Light">
    <p:spTree>
      <p:nvGrpSpPr>
        <p:cNvPr id="1" name=""/>
        <p:cNvGrpSpPr/>
        <p:nvPr/>
      </p:nvGrpSpPr>
      <p:grpSpPr>
        <a:xfrm>
          <a:off x="0" y="0"/>
          <a:ext cx="0" cy="0"/>
          <a:chOff x="0" y="0"/>
          <a:chExt cx="0" cy="0"/>
        </a:xfrm>
      </p:grpSpPr>
      <p:sp>
        <p:nvSpPr>
          <p:cNvPr id="30" name="Tytuł 1">
            <a:extLst>
              <a:ext uri="{FF2B5EF4-FFF2-40B4-BE49-F238E27FC236}">
                <a16:creationId xmlns:a16="http://schemas.microsoft.com/office/drawing/2014/main" id="{2B653619-4091-9946-9C01-CCFD9A2DDE29}"/>
              </a:ext>
            </a:extLst>
          </p:cNvPr>
          <p:cNvSpPr>
            <a:spLocks noGrp="1"/>
          </p:cNvSpPr>
          <p:nvPr>
            <p:ph type="title" hasCustomPrompt="1"/>
          </p:nvPr>
        </p:nvSpPr>
        <p:spPr>
          <a:xfrm>
            <a:off x="912019" y="1"/>
            <a:ext cx="9436740" cy="1124980"/>
          </a:xfrm>
        </p:spPr>
        <p:txBody>
          <a:bodyPr lIns="0"/>
          <a:lstStyle>
            <a:lvl1pPr>
              <a:defRPr>
                <a:solidFill>
                  <a:schemeClr val="tx1"/>
                </a:solidFill>
                <a:latin typeface="Roboto" panose="02000000000000000000" pitchFamily="2" charset="0"/>
                <a:ea typeface="Roboto" panose="02000000000000000000" pitchFamily="2" charset="0"/>
              </a:defRPr>
            </a:lvl1pPr>
          </a:lstStyle>
          <a:p>
            <a:r>
              <a:rPr lang="pl-PL" dirty="0" err="1"/>
              <a:t>Click</a:t>
            </a:r>
            <a:r>
              <a:rPr lang="pl-PL" dirty="0"/>
              <a:t> to </a:t>
            </a:r>
            <a:r>
              <a:rPr lang="pl-PL" dirty="0" err="1"/>
              <a:t>edit</a:t>
            </a:r>
            <a:endParaRPr lang="pl-PL" dirty="0"/>
          </a:p>
        </p:txBody>
      </p:sp>
      <p:sp>
        <p:nvSpPr>
          <p:cNvPr id="31" name="Symbol zastępczy tekstu 27">
            <a:extLst>
              <a:ext uri="{FF2B5EF4-FFF2-40B4-BE49-F238E27FC236}">
                <a16:creationId xmlns:a16="http://schemas.microsoft.com/office/drawing/2014/main" id="{F35CA5FF-734A-F149-AA23-CBA88CFBFBF1}"/>
              </a:ext>
            </a:extLst>
          </p:cNvPr>
          <p:cNvSpPr>
            <a:spLocks noGrp="1"/>
          </p:cNvSpPr>
          <p:nvPr>
            <p:ph type="body" sz="quarter" idx="13" hasCustomPrompt="1"/>
          </p:nvPr>
        </p:nvSpPr>
        <p:spPr>
          <a:xfrm>
            <a:off x="1627837" y="2204865"/>
            <a:ext cx="9883126" cy="691205"/>
          </a:xfrm>
        </p:spPr>
        <p:txBody>
          <a:bodyPr anchor="ctr"/>
          <a:lstStyle>
            <a:lvl1pPr marL="0" indent="0">
              <a:buNone/>
              <a:defRPr sz="2400">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p:txBody>
      </p:sp>
      <p:sp>
        <p:nvSpPr>
          <p:cNvPr id="32" name="Symbol zastępczy tekstu 27">
            <a:extLst>
              <a:ext uri="{FF2B5EF4-FFF2-40B4-BE49-F238E27FC236}">
                <a16:creationId xmlns:a16="http://schemas.microsoft.com/office/drawing/2014/main" id="{1E27E7CD-6A17-C849-8D63-F783D72A75A1}"/>
              </a:ext>
            </a:extLst>
          </p:cNvPr>
          <p:cNvSpPr>
            <a:spLocks noGrp="1"/>
          </p:cNvSpPr>
          <p:nvPr>
            <p:ph type="body" sz="quarter" idx="11" hasCustomPrompt="1"/>
          </p:nvPr>
        </p:nvSpPr>
        <p:spPr>
          <a:xfrm>
            <a:off x="1627837" y="1357140"/>
            <a:ext cx="9883126" cy="687678"/>
          </a:xfrm>
        </p:spPr>
        <p:txBody>
          <a:bodyPr anchor="ctr"/>
          <a:lstStyle>
            <a:lvl1pPr marL="0" indent="0">
              <a:buNone/>
              <a:defRPr sz="2400">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p:txBody>
      </p:sp>
      <p:sp>
        <p:nvSpPr>
          <p:cNvPr id="33" name="Symbol zastępczy tekstu 27">
            <a:extLst>
              <a:ext uri="{FF2B5EF4-FFF2-40B4-BE49-F238E27FC236}">
                <a16:creationId xmlns:a16="http://schemas.microsoft.com/office/drawing/2014/main" id="{1F833DFC-FFD7-7F4E-A261-DD69055633B6}"/>
              </a:ext>
            </a:extLst>
          </p:cNvPr>
          <p:cNvSpPr>
            <a:spLocks noGrp="1"/>
          </p:cNvSpPr>
          <p:nvPr>
            <p:ph type="body" sz="quarter" idx="15" hasCustomPrompt="1"/>
          </p:nvPr>
        </p:nvSpPr>
        <p:spPr>
          <a:xfrm>
            <a:off x="1627837" y="3068961"/>
            <a:ext cx="9883126" cy="691205"/>
          </a:xfrm>
        </p:spPr>
        <p:txBody>
          <a:bodyPr anchor="ctr"/>
          <a:lstStyle>
            <a:lvl1pPr marL="0" indent="0">
              <a:buNone/>
              <a:defRPr sz="2400">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p:txBody>
      </p:sp>
      <p:sp>
        <p:nvSpPr>
          <p:cNvPr id="34" name="Symbol zastępczy tekstu 27">
            <a:extLst>
              <a:ext uri="{FF2B5EF4-FFF2-40B4-BE49-F238E27FC236}">
                <a16:creationId xmlns:a16="http://schemas.microsoft.com/office/drawing/2014/main" id="{AD21AA1A-526D-E84D-9DE5-3D9AFC9CB58D}"/>
              </a:ext>
            </a:extLst>
          </p:cNvPr>
          <p:cNvSpPr>
            <a:spLocks noGrp="1"/>
          </p:cNvSpPr>
          <p:nvPr>
            <p:ph type="body" sz="quarter" idx="17" hasCustomPrompt="1"/>
          </p:nvPr>
        </p:nvSpPr>
        <p:spPr>
          <a:xfrm>
            <a:off x="1627837" y="3933056"/>
            <a:ext cx="9883126" cy="689443"/>
          </a:xfrm>
        </p:spPr>
        <p:txBody>
          <a:bodyPr anchor="ctr"/>
          <a:lstStyle>
            <a:lvl1pPr marL="0" indent="0">
              <a:buNone/>
              <a:defRPr sz="2400">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p:txBody>
      </p:sp>
      <p:sp>
        <p:nvSpPr>
          <p:cNvPr id="35" name="Prostokąt 34">
            <a:extLst>
              <a:ext uri="{FF2B5EF4-FFF2-40B4-BE49-F238E27FC236}">
                <a16:creationId xmlns:a16="http://schemas.microsoft.com/office/drawing/2014/main" id="{40E35AAB-79F1-2646-A258-4C3DDDB1001A}"/>
              </a:ext>
            </a:extLst>
          </p:cNvPr>
          <p:cNvSpPr/>
          <p:nvPr userDrawn="1"/>
        </p:nvSpPr>
        <p:spPr>
          <a:xfrm>
            <a:off x="12000656" y="2"/>
            <a:ext cx="210550" cy="6857998"/>
          </a:xfrm>
          <a:prstGeom prst="rect">
            <a:avLst/>
          </a:prstGeom>
          <a:gradFill>
            <a:gsLst>
              <a:gs pos="0">
                <a:schemeClr val="accent2"/>
              </a:gs>
              <a:gs pos="100000">
                <a:schemeClr val="accent2"/>
              </a:gs>
              <a:gs pos="60000">
                <a:schemeClr val="accent1"/>
              </a:gs>
              <a:gs pos="40000">
                <a:schemeClr val="accent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pl-PL" dirty="0"/>
          </a:p>
        </p:txBody>
      </p:sp>
      <p:sp>
        <p:nvSpPr>
          <p:cNvPr id="36" name="Symbol zastępczy tekstu 24">
            <a:extLst>
              <a:ext uri="{FF2B5EF4-FFF2-40B4-BE49-F238E27FC236}">
                <a16:creationId xmlns:a16="http://schemas.microsoft.com/office/drawing/2014/main" id="{EC219B12-267A-5E40-A9C1-5F17B1B03720}"/>
              </a:ext>
            </a:extLst>
          </p:cNvPr>
          <p:cNvSpPr>
            <a:spLocks noGrp="1"/>
          </p:cNvSpPr>
          <p:nvPr>
            <p:ph type="body" sz="quarter" idx="12" hasCustomPrompt="1"/>
          </p:nvPr>
        </p:nvSpPr>
        <p:spPr>
          <a:xfrm>
            <a:off x="912019" y="2204864"/>
            <a:ext cx="461961" cy="670821"/>
          </a:xfrm>
        </p:spPr>
        <p:txBody>
          <a:bodyPr anchor="ctr">
            <a:noAutofit/>
          </a:bodyPr>
          <a:lstStyle>
            <a:lvl1pPr marL="0" indent="0" algn="r">
              <a:lnSpc>
                <a:spcPct val="100000"/>
              </a:lnSpc>
              <a:spcBef>
                <a:spcPts val="0"/>
              </a:spcBef>
              <a:spcAft>
                <a:spcPts val="0"/>
              </a:spcAft>
              <a:buFont typeface="Arial" panose="020B0604020202020204" pitchFamily="34" charset="0"/>
              <a:buNone/>
              <a:defRPr sz="4800" b="0" i="0">
                <a:solidFill>
                  <a:schemeClr val="tx2"/>
                </a:solidFill>
                <a:latin typeface="Roboto" panose="02000000000000000000" pitchFamily="2" charset="0"/>
                <a:ea typeface="Roboto" panose="02000000000000000000" pitchFamily="2" charset="0"/>
                <a:cs typeface="Roboto Regular" panose="02000000000000000000" pitchFamily="2" charset="0"/>
              </a:defRPr>
            </a:lvl1pPr>
          </a:lstStyle>
          <a:p>
            <a:pPr lvl="0"/>
            <a:r>
              <a:rPr lang="pl-PL" dirty="0"/>
              <a:t>#</a:t>
            </a:r>
          </a:p>
        </p:txBody>
      </p:sp>
      <p:sp>
        <p:nvSpPr>
          <p:cNvPr id="37" name="Symbol zastępczy tekstu 24">
            <a:extLst>
              <a:ext uri="{FF2B5EF4-FFF2-40B4-BE49-F238E27FC236}">
                <a16:creationId xmlns:a16="http://schemas.microsoft.com/office/drawing/2014/main" id="{DC222A2D-669C-404F-99EE-C2F0F718162F}"/>
              </a:ext>
            </a:extLst>
          </p:cNvPr>
          <p:cNvSpPr>
            <a:spLocks noGrp="1"/>
          </p:cNvSpPr>
          <p:nvPr>
            <p:ph type="body" sz="quarter" idx="10" hasCustomPrompt="1"/>
          </p:nvPr>
        </p:nvSpPr>
        <p:spPr>
          <a:xfrm>
            <a:off x="912019" y="1357140"/>
            <a:ext cx="461961" cy="687678"/>
          </a:xfrm>
        </p:spPr>
        <p:txBody>
          <a:bodyPr anchor="ctr">
            <a:noAutofit/>
          </a:bodyPr>
          <a:lstStyle>
            <a:lvl1pPr marL="0" indent="0" algn="r">
              <a:lnSpc>
                <a:spcPct val="100000"/>
              </a:lnSpc>
              <a:spcBef>
                <a:spcPts val="0"/>
              </a:spcBef>
              <a:spcAft>
                <a:spcPts val="0"/>
              </a:spcAft>
              <a:buFont typeface="Arial" panose="020B0604020202020204" pitchFamily="34" charset="0"/>
              <a:buNone/>
              <a:defRPr sz="4800" b="0" i="0">
                <a:solidFill>
                  <a:schemeClr val="tx2"/>
                </a:solidFill>
                <a:latin typeface="Roboto" panose="02000000000000000000" pitchFamily="2" charset="0"/>
                <a:ea typeface="Roboto" panose="02000000000000000000" pitchFamily="2" charset="0"/>
                <a:cs typeface="Roboto Regular" panose="02000000000000000000" pitchFamily="2" charset="0"/>
              </a:defRPr>
            </a:lvl1pPr>
          </a:lstStyle>
          <a:p>
            <a:pPr lvl="0"/>
            <a:r>
              <a:rPr lang="pl-PL" dirty="0"/>
              <a:t>#</a:t>
            </a:r>
          </a:p>
        </p:txBody>
      </p:sp>
      <p:sp>
        <p:nvSpPr>
          <p:cNvPr id="38" name="Symbol zastępczy tekstu 24">
            <a:extLst>
              <a:ext uri="{FF2B5EF4-FFF2-40B4-BE49-F238E27FC236}">
                <a16:creationId xmlns:a16="http://schemas.microsoft.com/office/drawing/2014/main" id="{E5BD34B9-B4D7-9449-A9D7-D94848476E16}"/>
              </a:ext>
            </a:extLst>
          </p:cNvPr>
          <p:cNvSpPr>
            <a:spLocks noGrp="1"/>
          </p:cNvSpPr>
          <p:nvPr>
            <p:ph type="body" sz="quarter" idx="14" hasCustomPrompt="1"/>
          </p:nvPr>
        </p:nvSpPr>
        <p:spPr>
          <a:xfrm>
            <a:off x="912019" y="3068960"/>
            <a:ext cx="461961" cy="691205"/>
          </a:xfrm>
        </p:spPr>
        <p:txBody>
          <a:bodyPr anchor="ctr">
            <a:noAutofit/>
          </a:bodyPr>
          <a:lstStyle>
            <a:lvl1pPr marL="0" indent="0" algn="r">
              <a:lnSpc>
                <a:spcPct val="100000"/>
              </a:lnSpc>
              <a:spcBef>
                <a:spcPts val="0"/>
              </a:spcBef>
              <a:spcAft>
                <a:spcPts val="0"/>
              </a:spcAft>
              <a:buFont typeface="Arial" panose="020B0604020202020204" pitchFamily="34" charset="0"/>
              <a:buNone/>
              <a:defRPr sz="4800" b="0" i="0">
                <a:solidFill>
                  <a:schemeClr val="tx2"/>
                </a:solidFill>
                <a:latin typeface="Roboto" panose="02000000000000000000" pitchFamily="2" charset="0"/>
                <a:ea typeface="Roboto" panose="02000000000000000000" pitchFamily="2" charset="0"/>
                <a:cs typeface="Roboto Regular" panose="02000000000000000000" pitchFamily="2" charset="0"/>
              </a:defRPr>
            </a:lvl1pPr>
          </a:lstStyle>
          <a:p>
            <a:pPr lvl="0"/>
            <a:r>
              <a:rPr lang="pl-PL" dirty="0"/>
              <a:t>#</a:t>
            </a:r>
          </a:p>
        </p:txBody>
      </p:sp>
      <p:sp>
        <p:nvSpPr>
          <p:cNvPr id="39" name="Symbol zastępczy tekstu 24">
            <a:extLst>
              <a:ext uri="{FF2B5EF4-FFF2-40B4-BE49-F238E27FC236}">
                <a16:creationId xmlns:a16="http://schemas.microsoft.com/office/drawing/2014/main" id="{06C1CA32-C04D-C742-ACE3-D12362728152}"/>
              </a:ext>
            </a:extLst>
          </p:cNvPr>
          <p:cNvSpPr>
            <a:spLocks noGrp="1"/>
          </p:cNvSpPr>
          <p:nvPr>
            <p:ph type="body" sz="quarter" idx="16" hasCustomPrompt="1"/>
          </p:nvPr>
        </p:nvSpPr>
        <p:spPr>
          <a:xfrm>
            <a:off x="912019" y="3953426"/>
            <a:ext cx="461961" cy="689438"/>
          </a:xfrm>
        </p:spPr>
        <p:txBody>
          <a:bodyPr anchor="ctr">
            <a:noAutofit/>
          </a:bodyPr>
          <a:lstStyle>
            <a:lvl1pPr marL="0" indent="0" algn="r">
              <a:lnSpc>
                <a:spcPct val="100000"/>
              </a:lnSpc>
              <a:spcBef>
                <a:spcPts val="0"/>
              </a:spcBef>
              <a:spcAft>
                <a:spcPts val="0"/>
              </a:spcAft>
              <a:buFont typeface="Arial" panose="020B0604020202020204" pitchFamily="34" charset="0"/>
              <a:buNone/>
              <a:defRPr sz="4800" b="0" i="0">
                <a:solidFill>
                  <a:schemeClr val="tx2"/>
                </a:solidFill>
                <a:latin typeface="Roboto" panose="02000000000000000000" pitchFamily="2" charset="0"/>
                <a:ea typeface="Roboto" panose="02000000000000000000" pitchFamily="2" charset="0"/>
                <a:cs typeface="Roboto Regular" panose="02000000000000000000" pitchFamily="2" charset="0"/>
              </a:defRPr>
            </a:lvl1pPr>
          </a:lstStyle>
          <a:p>
            <a:pPr lvl="0"/>
            <a:r>
              <a:rPr lang="pl-PL" dirty="0"/>
              <a:t>#</a:t>
            </a:r>
          </a:p>
        </p:txBody>
      </p:sp>
      <p:sp>
        <p:nvSpPr>
          <p:cNvPr id="16" name="Symbol zastępczy tekstu 27">
            <a:extLst>
              <a:ext uri="{FF2B5EF4-FFF2-40B4-BE49-F238E27FC236}">
                <a16:creationId xmlns:a16="http://schemas.microsoft.com/office/drawing/2014/main" id="{CBAA0ABF-CD71-40F2-851F-57581E5CF35B}"/>
              </a:ext>
            </a:extLst>
          </p:cNvPr>
          <p:cNvSpPr>
            <a:spLocks noGrp="1"/>
          </p:cNvSpPr>
          <p:nvPr>
            <p:ph type="body" sz="quarter" idx="18" hasCustomPrompt="1"/>
          </p:nvPr>
        </p:nvSpPr>
        <p:spPr>
          <a:xfrm>
            <a:off x="1631504" y="4807424"/>
            <a:ext cx="9883126" cy="689443"/>
          </a:xfrm>
        </p:spPr>
        <p:txBody>
          <a:bodyPr anchor="ctr"/>
          <a:lstStyle>
            <a:lvl1pPr marL="0" indent="0">
              <a:buNone/>
              <a:defRPr sz="2400">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p:txBody>
      </p:sp>
      <p:sp>
        <p:nvSpPr>
          <p:cNvPr id="17" name="Symbol zastępczy tekstu 24">
            <a:extLst>
              <a:ext uri="{FF2B5EF4-FFF2-40B4-BE49-F238E27FC236}">
                <a16:creationId xmlns:a16="http://schemas.microsoft.com/office/drawing/2014/main" id="{0029885B-DB24-48F9-ACE3-1C3D02C7F761}"/>
              </a:ext>
            </a:extLst>
          </p:cNvPr>
          <p:cNvSpPr>
            <a:spLocks noGrp="1"/>
          </p:cNvSpPr>
          <p:nvPr>
            <p:ph type="body" sz="quarter" idx="19" hasCustomPrompt="1"/>
          </p:nvPr>
        </p:nvSpPr>
        <p:spPr>
          <a:xfrm>
            <a:off x="915686" y="4827794"/>
            <a:ext cx="461961" cy="689438"/>
          </a:xfrm>
        </p:spPr>
        <p:txBody>
          <a:bodyPr anchor="ctr">
            <a:noAutofit/>
          </a:bodyPr>
          <a:lstStyle>
            <a:lvl1pPr marL="0" indent="0" algn="r">
              <a:lnSpc>
                <a:spcPct val="100000"/>
              </a:lnSpc>
              <a:spcBef>
                <a:spcPts val="0"/>
              </a:spcBef>
              <a:spcAft>
                <a:spcPts val="0"/>
              </a:spcAft>
              <a:buFont typeface="Arial" panose="020B0604020202020204" pitchFamily="34" charset="0"/>
              <a:buNone/>
              <a:defRPr sz="4800" b="0" i="0">
                <a:solidFill>
                  <a:schemeClr val="tx2"/>
                </a:solidFill>
                <a:latin typeface="Roboto" panose="02000000000000000000" pitchFamily="2" charset="0"/>
                <a:ea typeface="Roboto" panose="02000000000000000000" pitchFamily="2" charset="0"/>
                <a:cs typeface="Roboto Regular" panose="02000000000000000000" pitchFamily="2" charset="0"/>
              </a:defRPr>
            </a:lvl1pPr>
          </a:lstStyle>
          <a:p>
            <a:pPr lvl="0"/>
            <a:r>
              <a:rPr lang="pl-PL" dirty="0"/>
              <a:t>#</a:t>
            </a:r>
          </a:p>
        </p:txBody>
      </p:sp>
      <p:sp>
        <p:nvSpPr>
          <p:cNvPr id="19" name="Symbol zastępczy tekstu 27">
            <a:extLst>
              <a:ext uri="{FF2B5EF4-FFF2-40B4-BE49-F238E27FC236}">
                <a16:creationId xmlns:a16="http://schemas.microsoft.com/office/drawing/2014/main" id="{08B5F726-C102-452F-8070-00027B7660D1}"/>
              </a:ext>
            </a:extLst>
          </p:cNvPr>
          <p:cNvSpPr>
            <a:spLocks noGrp="1"/>
          </p:cNvSpPr>
          <p:nvPr>
            <p:ph type="body" sz="quarter" idx="20" hasCustomPrompt="1"/>
          </p:nvPr>
        </p:nvSpPr>
        <p:spPr>
          <a:xfrm>
            <a:off x="1627837" y="5671520"/>
            <a:ext cx="9883126" cy="689443"/>
          </a:xfrm>
        </p:spPr>
        <p:txBody>
          <a:bodyPr anchor="ctr"/>
          <a:lstStyle>
            <a:lvl1pPr marL="0" indent="0">
              <a:buNone/>
              <a:defRPr sz="2400">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p:txBody>
      </p:sp>
      <p:sp>
        <p:nvSpPr>
          <p:cNvPr id="20" name="Symbol zastępczy tekstu 24">
            <a:extLst>
              <a:ext uri="{FF2B5EF4-FFF2-40B4-BE49-F238E27FC236}">
                <a16:creationId xmlns:a16="http://schemas.microsoft.com/office/drawing/2014/main" id="{880A0B9F-0A78-48F3-B23F-686E475E516A}"/>
              </a:ext>
            </a:extLst>
          </p:cNvPr>
          <p:cNvSpPr>
            <a:spLocks noGrp="1"/>
          </p:cNvSpPr>
          <p:nvPr>
            <p:ph type="body" sz="quarter" idx="21" hasCustomPrompt="1"/>
          </p:nvPr>
        </p:nvSpPr>
        <p:spPr>
          <a:xfrm>
            <a:off x="912019" y="5691890"/>
            <a:ext cx="461961" cy="689438"/>
          </a:xfrm>
        </p:spPr>
        <p:txBody>
          <a:bodyPr anchor="ctr">
            <a:noAutofit/>
          </a:bodyPr>
          <a:lstStyle>
            <a:lvl1pPr marL="0" indent="0" algn="r">
              <a:lnSpc>
                <a:spcPct val="100000"/>
              </a:lnSpc>
              <a:spcBef>
                <a:spcPts val="0"/>
              </a:spcBef>
              <a:spcAft>
                <a:spcPts val="0"/>
              </a:spcAft>
              <a:buFont typeface="Arial" panose="020B0604020202020204" pitchFamily="34" charset="0"/>
              <a:buNone/>
              <a:defRPr sz="4800" b="0" i="0">
                <a:solidFill>
                  <a:schemeClr val="tx2"/>
                </a:solidFill>
                <a:latin typeface="Roboto" panose="02000000000000000000" pitchFamily="2" charset="0"/>
                <a:ea typeface="Roboto" panose="02000000000000000000" pitchFamily="2" charset="0"/>
                <a:cs typeface="Roboto Regular" panose="02000000000000000000" pitchFamily="2" charset="0"/>
              </a:defRPr>
            </a:lvl1pPr>
          </a:lstStyle>
          <a:p>
            <a:pPr lvl="0"/>
            <a:r>
              <a:rPr lang="pl-PL" dirty="0"/>
              <a:t>#</a:t>
            </a:r>
          </a:p>
        </p:txBody>
      </p:sp>
    </p:spTree>
    <p:extLst>
      <p:ext uri="{BB962C8B-B14F-4D97-AF65-F5344CB8AC3E}">
        <p14:creationId xmlns:p14="http://schemas.microsoft.com/office/powerpoint/2010/main" val="35289479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genda [6] Shapes">
    <p:spTree>
      <p:nvGrpSpPr>
        <p:cNvPr id="1" name=""/>
        <p:cNvGrpSpPr/>
        <p:nvPr/>
      </p:nvGrpSpPr>
      <p:grpSpPr>
        <a:xfrm>
          <a:off x="0" y="0"/>
          <a:ext cx="0" cy="0"/>
          <a:chOff x="0" y="0"/>
          <a:chExt cx="0" cy="0"/>
        </a:xfrm>
      </p:grpSpPr>
      <p:sp>
        <p:nvSpPr>
          <p:cNvPr id="24" name="Symbol zastępczy tekstu 27">
            <a:extLst>
              <a:ext uri="{FF2B5EF4-FFF2-40B4-BE49-F238E27FC236}">
                <a16:creationId xmlns:a16="http://schemas.microsoft.com/office/drawing/2014/main" id="{269E0D38-67DF-0444-8122-C7E969C56F26}"/>
              </a:ext>
            </a:extLst>
          </p:cNvPr>
          <p:cNvSpPr>
            <a:spLocks noGrp="1"/>
          </p:cNvSpPr>
          <p:nvPr>
            <p:ph type="body" sz="quarter" idx="13" hasCustomPrompt="1"/>
          </p:nvPr>
        </p:nvSpPr>
        <p:spPr>
          <a:xfrm>
            <a:off x="3456979" y="2204865"/>
            <a:ext cx="6901459" cy="691205"/>
          </a:xfrm>
        </p:spPr>
        <p:txBody>
          <a:bodyPr anchor="ctr"/>
          <a:lstStyle>
            <a:lvl1pPr marL="0" indent="0">
              <a:buNone/>
              <a:defRPr sz="2400">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p:txBody>
      </p:sp>
      <p:sp>
        <p:nvSpPr>
          <p:cNvPr id="25" name="Symbol zastępczy tekstu 27">
            <a:extLst>
              <a:ext uri="{FF2B5EF4-FFF2-40B4-BE49-F238E27FC236}">
                <a16:creationId xmlns:a16="http://schemas.microsoft.com/office/drawing/2014/main" id="{23C8CCE7-0DFD-4A4B-8FF2-EFEA2065EBA0}"/>
              </a:ext>
            </a:extLst>
          </p:cNvPr>
          <p:cNvSpPr>
            <a:spLocks noGrp="1"/>
          </p:cNvSpPr>
          <p:nvPr>
            <p:ph type="body" sz="quarter" idx="11" hasCustomPrompt="1"/>
          </p:nvPr>
        </p:nvSpPr>
        <p:spPr>
          <a:xfrm>
            <a:off x="3456979" y="1357140"/>
            <a:ext cx="6901459" cy="687678"/>
          </a:xfrm>
        </p:spPr>
        <p:txBody>
          <a:bodyPr anchor="ctr"/>
          <a:lstStyle>
            <a:lvl1pPr marL="0" indent="0">
              <a:buNone/>
              <a:defRPr sz="2400">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p:txBody>
      </p:sp>
      <p:sp>
        <p:nvSpPr>
          <p:cNvPr id="26" name="Symbol zastępczy tekstu 27">
            <a:extLst>
              <a:ext uri="{FF2B5EF4-FFF2-40B4-BE49-F238E27FC236}">
                <a16:creationId xmlns:a16="http://schemas.microsoft.com/office/drawing/2014/main" id="{3EDBAD8F-5DDF-974E-9F2B-B7AD1EACF6A3}"/>
              </a:ext>
            </a:extLst>
          </p:cNvPr>
          <p:cNvSpPr>
            <a:spLocks noGrp="1"/>
          </p:cNvSpPr>
          <p:nvPr>
            <p:ph type="body" sz="quarter" idx="15" hasCustomPrompt="1"/>
          </p:nvPr>
        </p:nvSpPr>
        <p:spPr>
          <a:xfrm>
            <a:off x="3456979" y="3068961"/>
            <a:ext cx="6901459" cy="691205"/>
          </a:xfrm>
        </p:spPr>
        <p:txBody>
          <a:bodyPr anchor="ctr"/>
          <a:lstStyle>
            <a:lvl1pPr marL="0" indent="0">
              <a:buNone/>
              <a:defRPr sz="2400">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p:txBody>
      </p:sp>
      <p:sp>
        <p:nvSpPr>
          <p:cNvPr id="27" name="Symbol zastępczy tekstu 27">
            <a:extLst>
              <a:ext uri="{FF2B5EF4-FFF2-40B4-BE49-F238E27FC236}">
                <a16:creationId xmlns:a16="http://schemas.microsoft.com/office/drawing/2014/main" id="{7D43F8F6-8027-FC49-946C-132F6CA6A64E}"/>
              </a:ext>
            </a:extLst>
          </p:cNvPr>
          <p:cNvSpPr>
            <a:spLocks noGrp="1"/>
          </p:cNvSpPr>
          <p:nvPr>
            <p:ph type="body" sz="quarter" idx="17" hasCustomPrompt="1"/>
          </p:nvPr>
        </p:nvSpPr>
        <p:spPr>
          <a:xfrm>
            <a:off x="3456979" y="3933056"/>
            <a:ext cx="6901459" cy="689443"/>
          </a:xfrm>
        </p:spPr>
        <p:txBody>
          <a:bodyPr anchor="ctr"/>
          <a:lstStyle>
            <a:lvl1pPr marL="0" indent="0">
              <a:buNone/>
              <a:defRPr sz="2400">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p:txBody>
      </p:sp>
      <p:sp>
        <p:nvSpPr>
          <p:cNvPr id="28" name="Symbol zastępczy tekstu 27">
            <a:extLst>
              <a:ext uri="{FF2B5EF4-FFF2-40B4-BE49-F238E27FC236}">
                <a16:creationId xmlns:a16="http://schemas.microsoft.com/office/drawing/2014/main" id="{88B736C7-B5A7-0248-A01B-3EEB5E56A1CA}"/>
              </a:ext>
            </a:extLst>
          </p:cNvPr>
          <p:cNvSpPr>
            <a:spLocks noGrp="1"/>
          </p:cNvSpPr>
          <p:nvPr>
            <p:ph type="body" sz="quarter" idx="18" hasCustomPrompt="1"/>
          </p:nvPr>
        </p:nvSpPr>
        <p:spPr>
          <a:xfrm>
            <a:off x="3460646" y="4807424"/>
            <a:ext cx="6901459" cy="689443"/>
          </a:xfrm>
        </p:spPr>
        <p:txBody>
          <a:bodyPr anchor="ctr"/>
          <a:lstStyle>
            <a:lvl1pPr marL="0" indent="0">
              <a:buNone/>
              <a:defRPr sz="2400">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p:txBody>
      </p:sp>
      <p:sp>
        <p:nvSpPr>
          <p:cNvPr id="29" name="Symbol zastępczy tekstu 27">
            <a:extLst>
              <a:ext uri="{FF2B5EF4-FFF2-40B4-BE49-F238E27FC236}">
                <a16:creationId xmlns:a16="http://schemas.microsoft.com/office/drawing/2014/main" id="{B7CC600B-9CBB-8F47-B05E-B8F4D22E5C78}"/>
              </a:ext>
            </a:extLst>
          </p:cNvPr>
          <p:cNvSpPr>
            <a:spLocks noGrp="1"/>
          </p:cNvSpPr>
          <p:nvPr>
            <p:ph type="body" sz="quarter" idx="20" hasCustomPrompt="1"/>
          </p:nvPr>
        </p:nvSpPr>
        <p:spPr>
          <a:xfrm>
            <a:off x="3456979" y="5671520"/>
            <a:ext cx="6901459" cy="689443"/>
          </a:xfrm>
        </p:spPr>
        <p:txBody>
          <a:bodyPr anchor="ctr"/>
          <a:lstStyle>
            <a:lvl1pPr marL="0" indent="0">
              <a:buNone/>
              <a:defRPr sz="2400">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p:txBody>
      </p:sp>
      <p:sp>
        <p:nvSpPr>
          <p:cNvPr id="45" name="Prostokąt 44">
            <a:extLst>
              <a:ext uri="{FF2B5EF4-FFF2-40B4-BE49-F238E27FC236}">
                <a16:creationId xmlns:a16="http://schemas.microsoft.com/office/drawing/2014/main" id="{D2DB0AF5-2A01-D042-9CD9-30158ACE1FAE}"/>
              </a:ext>
            </a:extLst>
          </p:cNvPr>
          <p:cNvSpPr/>
          <p:nvPr userDrawn="1"/>
        </p:nvSpPr>
        <p:spPr>
          <a:xfrm>
            <a:off x="0" y="0"/>
            <a:ext cx="321627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6" name="Owal 45">
            <a:extLst>
              <a:ext uri="{FF2B5EF4-FFF2-40B4-BE49-F238E27FC236}">
                <a16:creationId xmlns:a16="http://schemas.microsoft.com/office/drawing/2014/main" id="{64E3F3CC-488B-1A43-8BF7-E9DA7C8691B4}"/>
              </a:ext>
            </a:extLst>
          </p:cNvPr>
          <p:cNvSpPr/>
          <p:nvPr userDrawn="1"/>
        </p:nvSpPr>
        <p:spPr>
          <a:xfrm>
            <a:off x="2063965" y="5988200"/>
            <a:ext cx="205624" cy="20562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latin typeface="Roboto" panose="02000000000000000000" pitchFamily="2" charset="0"/>
            </a:endParaRPr>
          </a:p>
        </p:txBody>
      </p:sp>
      <p:sp>
        <p:nvSpPr>
          <p:cNvPr id="47" name="Dowolny kształt 46">
            <a:extLst>
              <a:ext uri="{FF2B5EF4-FFF2-40B4-BE49-F238E27FC236}">
                <a16:creationId xmlns:a16="http://schemas.microsoft.com/office/drawing/2014/main" id="{D78E2651-00FD-EE4D-97D0-08178DC23090}"/>
              </a:ext>
            </a:extLst>
          </p:cNvPr>
          <p:cNvSpPr/>
          <p:nvPr userDrawn="1"/>
        </p:nvSpPr>
        <p:spPr>
          <a:xfrm>
            <a:off x="-358809" y="4806408"/>
            <a:ext cx="3575084" cy="2051592"/>
          </a:xfrm>
          <a:custGeom>
            <a:avLst/>
            <a:gdLst>
              <a:gd name="connsiteX0" fmla="*/ 2051592 w 3575084"/>
              <a:gd name="connsiteY0" fmla="*/ 0 h 2051592"/>
              <a:gd name="connsiteX1" fmla="*/ 3502287 w 3575084"/>
              <a:gd name="connsiteY1" fmla="*/ 600898 h 2051592"/>
              <a:gd name="connsiteX2" fmla="*/ 3575084 w 3575084"/>
              <a:gd name="connsiteY2" fmla="*/ 680995 h 2051592"/>
              <a:gd name="connsiteX3" fmla="*/ 3575084 w 3575084"/>
              <a:gd name="connsiteY3" fmla="*/ 1719669 h 2051592"/>
              <a:gd name="connsiteX4" fmla="*/ 3541173 w 3575084"/>
              <a:gd name="connsiteY4" fmla="*/ 1587784 h 2051592"/>
              <a:gd name="connsiteX5" fmla="*/ 2051592 w 3575084"/>
              <a:gd name="connsiteY5" fmla="*/ 491890 h 2051592"/>
              <a:gd name="connsiteX6" fmla="*/ 491890 w 3575084"/>
              <a:gd name="connsiteY6" fmla="*/ 2051592 h 2051592"/>
              <a:gd name="connsiteX7" fmla="*/ 0 w 3575084"/>
              <a:gd name="connsiteY7" fmla="*/ 2051592 h 2051592"/>
              <a:gd name="connsiteX8" fmla="*/ 2051592 w 3575084"/>
              <a:gd name="connsiteY8" fmla="*/ 0 h 2051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5084" h="2051592">
                <a:moveTo>
                  <a:pt x="2051592" y="0"/>
                </a:moveTo>
                <a:cubicBezTo>
                  <a:pt x="2618123" y="0"/>
                  <a:pt x="3131021" y="229633"/>
                  <a:pt x="3502287" y="600898"/>
                </a:cubicBezTo>
                <a:lnTo>
                  <a:pt x="3575084" y="680995"/>
                </a:lnTo>
                <a:lnTo>
                  <a:pt x="3575084" y="1719669"/>
                </a:lnTo>
                <a:lnTo>
                  <a:pt x="3541173" y="1587784"/>
                </a:lnTo>
                <a:cubicBezTo>
                  <a:pt x="3343697" y="952879"/>
                  <a:pt x="2751480" y="491890"/>
                  <a:pt x="2051592" y="491890"/>
                </a:cubicBezTo>
                <a:cubicBezTo>
                  <a:pt x="1190192" y="491890"/>
                  <a:pt x="491890" y="1190192"/>
                  <a:pt x="491890" y="2051592"/>
                </a:cubicBezTo>
                <a:lnTo>
                  <a:pt x="0" y="2051592"/>
                </a:lnTo>
                <a:cubicBezTo>
                  <a:pt x="0" y="918529"/>
                  <a:pt x="918529" y="0"/>
                  <a:pt x="2051592" y="0"/>
                </a:cubicBezTo>
                <a:close/>
              </a:path>
            </a:pathLst>
          </a:custGeom>
          <a:gradFill flip="none" rotWithShape="1">
            <a:gsLst>
              <a:gs pos="0">
                <a:schemeClr val="tx2"/>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pl-PL"/>
          </a:p>
        </p:txBody>
      </p:sp>
      <p:sp>
        <p:nvSpPr>
          <p:cNvPr id="48" name="Dowolny kształt 47">
            <a:extLst>
              <a:ext uri="{FF2B5EF4-FFF2-40B4-BE49-F238E27FC236}">
                <a16:creationId xmlns:a16="http://schemas.microsoft.com/office/drawing/2014/main" id="{BF60AC8E-8375-EE44-907F-EE2D22B4013F}"/>
              </a:ext>
            </a:extLst>
          </p:cNvPr>
          <p:cNvSpPr/>
          <p:nvPr userDrawn="1"/>
        </p:nvSpPr>
        <p:spPr>
          <a:xfrm>
            <a:off x="638545" y="4077072"/>
            <a:ext cx="2577730" cy="2780929"/>
          </a:xfrm>
          <a:custGeom>
            <a:avLst/>
            <a:gdLst>
              <a:gd name="connsiteX0" fmla="*/ 2484276 w 3071664"/>
              <a:gd name="connsiteY0" fmla="*/ 0 h 3313799"/>
              <a:gd name="connsiteX1" fmla="*/ 2984944 w 3071664"/>
              <a:gd name="connsiteY1" fmla="*/ 50472 h 3313799"/>
              <a:gd name="connsiteX2" fmla="*/ 3071664 w 3071664"/>
              <a:gd name="connsiteY2" fmla="*/ 72770 h 3313799"/>
              <a:gd name="connsiteX3" fmla="*/ 3071664 w 3071664"/>
              <a:gd name="connsiteY3" fmla="*/ 689969 h 3313799"/>
              <a:gd name="connsiteX4" fmla="*/ 3045901 w 3071664"/>
              <a:gd name="connsiteY4" fmla="*/ 680540 h 3313799"/>
              <a:gd name="connsiteX5" fmla="*/ 2484276 w 3071664"/>
              <a:gd name="connsiteY5" fmla="*/ 595630 h 3313799"/>
              <a:gd name="connsiteX6" fmla="*/ 595630 w 3071664"/>
              <a:gd name="connsiteY6" fmla="*/ 2484276 h 3313799"/>
              <a:gd name="connsiteX7" fmla="*/ 744049 w 3071664"/>
              <a:gd name="connsiteY7" fmla="*/ 3219422 h 3313799"/>
              <a:gd name="connsiteX8" fmla="*/ 789513 w 3071664"/>
              <a:gd name="connsiteY8" fmla="*/ 3313799 h 3313799"/>
              <a:gd name="connsiteX9" fmla="*/ 144912 w 3071664"/>
              <a:gd name="connsiteY9" fmla="*/ 3313799 h 3313799"/>
              <a:gd name="connsiteX10" fmla="*/ 111688 w 3071664"/>
              <a:gd name="connsiteY10" fmla="*/ 3223024 h 3313799"/>
              <a:gd name="connsiteX11" fmla="*/ 0 w 3071664"/>
              <a:gd name="connsiteY11" fmla="*/ 2484276 h 3313799"/>
              <a:gd name="connsiteX12" fmla="*/ 2484276 w 3071664"/>
              <a:gd name="connsiteY12" fmla="*/ 0 h 3313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71664" h="3313799">
                <a:moveTo>
                  <a:pt x="2484276" y="0"/>
                </a:moveTo>
                <a:cubicBezTo>
                  <a:pt x="2655779" y="0"/>
                  <a:pt x="2823224" y="17379"/>
                  <a:pt x="2984944" y="50472"/>
                </a:cubicBezTo>
                <a:lnTo>
                  <a:pt x="3071664" y="72770"/>
                </a:lnTo>
                <a:lnTo>
                  <a:pt x="3071664" y="689969"/>
                </a:lnTo>
                <a:lnTo>
                  <a:pt x="3045901" y="680540"/>
                </a:lnTo>
                <a:cubicBezTo>
                  <a:pt x="2868484" y="625357"/>
                  <a:pt x="2679852" y="595630"/>
                  <a:pt x="2484276" y="595630"/>
                </a:cubicBezTo>
                <a:cubicBezTo>
                  <a:pt x="1441206" y="595630"/>
                  <a:pt x="595630" y="1441206"/>
                  <a:pt x="595630" y="2484276"/>
                </a:cubicBezTo>
                <a:cubicBezTo>
                  <a:pt x="595630" y="2745044"/>
                  <a:pt x="648479" y="2993468"/>
                  <a:pt x="744049" y="3219422"/>
                </a:cubicBezTo>
                <a:lnTo>
                  <a:pt x="789513" y="3313799"/>
                </a:lnTo>
                <a:lnTo>
                  <a:pt x="144912" y="3313799"/>
                </a:lnTo>
                <a:lnTo>
                  <a:pt x="111688" y="3223024"/>
                </a:lnTo>
                <a:cubicBezTo>
                  <a:pt x="39103" y="2989654"/>
                  <a:pt x="0" y="2741532"/>
                  <a:pt x="0" y="2484276"/>
                </a:cubicBezTo>
                <a:cubicBezTo>
                  <a:pt x="0" y="1112248"/>
                  <a:pt x="1112248" y="0"/>
                  <a:pt x="2484276" y="0"/>
                </a:cubicBezTo>
                <a:close/>
              </a:path>
            </a:pathLst>
          </a:cu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pl-PL"/>
          </a:p>
        </p:txBody>
      </p:sp>
      <p:sp>
        <p:nvSpPr>
          <p:cNvPr id="49" name="Owal 48">
            <a:extLst>
              <a:ext uri="{FF2B5EF4-FFF2-40B4-BE49-F238E27FC236}">
                <a16:creationId xmlns:a16="http://schemas.microsoft.com/office/drawing/2014/main" id="{2D1A084F-F8D9-B94B-AD7B-3F95A51F3055}"/>
              </a:ext>
            </a:extLst>
          </p:cNvPr>
          <p:cNvSpPr/>
          <p:nvPr userDrawn="1"/>
        </p:nvSpPr>
        <p:spPr>
          <a:xfrm>
            <a:off x="592957" y="4516595"/>
            <a:ext cx="176161" cy="1761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3" name="Tytuł 1">
            <a:extLst>
              <a:ext uri="{FF2B5EF4-FFF2-40B4-BE49-F238E27FC236}">
                <a16:creationId xmlns:a16="http://schemas.microsoft.com/office/drawing/2014/main" id="{58190A4B-48F4-C14A-BA8C-55CC7BD057AD}"/>
              </a:ext>
            </a:extLst>
          </p:cNvPr>
          <p:cNvSpPr>
            <a:spLocks noGrp="1"/>
          </p:cNvSpPr>
          <p:nvPr>
            <p:ph type="title" hasCustomPrompt="1"/>
          </p:nvPr>
        </p:nvSpPr>
        <p:spPr>
          <a:xfrm>
            <a:off x="3446463" y="1"/>
            <a:ext cx="8064500" cy="1124980"/>
          </a:xfrm>
        </p:spPr>
        <p:txBody>
          <a:bodyPr lIns="0"/>
          <a:lstStyle>
            <a:lvl1pPr>
              <a:defRPr>
                <a:solidFill>
                  <a:schemeClr val="tx1"/>
                </a:solidFill>
                <a:latin typeface="Roboto" panose="02000000000000000000" pitchFamily="2" charset="0"/>
                <a:ea typeface="Roboto" panose="02000000000000000000" pitchFamily="2" charset="0"/>
              </a:defRPr>
            </a:lvl1pPr>
          </a:lstStyle>
          <a:p>
            <a:r>
              <a:rPr lang="pl-PL" dirty="0" err="1"/>
              <a:t>Click</a:t>
            </a:r>
            <a:r>
              <a:rPr lang="pl-PL" dirty="0"/>
              <a:t> to </a:t>
            </a:r>
            <a:r>
              <a:rPr lang="pl-PL" dirty="0" err="1"/>
              <a:t>edit</a:t>
            </a:r>
            <a:endParaRPr lang="pl-PL" dirty="0"/>
          </a:p>
        </p:txBody>
      </p:sp>
      <p:sp>
        <p:nvSpPr>
          <p:cNvPr id="53" name="Symbol zastępczy tekstu 24">
            <a:extLst>
              <a:ext uri="{FF2B5EF4-FFF2-40B4-BE49-F238E27FC236}">
                <a16:creationId xmlns:a16="http://schemas.microsoft.com/office/drawing/2014/main" id="{05C30798-3EBE-C643-A9B2-BCF7364514D5}"/>
              </a:ext>
            </a:extLst>
          </p:cNvPr>
          <p:cNvSpPr>
            <a:spLocks noGrp="1"/>
          </p:cNvSpPr>
          <p:nvPr>
            <p:ph type="body" sz="quarter" idx="12" hasCustomPrompt="1"/>
          </p:nvPr>
        </p:nvSpPr>
        <p:spPr>
          <a:xfrm>
            <a:off x="11049002" y="2204864"/>
            <a:ext cx="461961" cy="670821"/>
          </a:xfrm>
        </p:spPr>
        <p:txBody>
          <a:bodyPr anchor="ctr">
            <a:noAutofit/>
          </a:bodyPr>
          <a:lstStyle>
            <a:lvl1pPr marL="0" indent="0" algn="r">
              <a:lnSpc>
                <a:spcPct val="100000"/>
              </a:lnSpc>
              <a:spcBef>
                <a:spcPts val="0"/>
              </a:spcBef>
              <a:spcAft>
                <a:spcPts val="0"/>
              </a:spcAft>
              <a:buFont typeface="Arial" panose="020B0604020202020204" pitchFamily="34" charset="0"/>
              <a:buNone/>
              <a:defRPr sz="4800" b="0" i="0">
                <a:solidFill>
                  <a:schemeClr val="tx2"/>
                </a:solidFill>
                <a:latin typeface="Roboto" panose="02000000000000000000" pitchFamily="2" charset="0"/>
                <a:ea typeface="Roboto" panose="02000000000000000000" pitchFamily="2" charset="0"/>
                <a:cs typeface="Roboto Regular" panose="02000000000000000000" pitchFamily="2" charset="0"/>
              </a:defRPr>
            </a:lvl1pPr>
          </a:lstStyle>
          <a:p>
            <a:pPr lvl="0"/>
            <a:r>
              <a:rPr lang="pl-PL" dirty="0"/>
              <a:t>#</a:t>
            </a:r>
          </a:p>
        </p:txBody>
      </p:sp>
      <p:sp>
        <p:nvSpPr>
          <p:cNvPr id="54" name="Symbol zastępczy tekstu 24">
            <a:extLst>
              <a:ext uri="{FF2B5EF4-FFF2-40B4-BE49-F238E27FC236}">
                <a16:creationId xmlns:a16="http://schemas.microsoft.com/office/drawing/2014/main" id="{6DC50C50-D544-524B-A825-7EB590F8346E}"/>
              </a:ext>
            </a:extLst>
          </p:cNvPr>
          <p:cNvSpPr>
            <a:spLocks noGrp="1"/>
          </p:cNvSpPr>
          <p:nvPr>
            <p:ph type="body" sz="quarter" idx="10" hasCustomPrompt="1"/>
          </p:nvPr>
        </p:nvSpPr>
        <p:spPr>
          <a:xfrm>
            <a:off x="11049002" y="1357140"/>
            <a:ext cx="461961" cy="687678"/>
          </a:xfrm>
        </p:spPr>
        <p:txBody>
          <a:bodyPr anchor="ctr">
            <a:noAutofit/>
          </a:bodyPr>
          <a:lstStyle>
            <a:lvl1pPr marL="0" indent="0" algn="r">
              <a:lnSpc>
                <a:spcPct val="100000"/>
              </a:lnSpc>
              <a:spcBef>
                <a:spcPts val="0"/>
              </a:spcBef>
              <a:spcAft>
                <a:spcPts val="0"/>
              </a:spcAft>
              <a:buFont typeface="Arial" panose="020B0604020202020204" pitchFamily="34" charset="0"/>
              <a:buNone/>
              <a:defRPr sz="4800" b="0" i="0">
                <a:solidFill>
                  <a:schemeClr val="tx2"/>
                </a:solidFill>
                <a:latin typeface="Roboto" panose="02000000000000000000" pitchFamily="2" charset="0"/>
                <a:ea typeface="Roboto" panose="02000000000000000000" pitchFamily="2" charset="0"/>
                <a:cs typeface="Roboto Regular" panose="02000000000000000000" pitchFamily="2" charset="0"/>
              </a:defRPr>
            </a:lvl1pPr>
          </a:lstStyle>
          <a:p>
            <a:pPr lvl="0"/>
            <a:r>
              <a:rPr lang="pl-PL" dirty="0"/>
              <a:t>#</a:t>
            </a:r>
          </a:p>
        </p:txBody>
      </p:sp>
      <p:sp>
        <p:nvSpPr>
          <p:cNvPr id="55" name="Symbol zastępczy tekstu 24">
            <a:extLst>
              <a:ext uri="{FF2B5EF4-FFF2-40B4-BE49-F238E27FC236}">
                <a16:creationId xmlns:a16="http://schemas.microsoft.com/office/drawing/2014/main" id="{9B7A4479-613A-6040-A209-0516B7B84194}"/>
              </a:ext>
            </a:extLst>
          </p:cNvPr>
          <p:cNvSpPr>
            <a:spLocks noGrp="1"/>
          </p:cNvSpPr>
          <p:nvPr>
            <p:ph type="body" sz="quarter" idx="14" hasCustomPrompt="1"/>
          </p:nvPr>
        </p:nvSpPr>
        <p:spPr>
          <a:xfrm>
            <a:off x="11049002" y="3068960"/>
            <a:ext cx="461961" cy="691205"/>
          </a:xfrm>
        </p:spPr>
        <p:txBody>
          <a:bodyPr anchor="ctr">
            <a:noAutofit/>
          </a:bodyPr>
          <a:lstStyle>
            <a:lvl1pPr marL="0" indent="0" algn="r">
              <a:lnSpc>
                <a:spcPct val="100000"/>
              </a:lnSpc>
              <a:spcBef>
                <a:spcPts val="0"/>
              </a:spcBef>
              <a:spcAft>
                <a:spcPts val="0"/>
              </a:spcAft>
              <a:buFont typeface="Arial" panose="020B0604020202020204" pitchFamily="34" charset="0"/>
              <a:buNone/>
              <a:defRPr sz="4800" b="0" i="0">
                <a:solidFill>
                  <a:schemeClr val="tx2"/>
                </a:solidFill>
                <a:latin typeface="Roboto" panose="02000000000000000000" pitchFamily="2" charset="0"/>
                <a:ea typeface="Roboto" panose="02000000000000000000" pitchFamily="2" charset="0"/>
                <a:cs typeface="Roboto Regular" panose="02000000000000000000" pitchFamily="2" charset="0"/>
              </a:defRPr>
            </a:lvl1pPr>
          </a:lstStyle>
          <a:p>
            <a:pPr lvl="0"/>
            <a:r>
              <a:rPr lang="pl-PL" dirty="0"/>
              <a:t>#</a:t>
            </a:r>
          </a:p>
        </p:txBody>
      </p:sp>
      <p:sp>
        <p:nvSpPr>
          <p:cNvPr id="56" name="Symbol zastępczy tekstu 24">
            <a:extLst>
              <a:ext uri="{FF2B5EF4-FFF2-40B4-BE49-F238E27FC236}">
                <a16:creationId xmlns:a16="http://schemas.microsoft.com/office/drawing/2014/main" id="{DA1093FB-5378-D142-B55D-EEDE3A23D4B6}"/>
              </a:ext>
            </a:extLst>
          </p:cNvPr>
          <p:cNvSpPr>
            <a:spLocks noGrp="1"/>
          </p:cNvSpPr>
          <p:nvPr>
            <p:ph type="body" sz="quarter" idx="16" hasCustomPrompt="1"/>
          </p:nvPr>
        </p:nvSpPr>
        <p:spPr>
          <a:xfrm>
            <a:off x="11049002" y="3953426"/>
            <a:ext cx="461961" cy="689438"/>
          </a:xfrm>
        </p:spPr>
        <p:txBody>
          <a:bodyPr anchor="ctr">
            <a:noAutofit/>
          </a:bodyPr>
          <a:lstStyle>
            <a:lvl1pPr marL="0" indent="0" algn="r">
              <a:lnSpc>
                <a:spcPct val="100000"/>
              </a:lnSpc>
              <a:spcBef>
                <a:spcPts val="0"/>
              </a:spcBef>
              <a:spcAft>
                <a:spcPts val="0"/>
              </a:spcAft>
              <a:buFont typeface="Arial" panose="020B0604020202020204" pitchFamily="34" charset="0"/>
              <a:buNone/>
              <a:defRPr sz="4800" b="0" i="0">
                <a:solidFill>
                  <a:schemeClr val="tx2"/>
                </a:solidFill>
                <a:latin typeface="Roboto" panose="02000000000000000000" pitchFamily="2" charset="0"/>
                <a:ea typeface="Roboto" panose="02000000000000000000" pitchFamily="2" charset="0"/>
                <a:cs typeface="Roboto Regular" panose="02000000000000000000" pitchFamily="2" charset="0"/>
              </a:defRPr>
            </a:lvl1pPr>
          </a:lstStyle>
          <a:p>
            <a:pPr lvl="0"/>
            <a:r>
              <a:rPr lang="pl-PL" dirty="0"/>
              <a:t>#</a:t>
            </a:r>
          </a:p>
        </p:txBody>
      </p:sp>
      <p:sp>
        <p:nvSpPr>
          <p:cNvPr id="57" name="Symbol zastępczy tekstu 24">
            <a:extLst>
              <a:ext uri="{FF2B5EF4-FFF2-40B4-BE49-F238E27FC236}">
                <a16:creationId xmlns:a16="http://schemas.microsoft.com/office/drawing/2014/main" id="{9ACEC718-CC5D-AA45-8437-2A0DEDA0687E}"/>
              </a:ext>
            </a:extLst>
          </p:cNvPr>
          <p:cNvSpPr>
            <a:spLocks noGrp="1"/>
          </p:cNvSpPr>
          <p:nvPr>
            <p:ph type="body" sz="quarter" idx="19" hasCustomPrompt="1"/>
          </p:nvPr>
        </p:nvSpPr>
        <p:spPr>
          <a:xfrm>
            <a:off x="11052669" y="4827794"/>
            <a:ext cx="461961" cy="689438"/>
          </a:xfrm>
        </p:spPr>
        <p:txBody>
          <a:bodyPr anchor="ctr">
            <a:noAutofit/>
          </a:bodyPr>
          <a:lstStyle>
            <a:lvl1pPr marL="0" indent="0" algn="r">
              <a:lnSpc>
                <a:spcPct val="100000"/>
              </a:lnSpc>
              <a:spcBef>
                <a:spcPts val="0"/>
              </a:spcBef>
              <a:spcAft>
                <a:spcPts val="0"/>
              </a:spcAft>
              <a:buFont typeface="Arial" panose="020B0604020202020204" pitchFamily="34" charset="0"/>
              <a:buNone/>
              <a:defRPr sz="4800" b="0" i="0">
                <a:solidFill>
                  <a:schemeClr val="tx2"/>
                </a:solidFill>
                <a:latin typeface="Roboto" panose="02000000000000000000" pitchFamily="2" charset="0"/>
                <a:ea typeface="Roboto" panose="02000000000000000000" pitchFamily="2" charset="0"/>
                <a:cs typeface="Roboto Regular" panose="02000000000000000000" pitchFamily="2" charset="0"/>
              </a:defRPr>
            </a:lvl1pPr>
          </a:lstStyle>
          <a:p>
            <a:pPr lvl="0"/>
            <a:r>
              <a:rPr lang="pl-PL" dirty="0"/>
              <a:t>#</a:t>
            </a:r>
          </a:p>
        </p:txBody>
      </p:sp>
      <p:sp>
        <p:nvSpPr>
          <p:cNvPr id="58" name="Symbol zastępczy tekstu 24">
            <a:extLst>
              <a:ext uri="{FF2B5EF4-FFF2-40B4-BE49-F238E27FC236}">
                <a16:creationId xmlns:a16="http://schemas.microsoft.com/office/drawing/2014/main" id="{FCA8ECAF-19F5-C040-9CCA-2AF91F1E65D1}"/>
              </a:ext>
            </a:extLst>
          </p:cNvPr>
          <p:cNvSpPr>
            <a:spLocks noGrp="1"/>
          </p:cNvSpPr>
          <p:nvPr>
            <p:ph type="body" sz="quarter" idx="21" hasCustomPrompt="1"/>
          </p:nvPr>
        </p:nvSpPr>
        <p:spPr>
          <a:xfrm>
            <a:off x="11049002" y="5691890"/>
            <a:ext cx="461961" cy="689438"/>
          </a:xfrm>
        </p:spPr>
        <p:txBody>
          <a:bodyPr anchor="ctr">
            <a:noAutofit/>
          </a:bodyPr>
          <a:lstStyle>
            <a:lvl1pPr marL="0" indent="0" algn="r">
              <a:lnSpc>
                <a:spcPct val="100000"/>
              </a:lnSpc>
              <a:spcBef>
                <a:spcPts val="0"/>
              </a:spcBef>
              <a:spcAft>
                <a:spcPts val="0"/>
              </a:spcAft>
              <a:buFont typeface="Arial" panose="020B0604020202020204" pitchFamily="34" charset="0"/>
              <a:buNone/>
              <a:defRPr sz="4800" b="0" i="0">
                <a:solidFill>
                  <a:schemeClr val="tx2"/>
                </a:solidFill>
                <a:latin typeface="Roboto" panose="02000000000000000000" pitchFamily="2" charset="0"/>
                <a:ea typeface="Roboto" panose="02000000000000000000" pitchFamily="2" charset="0"/>
                <a:cs typeface="Roboto Regular" panose="02000000000000000000" pitchFamily="2" charset="0"/>
              </a:defRPr>
            </a:lvl1pPr>
          </a:lstStyle>
          <a:p>
            <a:pPr lvl="0"/>
            <a:r>
              <a:rPr lang="pl-PL" dirty="0"/>
              <a:t>#</a:t>
            </a:r>
          </a:p>
        </p:txBody>
      </p:sp>
    </p:spTree>
    <p:extLst>
      <p:ext uri="{BB962C8B-B14F-4D97-AF65-F5344CB8AC3E}">
        <p14:creationId xmlns:p14="http://schemas.microsoft.com/office/powerpoint/2010/main" val="39854620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genda [6] Photo">
    <p:spTree>
      <p:nvGrpSpPr>
        <p:cNvPr id="1" name=""/>
        <p:cNvGrpSpPr/>
        <p:nvPr/>
      </p:nvGrpSpPr>
      <p:grpSpPr>
        <a:xfrm>
          <a:off x="0" y="0"/>
          <a:ext cx="0" cy="0"/>
          <a:chOff x="0" y="0"/>
          <a:chExt cx="0" cy="0"/>
        </a:xfrm>
      </p:grpSpPr>
      <p:sp>
        <p:nvSpPr>
          <p:cNvPr id="30" name="Tytuł 1">
            <a:extLst>
              <a:ext uri="{FF2B5EF4-FFF2-40B4-BE49-F238E27FC236}">
                <a16:creationId xmlns:a16="http://schemas.microsoft.com/office/drawing/2014/main" id="{688A10F6-FAA9-3E46-9873-24A069E6FADF}"/>
              </a:ext>
            </a:extLst>
          </p:cNvPr>
          <p:cNvSpPr>
            <a:spLocks noGrp="1"/>
          </p:cNvSpPr>
          <p:nvPr>
            <p:ph type="title" hasCustomPrompt="1"/>
          </p:nvPr>
        </p:nvSpPr>
        <p:spPr>
          <a:xfrm>
            <a:off x="912019" y="1"/>
            <a:ext cx="6450806" cy="1124980"/>
          </a:xfrm>
        </p:spPr>
        <p:txBody>
          <a:bodyPr lIns="0"/>
          <a:lstStyle>
            <a:lvl1pPr>
              <a:defRPr>
                <a:solidFill>
                  <a:schemeClr val="tx1"/>
                </a:solidFill>
                <a:latin typeface="Roboto" panose="02000000000000000000" pitchFamily="2" charset="0"/>
                <a:ea typeface="Roboto" panose="02000000000000000000" pitchFamily="2" charset="0"/>
              </a:defRPr>
            </a:lvl1pPr>
          </a:lstStyle>
          <a:p>
            <a:r>
              <a:rPr lang="pl-PL" dirty="0" err="1"/>
              <a:t>Click</a:t>
            </a:r>
            <a:r>
              <a:rPr lang="pl-PL" dirty="0"/>
              <a:t> to </a:t>
            </a:r>
            <a:r>
              <a:rPr lang="pl-PL" dirty="0" err="1"/>
              <a:t>edit</a:t>
            </a:r>
            <a:endParaRPr lang="pl-PL" dirty="0"/>
          </a:p>
        </p:txBody>
      </p:sp>
      <p:sp>
        <p:nvSpPr>
          <p:cNvPr id="31" name="Symbol zastępczy tekstu 27">
            <a:extLst>
              <a:ext uri="{FF2B5EF4-FFF2-40B4-BE49-F238E27FC236}">
                <a16:creationId xmlns:a16="http://schemas.microsoft.com/office/drawing/2014/main" id="{253D2FB9-A6E9-2046-AB1A-545CBBC9220F}"/>
              </a:ext>
            </a:extLst>
          </p:cNvPr>
          <p:cNvSpPr>
            <a:spLocks noGrp="1"/>
          </p:cNvSpPr>
          <p:nvPr>
            <p:ph type="body" sz="quarter" idx="13" hasCustomPrompt="1"/>
          </p:nvPr>
        </p:nvSpPr>
        <p:spPr>
          <a:xfrm>
            <a:off x="1627837" y="2204865"/>
            <a:ext cx="5734988" cy="691205"/>
          </a:xfrm>
        </p:spPr>
        <p:txBody>
          <a:bodyPr anchor="ctr"/>
          <a:lstStyle>
            <a:lvl1pPr marL="0" indent="0">
              <a:buNone/>
              <a:defRPr sz="2400">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p:txBody>
      </p:sp>
      <p:sp>
        <p:nvSpPr>
          <p:cNvPr id="32" name="Symbol zastępczy tekstu 27">
            <a:extLst>
              <a:ext uri="{FF2B5EF4-FFF2-40B4-BE49-F238E27FC236}">
                <a16:creationId xmlns:a16="http://schemas.microsoft.com/office/drawing/2014/main" id="{FE356A52-6621-7C40-9559-3C6504A53390}"/>
              </a:ext>
            </a:extLst>
          </p:cNvPr>
          <p:cNvSpPr>
            <a:spLocks noGrp="1"/>
          </p:cNvSpPr>
          <p:nvPr>
            <p:ph type="body" sz="quarter" idx="11" hasCustomPrompt="1"/>
          </p:nvPr>
        </p:nvSpPr>
        <p:spPr>
          <a:xfrm>
            <a:off x="1627837" y="1357140"/>
            <a:ext cx="5734988" cy="687678"/>
          </a:xfrm>
        </p:spPr>
        <p:txBody>
          <a:bodyPr anchor="ctr"/>
          <a:lstStyle>
            <a:lvl1pPr marL="0" indent="0">
              <a:buNone/>
              <a:defRPr sz="2400">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p:txBody>
      </p:sp>
      <p:sp>
        <p:nvSpPr>
          <p:cNvPr id="33" name="Symbol zastępczy tekstu 27">
            <a:extLst>
              <a:ext uri="{FF2B5EF4-FFF2-40B4-BE49-F238E27FC236}">
                <a16:creationId xmlns:a16="http://schemas.microsoft.com/office/drawing/2014/main" id="{0F598DA3-0FAB-144E-A5FA-BFF60AF04713}"/>
              </a:ext>
            </a:extLst>
          </p:cNvPr>
          <p:cNvSpPr>
            <a:spLocks noGrp="1"/>
          </p:cNvSpPr>
          <p:nvPr>
            <p:ph type="body" sz="quarter" idx="15" hasCustomPrompt="1"/>
          </p:nvPr>
        </p:nvSpPr>
        <p:spPr>
          <a:xfrm>
            <a:off x="1627837" y="3068961"/>
            <a:ext cx="5734988" cy="691205"/>
          </a:xfrm>
        </p:spPr>
        <p:txBody>
          <a:bodyPr anchor="ctr"/>
          <a:lstStyle>
            <a:lvl1pPr marL="0" indent="0">
              <a:buNone/>
              <a:defRPr sz="2400">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p:txBody>
      </p:sp>
      <p:sp>
        <p:nvSpPr>
          <p:cNvPr id="34" name="Symbol zastępczy tekstu 27">
            <a:extLst>
              <a:ext uri="{FF2B5EF4-FFF2-40B4-BE49-F238E27FC236}">
                <a16:creationId xmlns:a16="http://schemas.microsoft.com/office/drawing/2014/main" id="{96AA4560-E3E5-954B-9F04-2CF6CF381D2D}"/>
              </a:ext>
            </a:extLst>
          </p:cNvPr>
          <p:cNvSpPr>
            <a:spLocks noGrp="1"/>
          </p:cNvSpPr>
          <p:nvPr>
            <p:ph type="body" sz="quarter" idx="17" hasCustomPrompt="1"/>
          </p:nvPr>
        </p:nvSpPr>
        <p:spPr>
          <a:xfrm>
            <a:off x="1627837" y="3933056"/>
            <a:ext cx="5734988" cy="689443"/>
          </a:xfrm>
        </p:spPr>
        <p:txBody>
          <a:bodyPr anchor="ctr"/>
          <a:lstStyle>
            <a:lvl1pPr marL="0" indent="0">
              <a:buNone/>
              <a:defRPr sz="2400">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p:txBody>
      </p:sp>
      <p:sp>
        <p:nvSpPr>
          <p:cNvPr id="35" name="Symbol zastępczy tekstu 24">
            <a:extLst>
              <a:ext uri="{FF2B5EF4-FFF2-40B4-BE49-F238E27FC236}">
                <a16:creationId xmlns:a16="http://schemas.microsoft.com/office/drawing/2014/main" id="{3005D470-E84C-8F4D-BA65-B91CB68E8D59}"/>
              </a:ext>
            </a:extLst>
          </p:cNvPr>
          <p:cNvSpPr>
            <a:spLocks noGrp="1"/>
          </p:cNvSpPr>
          <p:nvPr>
            <p:ph type="body" sz="quarter" idx="12" hasCustomPrompt="1"/>
          </p:nvPr>
        </p:nvSpPr>
        <p:spPr>
          <a:xfrm>
            <a:off x="912019" y="2204864"/>
            <a:ext cx="461961" cy="670821"/>
          </a:xfrm>
        </p:spPr>
        <p:txBody>
          <a:bodyPr anchor="ctr">
            <a:noAutofit/>
          </a:bodyPr>
          <a:lstStyle>
            <a:lvl1pPr marL="0" indent="0" algn="r">
              <a:lnSpc>
                <a:spcPct val="100000"/>
              </a:lnSpc>
              <a:spcBef>
                <a:spcPts val="0"/>
              </a:spcBef>
              <a:spcAft>
                <a:spcPts val="0"/>
              </a:spcAft>
              <a:buFont typeface="Arial" panose="020B0604020202020204" pitchFamily="34" charset="0"/>
              <a:buNone/>
              <a:defRPr sz="4800" b="0" i="0">
                <a:solidFill>
                  <a:schemeClr val="tx2"/>
                </a:solidFill>
                <a:latin typeface="Roboto" panose="02000000000000000000" pitchFamily="2" charset="0"/>
                <a:ea typeface="Roboto" panose="02000000000000000000" pitchFamily="2" charset="0"/>
                <a:cs typeface="Roboto Regular" panose="02000000000000000000" pitchFamily="2" charset="0"/>
              </a:defRPr>
            </a:lvl1pPr>
          </a:lstStyle>
          <a:p>
            <a:pPr lvl="0"/>
            <a:r>
              <a:rPr lang="pl-PL" dirty="0"/>
              <a:t>#</a:t>
            </a:r>
          </a:p>
        </p:txBody>
      </p:sp>
      <p:sp>
        <p:nvSpPr>
          <p:cNvPr id="36" name="Symbol zastępczy tekstu 24">
            <a:extLst>
              <a:ext uri="{FF2B5EF4-FFF2-40B4-BE49-F238E27FC236}">
                <a16:creationId xmlns:a16="http://schemas.microsoft.com/office/drawing/2014/main" id="{3DE77377-B70B-6A40-A800-81D5E83CBAD9}"/>
              </a:ext>
            </a:extLst>
          </p:cNvPr>
          <p:cNvSpPr>
            <a:spLocks noGrp="1"/>
          </p:cNvSpPr>
          <p:nvPr>
            <p:ph type="body" sz="quarter" idx="10" hasCustomPrompt="1"/>
          </p:nvPr>
        </p:nvSpPr>
        <p:spPr>
          <a:xfrm>
            <a:off x="912019" y="1357140"/>
            <a:ext cx="461961" cy="687678"/>
          </a:xfrm>
        </p:spPr>
        <p:txBody>
          <a:bodyPr anchor="ctr">
            <a:noAutofit/>
          </a:bodyPr>
          <a:lstStyle>
            <a:lvl1pPr marL="0" indent="0" algn="r">
              <a:lnSpc>
                <a:spcPct val="100000"/>
              </a:lnSpc>
              <a:spcBef>
                <a:spcPts val="0"/>
              </a:spcBef>
              <a:spcAft>
                <a:spcPts val="0"/>
              </a:spcAft>
              <a:buFont typeface="Arial" panose="020B0604020202020204" pitchFamily="34" charset="0"/>
              <a:buNone/>
              <a:defRPr sz="4800" b="0" i="0">
                <a:solidFill>
                  <a:schemeClr val="tx2"/>
                </a:solidFill>
                <a:latin typeface="Roboto" panose="02000000000000000000" pitchFamily="2" charset="0"/>
                <a:ea typeface="Roboto" panose="02000000000000000000" pitchFamily="2" charset="0"/>
                <a:cs typeface="Roboto Regular" panose="02000000000000000000" pitchFamily="2" charset="0"/>
              </a:defRPr>
            </a:lvl1pPr>
          </a:lstStyle>
          <a:p>
            <a:pPr lvl="0"/>
            <a:r>
              <a:rPr lang="pl-PL" dirty="0"/>
              <a:t>#</a:t>
            </a:r>
          </a:p>
        </p:txBody>
      </p:sp>
      <p:sp>
        <p:nvSpPr>
          <p:cNvPr id="37" name="Symbol zastępczy tekstu 24">
            <a:extLst>
              <a:ext uri="{FF2B5EF4-FFF2-40B4-BE49-F238E27FC236}">
                <a16:creationId xmlns:a16="http://schemas.microsoft.com/office/drawing/2014/main" id="{3CC6D783-01B9-FB49-914F-F5464C06402E}"/>
              </a:ext>
            </a:extLst>
          </p:cNvPr>
          <p:cNvSpPr>
            <a:spLocks noGrp="1"/>
          </p:cNvSpPr>
          <p:nvPr>
            <p:ph type="body" sz="quarter" idx="14" hasCustomPrompt="1"/>
          </p:nvPr>
        </p:nvSpPr>
        <p:spPr>
          <a:xfrm>
            <a:off x="912019" y="3068960"/>
            <a:ext cx="461961" cy="691205"/>
          </a:xfrm>
        </p:spPr>
        <p:txBody>
          <a:bodyPr anchor="ctr">
            <a:noAutofit/>
          </a:bodyPr>
          <a:lstStyle>
            <a:lvl1pPr marL="0" indent="0" algn="r">
              <a:lnSpc>
                <a:spcPct val="100000"/>
              </a:lnSpc>
              <a:spcBef>
                <a:spcPts val="0"/>
              </a:spcBef>
              <a:spcAft>
                <a:spcPts val="0"/>
              </a:spcAft>
              <a:buFont typeface="Arial" panose="020B0604020202020204" pitchFamily="34" charset="0"/>
              <a:buNone/>
              <a:defRPr sz="4800" b="0" i="0">
                <a:solidFill>
                  <a:schemeClr val="tx2"/>
                </a:solidFill>
                <a:latin typeface="Roboto" panose="02000000000000000000" pitchFamily="2" charset="0"/>
                <a:ea typeface="Roboto" panose="02000000000000000000" pitchFamily="2" charset="0"/>
                <a:cs typeface="Roboto Regular" panose="02000000000000000000" pitchFamily="2" charset="0"/>
              </a:defRPr>
            </a:lvl1pPr>
          </a:lstStyle>
          <a:p>
            <a:pPr lvl="0"/>
            <a:r>
              <a:rPr lang="pl-PL" dirty="0"/>
              <a:t>#</a:t>
            </a:r>
          </a:p>
        </p:txBody>
      </p:sp>
      <p:sp>
        <p:nvSpPr>
          <p:cNvPr id="38" name="Symbol zastępczy tekstu 24">
            <a:extLst>
              <a:ext uri="{FF2B5EF4-FFF2-40B4-BE49-F238E27FC236}">
                <a16:creationId xmlns:a16="http://schemas.microsoft.com/office/drawing/2014/main" id="{2387876F-05A0-5A46-AFC9-887778A4478D}"/>
              </a:ext>
            </a:extLst>
          </p:cNvPr>
          <p:cNvSpPr>
            <a:spLocks noGrp="1"/>
          </p:cNvSpPr>
          <p:nvPr>
            <p:ph type="body" sz="quarter" idx="16" hasCustomPrompt="1"/>
          </p:nvPr>
        </p:nvSpPr>
        <p:spPr>
          <a:xfrm>
            <a:off x="912019" y="3953426"/>
            <a:ext cx="461961" cy="689438"/>
          </a:xfrm>
        </p:spPr>
        <p:txBody>
          <a:bodyPr anchor="ctr">
            <a:noAutofit/>
          </a:bodyPr>
          <a:lstStyle>
            <a:lvl1pPr marL="0" indent="0" algn="r">
              <a:lnSpc>
                <a:spcPct val="100000"/>
              </a:lnSpc>
              <a:spcBef>
                <a:spcPts val="0"/>
              </a:spcBef>
              <a:spcAft>
                <a:spcPts val="0"/>
              </a:spcAft>
              <a:buFont typeface="Arial" panose="020B0604020202020204" pitchFamily="34" charset="0"/>
              <a:buNone/>
              <a:defRPr sz="4800" b="0" i="0">
                <a:solidFill>
                  <a:schemeClr val="tx2"/>
                </a:solidFill>
                <a:latin typeface="Roboto" panose="02000000000000000000" pitchFamily="2" charset="0"/>
                <a:ea typeface="Roboto" panose="02000000000000000000" pitchFamily="2" charset="0"/>
                <a:cs typeface="Roboto Regular" panose="02000000000000000000" pitchFamily="2" charset="0"/>
              </a:defRPr>
            </a:lvl1pPr>
          </a:lstStyle>
          <a:p>
            <a:pPr lvl="0"/>
            <a:r>
              <a:rPr lang="pl-PL" dirty="0"/>
              <a:t>#</a:t>
            </a:r>
          </a:p>
        </p:txBody>
      </p:sp>
      <p:sp>
        <p:nvSpPr>
          <p:cNvPr id="39" name="Symbol zastępczy tekstu 27">
            <a:extLst>
              <a:ext uri="{FF2B5EF4-FFF2-40B4-BE49-F238E27FC236}">
                <a16:creationId xmlns:a16="http://schemas.microsoft.com/office/drawing/2014/main" id="{04B3D1AE-9FA2-8D49-A9B4-7C083DDD990E}"/>
              </a:ext>
            </a:extLst>
          </p:cNvPr>
          <p:cNvSpPr>
            <a:spLocks noGrp="1"/>
          </p:cNvSpPr>
          <p:nvPr>
            <p:ph type="body" sz="quarter" idx="18" hasCustomPrompt="1"/>
          </p:nvPr>
        </p:nvSpPr>
        <p:spPr>
          <a:xfrm>
            <a:off x="1631504" y="4807424"/>
            <a:ext cx="5734988" cy="689443"/>
          </a:xfrm>
        </p:spPr>
        <p:txBody>
          <a:bodyPr anchor="ctr"/>
          <a:lstStyle>
            <a:lvl1pPr marL="0" indent="0">
              <a:buNone/>
              <a:defRPr sz="2400">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p:txBody>
      </p:sp>
      <p:sp>
        <p:nvSpPr>
          <p:cNvPr id="40" name="Symbol zastępczy tekstu 24">
            <a:extLst>
              <a:ext uri="{FF2B5EF4-FFF2-40B4-BE49-F238E27FC236}">
                <a16:creationId xmlns:a16="http://schemas.microsoft.com/office/drawing/2014/main" id="{A9CBF8C3-B259-EF47-BBC1-70BA7DAAB823}"/>
              </a:ext>
            </a:extLst>
          </p:cNvPr>
          <p:cNvSpPr>
            <a:spLocks noGrp="1"/>
          </p:cNvSpPr>
          <p:nvPr>
            <p:ph type="body" sz="quarter" idx="19" hasCustomPrompt="1"/>
          </p:nvPr>
        </p:nvSpPr>
        <p:spPr>
          <a:xfrm>
            <a:off x="915686" y="4827794"/>
            <a:ext cx="461961" cy="689438"/>
          </a:xfrm>
        </p:spPr>
        <p:txBody>
          <a:bodyPr anchor="ctr">
            <a:noAutofit/>
          </a:bodyPr>
          <a:lstStyle>
            <a:lvl1pPr marL="0" indent="0" algn="r">
              <a:lnSpc>
                <a:spcPct val="100000"/>
              </a:lnSpc>
              <a:spcBef>
                <a:spcPts val="0"/>
              </a:spcBef>
              <a:spcAft>
                <a:spcPts val="0"/>
              </a:spcAft>
              <a:buFont typeface="Arial" panose="020B0604020202020204" pitchFamily="34" charset="0"/>
              <a:buNone/>
              <a:defRPr sz="4800" b="0" i="0">
                <a:solidFill>
                  <a:schemeClr val="tx2"/>
                </a:solidFill>
                <a:latin typeface="Roboto" panose="02000000000000000000" pitchFamily="2" charset="0"/>
                <a:ea typeface="Roboto" panose="02000000000000000000" pitchFamily="2" charset="0"/>
                <a:cs typeface="Roboto Regular" panose="02000000000000000000" pitchFamily="2" charset="0"/>
              </a:defRPr>
            </a:lvl1pPr>
          </a:lstStyle>
          <a:p>
            <a:pPr lvl="0"/>
            <a:r>
              <a:rPr lang="pl-PL" dirty="0"/>
              <a:t>#</a:t>
            </a:r>
          </a:p>
        </p:txBody>
      </p:sp>
      <p:sp>
        <p:nvSpPr>
          <p:cNvPr id="41" name="Symbol zastępczy tekstu 27">
            <a:extLst>
              <a:ext uri="{FF2B5EF4-FFF2-40B4-BE49-F238E27FC236}">
                <a16:creationId xmlns:a16="http://schemas.microsoft.com/office/drawing/2014/main" id="{37A0D881-95AC-4B4E-982A-A027EF2EE981}"/>
              </a:ext>
            </a:extLst>
          </p:cNvPr>
          <p:cNvSpPr>
            <a:spLocks noGrp="1"/>
          </p:cNvSpPr>
          <p:nvPr>
            <p:ph type="body" sz="quarter" idx="20" hasCustomPrompt="1"/>
          </p:nvPr>
        </p:nvSpPr>
        <p:spPr>
          <a:xfrm>
            <a:off x="1627837" y="5671520"/>
            <a:ext cx="5734988" cy="689443"/>
          </a:xfrm>
        </p:spPr>
        <p:txBody>
          <a:bodyPr anchor="ctr"/>
          <a:lstStyle>
            <a:lvl1pPr marL="0" indent="0">
              <a:buNone/>
              <a:defRPr sz="2400">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p:txBody>
      </p:sp>
      <p:sp>
        <p:nvSpPr>
          <p:cNvPr id="42" name="Symbol zastępczy tekstu 24">
            <a:extLst>
              <a:ext uri="{FF2B5EF4-FFF2-40B4-BE49-F238E27FC236}">
                <a16:creationId xmlns:a16="http://schemas.microsoft.com/office/drawing/2014/main" id="{B156C6C0-96F8-C040-98B5-86B2AE3284BF}"/>
              </a:ext>
            </a:extLst>
          </p:cNvPr>
          <p:cNvSpPr>
            <a:spLocks noGrp="1"/>
          </p:cNvSpPr>
          <p:nvPr>
            <p:ph type="body" sz="quarter" idx="21" hasCustomPrompt="1"/>
          </p:nvPr>
        </p:nvSpPr>
        <p:spPr>
          <a:xfrm>
            <a:off x="912019" y="5691890"/>
            <a:ext cx="461961" cy="689438"/>
          </a:xfrm>
        </p:spPr>
        <p:txBody>
          <a:bodyPr anchor="ctr">
            <a:noAutofit/>
          </a:bodyPr>
          <a:lstStyle>
            <a:lvl1pPr marL="0" indent="0" algn="r">
              <a:lnSpc>
                <a:spcPct val="100000"/>
              </a:lnSpc>
              <a:spcBef>
                <a:spcPts val="0"/>
              </a:spcBef>
              <a:spcAft>
                <a:spcPts val="0"/>
              </a:spcAft>
              <a:buFont typeface="Arial" panose="020B0604020202020204" pitchFamily="34" charset="0"/>
              <a:buNone/>
              <a:defRPr sz="4800" b="0" i="0">
                <a:solidFill>
                  <a:schemeClr val="tx2"/>
                </a:solidFill>
                <a:latin typeface="Roboto" panose="02000000000000000000" pitchFamily="2" charset="0"/>
                <a:ea typeface="Roboto" panose="02000000000000000000" pitchFamily="2" charset="0"/>
                <a:cs typeface="Roboto Regular" panose="02000000000000000000" pitchFamily="2" charset="0"/>
              </a:defRPr>
            </a:lvl1pPr>
          </a:lstStyle>
          <a:p>
            <a:pPr lvl="0"/>
            <a:r>
              <a:rPr lang="pl-PL" dirty="0"/>
              <a:t>#</a:t>
            </a:r>
          </a:p>
        </p:txBody>
      </p:sp>
      <p:sp>
        <p:nvSpPr>
          <p:cNvPr id="16" name="Symbol zastępczy obrazu 13">
            <a:extLst>
              <a:ext uri="{FF2B5EF4-FFF2-40B4-BE49-F238E27FC236}">
                <a16:creationId xmlns:a16="http://schemas.microsoft.com/office/drawing/2014/main" id="{4B5D3ED9-A5D1-EC4C-888C-AE5940B2DBB1}"/>
              </a:ext>
            </a:extLst>
          </p:cNvPr>
          <p:cNvSpPr>
            <a:spLocks noGrp="1"/>
          </p:cNvSpPr>
          <p:nvPr>
            <p:ph type="pic" sz="quarter" idx="22" hasCustomPrompt="1"/>
          </p:nvPr>
        </p:nvSpPr>
        <p:spPr>
          <a:xfrm>
            <a:off x="7593013" y="0"/>
            <a:ext cx="4598988" cy="6858000"/>
          </a:xfrm>
          <a:custGeom>
            <a:avLst/>
            <a:gdLst>
              <a:gd name="connsiteX0" fmla="*/ 902623 w 4598988"/>
              <a:gd name="connsiteY0" fmla="*/ 0 h 6858000"/>
              <a:gd name="connsiteX1" fmla="*/ 4598988 w 4598988"/>
              <a:gd name="connsiteY1" fmla="*/ 0 h 6858000"/>
              <a:gd name="connsiteX2" fmla="*/ 4598988 w 4598988"/>
              <a:gd name="connsiteY2" fmla="*/ 6858000 h 6858000"/>
              <a:gd name="connsiteX3" fmla="*/ 0 w 4598988"/>
              <a:gd name="connsiteY3" fmla="*/ 6858000 h 6858000"/>
              <a:gd name="connsiteX4" fmla="*/ 0 w 4598988"/>
              <a:gd name="connsiteY4" fmla="*/ 902623 h 6858000"/>
              <a:gd name="connsiteX5" fmla="*/ 4659 w 4598988"/>
              <a:gd name="connsiteY5" fmla="*/ 810353 h 6858000"/>
              <a:gd name="connsiteX6" fmla="*/ 810353 w 4598988"/>
              <a:gd name="connsiteY6" fmla="*/ 465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98988" h="6858000">
                <a:moveTo>
                  <a:pt x="902623" y="0"/>
                </a:moveTo>
                <a:lnTo>
                  <a:pt x="4598988" y="0"/>
                </a:lnTo>
                <a:lnTo>
                  <a:pt x="4598988" y="6858000"/>
                </a:lnTo>
                <a:lnTo>
                  <a:pt x="0" y="6858000"/>
                </a:lnTo>
                <a:lnTo>
                  <a:pt x="0" y="902623"/>
                </a:lnTo>
                <a:lnTo>
                  <a:pt x="4659" y="810353"/>
                </a:lnTo>
                <a:cubicBezTo>
                  <a:pt x="47802" y="385533"/>
                  <a:pt x="385533" y="47802"/>
                  <a:pt x="810353" y="4659"/>
                </a:cubicBezTo>
                <a:close/>
              </a:path>
            </a:pathLst>
          </a:custGeom>
          <a:solidFill>
            <a:schemeClr val="tx2">
              <a:lumMod val="20000"/>
              <a:lumOff val="80000"/>
            </a:schemeClr>
          </a:solidFill>
          <a:ln>
            <a:noFill/>
          </a:ln>
        </p:spPr>
        <p:txBody>
          <a:bodyPr wrap="square" anchor="ctr">
            <a:noAutofit/>
          </a:bodyPr>
          <a:lstStyle>
            <a:lvl1pPr marL="0" indent="0" algn="ctr">
              <a:lnSpc>
                <a:spcPct val="100000"/>
              </a:lnSpc>
              <a:buNone/>
              <a:defRPr sz="2600">
                <a:solidFill>
                  <a:schemeClr val="accent2"/>
                </a:solidFill>
                <a:latin typeface="Roboto" panose="02000000000000000000" pitchFamily="2" charset="0"/>
                <a:ea typeface="Roboto" panose="02000000000000000000" pitchFamily="2" charset="0"/>
              </a:defRPr>
            </a:lvl1pPr>
          </a:lstStyle>
          <a:p>
            <a:r>
              <a:rPr lang="pl-PL" dirty="0" err="1"/>
              <a:t>Click</a:t>
            </a:r>
            <a:r>
              <a:rPr lang="pl-PL" dirty="0"/>
              <a:t> </a:t>
            </a:r>
            <a:r>
              <a:rPr lang="pl-PL" dirty="0" err="1"/>
              <a:t>this</a:t>
            </a:r>
            <a:r>
              <a:rPr lang="pl-PL" dirty="0"/>
              <a:t> </a:t>
            </a:r>
            <a:r>
              <a:rPr lang="pl-PL" dirty="0" err="1"/>
              <a:t>icon</a:t>
            </a:r>
            <a:r>
              <a:rPr lang="pl-PL" dirty="0"/>
              <a:t> to</a:t>
            </a:r>
          </a:p>
          <a:p>
            <a:r>
              <a:rPr lang="pl-PL" dirty="0" err="1"/>
              <a:t>add</a:t>
            </a:r>
            <a:r>
              <a:rPr lang="pl-PL" dirty="0"/>
              <a:t> a </a:t>
            </a:r>
            <a:r>
              <a:rPr lang="pl-PL" dirty="0" err="1"/>
              <a:t>picture</a:t>
            </a:r>
            <a:endParaRPr lang="pl-PL" dirty="0"/>
          </a:p>
        </p:txBody>
      </p:sp>
    </p:spTree>
    <p:extLst>
      <p:ext uri="{BB962C8B-B14F-4D97-AF65-F5344CB8AC3E}">
        <p14:creationId xmlns:p14="http://schemas.microsoft.com/office/powerpoint/2010/main" val="25869906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genda [6] Light Gradient">
    <p:spTree>
      <p:nvGrpSpPr>
        <p:cNvPr id="1" name=""/>
        <p:cNvGrpSpPr/>
        <p:nvPr/>
      </p:nvGrpSpPr>
      <p:grpSpPr>
        <a:xfrm>
          <a:off x="0" y="0"/>
          <a:ext cx="0" cy="0"/>
          <a:chOff x="0" y="0"/>
          <a:chExt cx="0" cy="0"/>
        </a:xfrm>
      </p:grpSpPr>
      <p:sp>
        <p:nvSpPr>
          <p:cNvPr id="24" name="Symbol zastępczy tekstu 27">
            <a:extLst>
              <a:ext uri="{FF2B5EF4-FFF2-40B4-BE49-F238E27FC236}">
                <a16:creationId xmlns:a16="http://schemas.microsoft.com/office/drawing/2014/main" id="{269E0D38-67DF-0444-8122-C7E969C56F26}"/>
              </a:ext>
            </a:extLst>
          </p:cNvPr>
          <p:cNvSpPr>
            <a:spLocks noGrp="1"/>
          </p:cNvSpPr>
          <p:nvPr>
            <p:ph type="body" sz="quarter" idx="13" hasCustomPrompt="1"/>
          </p:nvPr>
        </p:nvSpPr>
        <p:spPr>
          <a:xfrm>
            <a:off x="2063750" y="2204865"/>
            <a:ext cx="9447213" cy="691205"/>
          </a:xfrm>
        </p:spPr>
        <p:txBody>
          <a:bodyPr anchor="ctr"/>
          <a:lstStyle>
            <a:lvl1pPr marL="0" indent="0">
              <a:buNone/>
              <a:defRPr sz="2400">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p:txBody>
      </p:sp>
      <p:sp>
        <p:nvSpPr>
          <p:cNvPr id="25" name="Symbol zastępczy tekstu 27">
            <a:extLst>
              <a:ext uri="{FF2B5EF4-FFF2-40B4-BE49-F238E27FC236}">
                <a16:creationId xmlns:a16="http://schemas.microsoft.com/office/drawing/2014/main" id="{23C8CCE7-0DFD-4A4B-8FF2-EFEA2065EBA0}"/>
              </a:ext>
            </a:extLst>
          </p:cNvPr>
          <p:cNvSpPr>
            <a:spLocks noGrp="1"/>
          </p:cNvSpPr>
          <p:nvPr>
            <p:ph type="body" sz="quarter" idx="11" hasCustomPrompt="1"/>
          </p:nvPr>
        </p:nvSpPr>
        <p:spPr>
          <a:xfrm>
            <a:off x="2063750" y="1357140"/>
            <a:ext cx="9447213" cy="687678"/>
          </a:xfrm>
        </p:spPr>
        <p:txBody>
          <a:bodyPr anchor="ctr"/>
          <a:lstStyle>
            <a:lvl1pPr marL="0" indent="0">
              <a:buNone/>
              <a:defRPr sz="2400">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p:txBody>
      </p:sp>
      <p:sp>
        <p:nvSpPr>
          <p:cNvPr id="26" name="Symbol zastępczy tekstu 27">
            <a:extLst>
              <a:ext uri="{FF2B5EF4-FFF2-40B4-BE49-F238E27FC236}">
                <a16:creationId xmlns:a16="http://schemas.microsoft.com/office/drawing/2014/main" id="{3EDBAD8F-5DDF-974E-9F2B-B7AD1EACF6A3}"/>
              </a:ext>
            </a:extLst>
          </p:cNvPr>
          <p:cNvSpPr>
            <a:spLocks noGrp="1"/>
          </p:cNvSpPr>
          <p:nvPr>
            <p:ph type="body" sz="quarter" idx="15" hasCustomPrompt="1"/>
          </p:nvPr>
        </p:nvSpPr>
        <p:spPr>
          <a:xfrm>
            <a:off x="2063750" y="3068961"/>
            <a:ext cx="9447213" cy="691205"/>
          </a:xfrm>
        </p:spPr>
        <p:txBody>
          <a:bodyPr anchor="ctr"/>
          <a:lstStyle>
            <a:lvl1pPr marL="0" indent="0">
              <a:buNone/>
              <a:defRPr sz="2400">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p:txBody>
      </p:sp>
      <p:sp>
        <p:nvSpPr>
          <p:cNvPr id="27" name="Symbol zastępczy tekstu 27">
            <a:extLst>
              <a:ext uri="{FF2B5EF4-FFF2-40B4-BE49-F238E27FC236}">
                <a16:creationId xmlns:a16="http://schemas.microsoft.com/office/drawing/2014/main" id="{7D43F8F6-8027-FC49-946C-132F6CA6A64E}"/>
              </a:ext>
            </a:extLst>
          </p:cNvPr>
          <p:cNvSpPr>
            <a:spLocks noGrp="1"/>
          </p:cNvSpPr>
          <p:nvPr>
            <p:ph type="body" sz="quarter" idx="17" hasCustomPrompt="1"/>
          </p:nvPr>
        </p:nvSpPr>
        <p:spPr>
          <a:xfrm>
            <a:off x="2063750" y="3933056"/>
            <a:ext cx="9447213" cy="689443"/>
          </a:xfrm>
        </p:spPr>
        <p:txBody>
          <a:bodyPr anchor="ctr"/>
          <a:lstStyle>
            <a:lvl1pPr marL="0" indent="0">
              <a:buNone/>
              <a:defRPr sz="2400">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p:txBody>
      </p:sp>
      <p:sp>
        <p:nvSpPr>
          <p:cNvPr id="28" name="Symbol zastępczy tekstu 27">
            <a:extLst>
              <a:ext uri="{FF2B5EF4-FFF2-40B4-BE49-F238E27FC236}">
                <a16:creationId xmlns:a16="http://schemas.microsoft.com/office/drawing/2014/main" id="{88B736C7-B5A7-0248-A01B-3EEB5E56A1CA}"/>
              </a:ext>
            </a:extLst>
          </p:cNvPr>
          <p:cNvSpPr>
            <a:spLocks noGrp="1"/>
          </p:cNvSpPr>
          <p:nvPr>
            <p:ph type="body" sz="quarter" idx="18" hasCustomPrompt="1"/>
          </p:nvPr>
        </p:nvSpPr>
        <p:spPr>
          <a:xfrm>
            <a:off x="2067417" y="4807424"/>
            <a:ext cx="9447213" cy="689443"/>
          </a:xfrm>
        </p:spPr>
        <p:txBody>
          <a:bodyPr anchor="ctr"/>
          <a:lstStyle>
            <a:lvl1pPr marL="0" indent="0">
              <a:buNone/>
              <a:defRPr sz="2400">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p:txBody>
      </p:sp>
      <p:sp>
        <p:nvSpPr>
          <p:cNvPr id="29" name="Symbol zastępczy tekstu 27">
            <a:extLst>
              <a:ext uri="{FF2B5EF4-FFF2-40B4-BE49-F238E27FC236}">
                <a16:creationId xmlns:a16="http://schemas.microsoft.com/office/drawing/2014/main" id="{B7CC600B-9CBB-8F47-B05E-B8F4D22E5C78}"/>
              </a:ext>
            </a:extLst>
          </p:cNvPr>
          <p:cNvSpPr>
            <a:spLocks noGrp="1"/>
          </p:cNvSpPr>
          <p:nvPr>
            <p:ph type="body" sz="quarter" idx="20" hasCustomPrompt="1"/>
          </p:nvPr>
        </p:nvSpPr>
        <p:spPr>
          <a:xfrm>
            <a:off x="2063750" y="5671520"/>
            <a:ext cx="9447213" cy="689443"/>
          </a:xfrm>
        </p:spPr>
        <p:txBody>
          <a:bodyPr anchor="ctr"/>
          <a:lstStyle>
            <a:lvl1pPr marL="0" indent="0">
              <a:buNone/>
              <a:defRPr sz="2400">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p:txBody>
      </p:sp>
      <p:sp>
        <p:nvSpPr>
          <p:cNvPr id="23" name="Tytuł 1">
            <a:extLst>
              <a:ext uri="{FF2B5EF4-FFF2-40B4-BE49-F238E27FC236}">
                <a16:creationId xmlns:a16="http://schemas.microsoft.com/office/drawing/2014/main" id="{58190A4B-48F4-C14A-BA8C-55CC7BD057AD}"/>
              </a:ext>
            </a:extLst>
          </p:cNvPr>
          <p:cNvSpPr>
            <a:spLocks noGrp="1"/>
          </p:cNvSpPr>
          <p:nvPr>
            <p:ph type="title" hasCustomPrompt="1"/>
          </p:nvPr>
        </p:nvSpPr>
        <p:spPr>
          <a:xfrm>
            <a:off x="1373188" y="1"/>
            <a:ext cx="8064500" cy="1124980"/>
          </a:xfrm>
        </p:spPr>
        <p:txBody>
          <a:bodyPr lIns="0"/>
          <a:lstStyle>
            <a:lvl1pPr>
              <a:defRPr>
                <a:solidFill>
                  <a:schemeClr val="tx1"/>
                </a:solidFill>
                <a:latin typeface="Roboto" panose="02000000000000000000" pitchFamily="2" charset="0"/>
                <a:ea typeface="Roboto" panose="02000000000000000000" pitchFamily="2" charset="0"/>
              </a:defRPr>
            </a:lvl1pPr>
          </a:lstStyle>
          <a:p>
            <a:r>
              <a:rPr lang="pl-PL" dirty="0" err="1"/>
              <a:t>Click</a:t>
            </a:r>
            <a:r>
              <a:rPr lang="pl-PL" dirty="0"/>
              <a:t> to </a:t>
            </a:r>
            <a:r>
              <a:rPr lang="pl-PL" dirty="0" err="1"/>
              <a:t>edit</a:t>
            </a:r>
            <a:endParaRPr lang="pl-PL" dirty="0"/>
          </a:p>
        </p:txBody>
      </p:sp>
      <p:sp>
        <p:nvSpPr>
          <p:cNvPr id="53" name="Symbol zastępczy tekstu 24">
            <a:extLst>
              <a:ext uri="{FF2B5EF4-FFF2-40B4-BE49-F238E27FC236}">
                <a16:creationId xmlns:a16="http://schemas.microsoft.com/office/drawing/2014/main" id="{05C30798-3EBE-C643-A9B2-BCF7364514D5}"/>
              </a:ext>
            </a:extLst>
          </p:cNvPr>
          <p:cNvSpPr>
            <a:spLocks noGrp="1"/>
          </p:cNvSpPr>
          <p:nvPr>
            <p:ph type="body" sz="quarter" idx="12" hasCustomPrompt="1"/>
          </p:nvPr>
        </p:nvSpPr>
        <p:spPr>
          <a:xfrm>
            <a:off x="1390044" y="2204864"/>
            <a:ext cx="443519" cy="670821"/>
          </a:xfrm>
        </p:spPr>
        <p:txBody>
          <a:bodyPr anchor="ctr">
            <a:noAutofit/>
          </a:bodyPr>
          <a:lstStyle>
            <a:lvl1pPr marL="0" indent="0" algn="l">
              <a:lnSpc>
                <a:spcPct val="100000"/>
              </a:lnSpc>
              <a:spcBef>
                <a:spcPts val="0"/>
              </a:spcBef>
              <a:spcAft>
                <a:spcPts val="0"/>
              </a:spcAft>
              <a:buFont typeface="Arial" panose="020B0604020202020204" pitchFamily="34" charset="0"/>
              <a:buNone/>
              <a:defRPr sz="4800" b="0" i="0">
                <a:solidFill>
                  <a:schemeClr val="tx2"/>
                </a:solidFill>
                <a:latin typeface="Roboto" panose="02000000000000000000" pitchFamily="2" charset="0"/>
                <a:ea typeface="Roboto" panose="02000000000000000000" pitchFamily="2" charset="0"/>
                <a:cs typeface="Roboto Regular" panose="02000000000000000000" pitchFamily="2" charset="0"/>
              </a:defRPr>
            </a:lvl1pPr>
          </a:lstStyle>
          <a:p>
            <a:pPr lvl="0"/>
            <a:r>
              <a:rPr lang="pl-PL" dirty="0"/>
              <a:t>#</a:t>
            </a:r>
          </a:p>
        </p:txBody>
      </p:sp>
      <p:sp>
        <p:nvSpPr>
          <p:cNvPr id="54" name="Symbol zastępczy tekstu 24">
            <a:extLst>
              <a:ext uri="{FF2B5EF4-FFF2-40B4-BE49-F238E27FC236}">
                <a16:creationId xmlns:a16="http://schemas.microsoft.com/office/drawing/2014/main" id="{6DC50C50-D544-524B-A825-7EB590F8346E}"/>
              </a:ext>
            </a:extLst>
          </p:cNvPr>
          <p:cNvSpPr>
            <a:spLocks noGrp="1"/>
          </p:cNvSpPr>
          <p:nvPr>
            <p:ph type="body" sz="quarter" idx="10" hasCustomPrompt="1"/>
          </p:nvPr>
        </p:nvSpPr>
        <p:spPr>
          <a:xfrm>
            <a:off x="1390044" y="1357140"/>
            <a:ext cx="443519" cy="687678"/>
          </a:xfrm>
        </p:spPr>
        <p:txBody>
          <a:bodyPr anchor="ctr">
            <a:noAutofit/>
          </a:bodyPr>
          <a:lstStyle>
            <a:lvl1pPr marL="0" indent="0" algn="l">
              <a:lnSpc>
                <a:spcPct val="100000"/>
              </a:lnSpc>
              <a:spcBef>
                <a:spcPts val="0"/>
              </a:spcBef>
              <a:spcAft>
                <a:spcPts val="0"/>
              </a:spcAft>
              <a:buFont typeface="Arial" panose="020B0604020202020204" pitchFamily="34" charset="0"/>
              <a:buNone/>
              <a:defRPr sz="4800" b="0" i="0">
                <a:solidFill>
                  <a:schemeClr val="tx2"/>
                </a:solidFill>
                <a:latin typeface="Roboto" panose="02000000000000000000" pitchFamily="2" charset="0"/>
                <a:ea typeface="Roboto" panose="02000000000000000000" pitchFamily="2" charset="0"/>
                <a:cs typeface="Roboto Regular" panose="02000000000000000000" pitchFamily="2" charset="0"/>
              </a:defRPr>
            </a:lvl1pPr>
          </a:lstStyle>
          <a:p>
            <a:pPr lvl="0"/>
            <a:r>
              <a:rPr lang="pl-PL" dirty="0"/>
              <a:t>#</a:t>
            </a:r>
          </a:p>
        </p:txBody>
      </p:sp>
      <p:sp>
        <p:nvSpPr>
          <p:cNvPr id="55" name="Symbol zastępczy tekstu 24">
            <a:extLst>
              <a:ext uri="{FF2B5EF4-FFF2-40B4-BE49-F238E27FC236}">
                <a16:creationId xmlns:a16="http://schemas.microsoft.com/office/drawing/2014/main" id="{9B7A4479-613A-6040-A209-0516B7B84194}"/>
              </a:ext>
            </a:extLst>
          </p:cNvPr>
          <p:cNvSpPr>
            <a:spLocks noGrp="1"/>
          </p:cNvSpPr>
          <p:nvPr>
            <p:ph type="body" sz="quarter" idx="14" hasCustomPrompt="1"/>
          </p:nvPr>
        </p:nvSpPr>
        <p:spPr>
          <a:xfrm>
            <a:off x="1390044" y="3068960"/>
            <a:ext cx="443519" cy="691205"/>
          </a:xfrm>
        </p:spPr>
        <p:txBody>
          <a:bodyPr anchor="ctr">
            <a:noAutofit/>
          </a:bodyPr>
          <a:lstStyle>
            <a:lvl1pPr marL="0" indent="0" algn="l">
              <a:lnSpc>
                <a:spcPct val="100000"/>
              </a:lnSpc>
              <a:spcBef>
                <a:spcPts val="0"/>
              </a:spcBef>
              <a:spcAft>
                <a:spcPts val="0"/>
              </a:spcAft>
              <a:buFont typeface="Arial" panose="020B0604020202020204" pitchFamily="34" charset="0"/>
              <a:buNone/>
              <a:defRPr sz="4800" b="0" i="0">
                <a:solidFill>
                  <a:schemeClr val="tx2"/>
                </a:solidFill>
                <a:latin typeface="Roboto" panose="02000000000000000000" pitchFamily="2" charset="0"/>
                <a:ea typeface="Roboto" panose="02000000000000000000" pitchFamily="2" charset="0"/>
                <a:cs typeface="Roboto Regular" panose="02000000000000000000" pitchFamily="2" charset="0"/>
              </a:defRPr>
            </a:lvl1pPr>
          </a:lstStyle>
          <a:p>
            <a:pPr lvl="0"/>
            <a:r>
              <a:rPr lang="pl-PL" dirty="0"/>
              <a:t>#</a:t>
            </a:r>
          </a:p>
        </p:txBody>
      </p:sp>
      <p:sp>
        <p:nvSpPr>
          <p:cNvPr id="56" name="Symbol zastępczy tekstu 24">
            <a:extLst>
              <a:ext uri="{FF2B5EF4-FFF2-40B4-BE49-F238E27FC236}">
                <a16:creationId xmlns:a16="http://schemas.microsoft.com/office/drawing/2014/main" id="{DA1093FB-5378-D142-B55D-EEDE3A23D4B6}"/>
              </a:ext>
            </a:extLst>
          </p:cNvPr>
          <p:cNvSpPr>
            <a:spLocks noGrp="1"/>
          </p:cNvSpPr>
          <p:nvPr>
            <p:ph type="body" sz="quarter" idx="16" hasCustomPrompt="1"/>
          </p:nvPr>
        </p:nvSpPr>
        <p:spPr>
          <a:xfrm>
            <a:off x="1390044" y="3953426"/>
            <a:ext cx="443519" cy="689438"/>
          </a:xfrm>
        </p:spPr>
        <p:txBody>
          <a:bodyPr anchor="ctr">
            <a:noAutofit/>
          </a:bodyPr>
          <a:lstStyle>
            <a:lvl1pPr marL="0" indent="0" algn="l">
              <a:lnSpc>
                <a:spcPct val="100000"/>
              </a:lnSpc>
              <a:spcBef>
                <a:spcPts val="0"/>
              </a:spcBef>
              <a:spcAft>
                <a:spcPts val="0"/>
              </a:spcAft>
              <a:buFont typeface="Arial" panose="020B0604020202020204" pitchFamily="34" charset="0"/>
              <a:buNone/>
              <a:defRPr sz="4800" b="0" i="0">
                <a:solidFill>
                  <a:schemeClr val="tx2"/>
                </a:solidFill>
                <a:latin typeface="Roboto" panose="02000000000000000000" pitchFamily="2" charset="0"/>
                <a:ea typeface="Roboto" panose="02000000000000000000" pitchFamily="2" charset="0"/>
                <a:cs typeface="Roboto Regular" panose="02000000000000000000" pitchFamily="2" charset="0"/>
              </a:defRPr>
            </a:lvl1pPr>
          </a:lstStyle>
          <a:p>
            <a:pPr lvl="0"/>
            <a:r>
              <a:rPr lang="pl-PL" dirty="0"/>
              <a:t>#</a:t>
            </a:r>
          </a:p>
        </p:txBody>
      </p:sp>
      <p:sp>
        <p:nvSpPr>
          <p:cNvPr id="57" name="Symbol zastępczy tekstu 24">
            <a:extLst>
              <a:ext uri="{FF2B5EF4-FFF2-40B4-BE49-F238E27FC236}">
                <a16:creationId xmlns:a16="http://schemas.microsoft.com/office/drawing/2014/main" id="{9ACEC718-CC5D-AA45-8437-2A0DEDA0687E}"/>
              </a:ext>
            </a:extLst>
          </p:cNvPr>
          <p:cNvSpPr>
            <a:spLocks noGrp="1"/>
          </p:cNvSpPr>
          <p:nvPr>
            <p:ph type="body" sz="quarter" idx="19" hasCustomPrompt="1"/>
          </p:nvPr>
        </p:nvSpPr>
        <p:spPr>
          <a:xfrm>
            <a:off x="1393711" y="4827794"/>
            <a:ext cx="443519" cy="689438"/>
          </a:xfrm>
        </p:spPr>
        <p:txBody>
          <a:bodyPr anchor="ctr">
            <a:noAutofit/>
          </a:bodyPr>
          <a:lstStyle>
            <a:lvl1pPr marL="0" indent="0" algn="l">
              <a:lnSpc>
                <a:spcPct val="100000"/>
              </a:lnSpc>
              <a:spcBef>
                <a:spcPts val="0"/>
              </a:spcBef>
              <a:spcAft>
                <a:spcPts val="0"/>
              </a:spcAft>
              <a:buFont typeface="Arial" panose="020B0604020202020204" pitchFamily="34" charset="0"/>
              <a:buNone/>
              <a:defRPr sz="4800" b="0" i="0">
                <a:solidFill>
                  <a:schemeClr val="tx2"/>
                </a:solidFill>
                <a:latin typeface="Roboto" panose="02000000000000000000" pitchFamily="2" charset="0"/>
                <a:ea typeface="Roboto" panose="02000000000000000000" pitchFamily="2" charset="0"/>
                <a:cs typeface="Roboto Regular" panose="02000000000000000000" pitchFamily="2" charset="0"/>
              </a:defRPr>
            </a:lvl1pPr>
          </a:lstStyle>
          <a:p>
            <a:pPr lvl="0"/>
            <a:r>
              <a:rPr lang="pl-PL" dirty="0"/>
              <a:t>#</a:t>
            </a:r>
          </a:p>
        </p:txBody>
      </p:sp>
      <p:sp>
        <p:nvSpPr>
          <p:cNvPr id="58" name="Symbol zastępczy tekstu 24">
            <a:extLst>
              <a:ext uri="{FF2B5EF4-FFF2-40B4-BE49-F238E27FC236}">
                <a16:creationId xmlns:a16="http://schemas.microsoft.com/office/drawing/2014/main" id="{FCA8ECAF-19F5-C040-9CCA-2AF91F1E65D1}"/>
              </a:ext>
            </a:extLst>
          </p:cNvPr>
          <p:cNvSpPr>
            <a:spLocks noGrp="1"/>
          </p:cNvSpPr>
          <p:nvPr>
            <p:ph type="body" sz="quarter" idx="21" hasCustomPrompt="1"/>
          </p:nvPr>
        </p:nvSpPr>
        <p:spPr>
          <a:xfrm>
            <a:off x="1390044" y="5691890"/>
            <a:ext cx="443519" cy="689438"/>
          </a:xfrm>
        </p:spPr>
        <p:txBody>
          <a:bodyPr anchor="ctr">
            <a:noAutofit/>
          </a:bodyPr>
          <a:lstStyle>
            <a:lvl1pPr marL="0" indent="0" algn="l">
              <a:lnSpc>
                <a:spcPct val="100000"/>
              </a:lnSpc>
              <a:spcBef>
                <a:spcPts val="0"/>
              </a:spcBef>
              <a:spcAft>
                <a:spcPts val="0"/>
              </a:spcAft>
              <a:buFont typeface="Arial" panose="020B0604020202020204" pitchFamily="34" charset="0"/>
              <a:buNone/>
              <a:defRPr sz="4800" b="0" i="0">
                <a:solidFill>
                  <a:schemeClr val="tx2"/>
                </a:solidFill>
                <a:latin typeface="Roboto" panose="02000000000000000000" pitchFamily="2" charset="0"/>
                <a:ea typeface="Roboto" panose="02000000000000000000" pitchFamily="2" charset="0"/>
                <a:cs typeface="Roboto Regular" panose="02000000000000000000" pitchFamily="2" charset="0"/>
              </a:defRPr>
            </a:lvl1pPr>
          </a:lstStyle>
          <a:p>
            <a:pPr lvl="0"/>
            <a:r>
              <a:rPr lang="pl-PL" dirty="0"/>
              <a:t>#</a:t>
            </a:r>
          </a:p>
        </p:txBody>
      </p:sp>
      <p:sp>
        <p:nvSpPr>
          <p:cNvPr id="22" name="Prostokąt 21">
            <a:extLst>
              <a:ext uri="{FF2B5EF4-FFF2-40B4-BE49-F238E27FC236}">
                <a16:creationId xmlns:a16="http://schemas.microsoft.com/office/drawing/2014/main" id="{A170909E-6DFB-CF4F-806F-ECEA2171A294}"/>
              </a:ext>
            </a:extLst>
          </p:cNvPr>
          <p:cNvSpPr/>
          <p:nvPr userDrawn="1"/>
        </p:nvSpPr>
        <p:spPr>
          <a:xfrm>
            <a:off x="1" y="1"/>
            <a:ext cx="681038" cy="6857999"/>
          </a:xfrm>
          <a:prstGeom prst="rect">
            <a:avLst/>
          </a:prstGeom>
          <a:gradFill>
            <a:gsLst>
              <a:gs pos="0">
                <a:schemeClr val="accent2"/>
              </a:gs>
              <a:gs pos="100000">
                <a:schemeClr val="accent2"/>
              </a:gs>
              <a:gs pos="60000">
                <a:schemeClr val="accent1"/>
              </a:gs>
              <a:gs pos="40000">
                <a:schemeClr val="accent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pl-PL"/>
          </a:p>
        </p:txBody>
      </p:sp>
      <p:sp>
        <p:nvSpPr>
          <p:cNvPr id="30" name="Symbol zastępczy tekstu 10">
            <a:extLst>
              <a:ext uri="{FF2B5EF4-FFF2-40B4-BE49-F238E27FC236}">
                <a16:creationId xmlns:a16="http://schemas.microsoft.com/office/drawing/2014/main" id="{AFD26619-93E8-AC49-8792-7357DFFCFA43}"/>
              </a:ext>
            </a:extLst>
          </p:cNvPr>
          <p:cNvSpPr>
            <a:spLocks noGrp="1"/>
          </p:cNvSpPr>
          <p:nvPr>
            <p:ph type="body" sz="quarter" idx="22" hasCustomPrompt="1"/>
          </p:nvPr>
        </p:nvSpPr>
        <p:spPr>
          <a:xfrm rot="16200000">
            <a:off x="-2214101" y="3698886"/>
            <a:ext cx="5112571" cy="684364"/>
          </a:xfrm>
        </p:spPr>
        <p:txBody>
          <a:bodyPr anchor="ctr" anchorCtr="0"/>
          <a:lstStyle>
            <a:lvl1pPr marL="0" indent="0">
              <a:buNone/>
              <a:defRPr lang="pl-PL" sz="4000" b="1" kern="1200" dirty="0" err="1" smtClean="0">
                <a:solidFill>
                  <a:schemeClr val="bg1">
                    <a:alpha val="28000"/>
                  </a:schemeClr>
                </a:solidFill>
                <a:latin typeface="Roboto" panose="02000000000000000000" pitchFamily="2" charset="0"/>
                <a:ea typeface="Roboto" panose="02000000000000000000" pitchFamily="2" charset="0"/>
                <a:cs typeface="+mn-cs"/>
              </a:defRPr>
            </a:lvl1pPr>
          </a:lstStyle>
          <a:p>
            <a:r>
              <a:rPr lang="pl-PL" dirty="0" err="1"/>
              <a:t>Click</a:t>
            </a:r>
            <a:r>
              <a:rPr lang="pl-PL" dirty="0"/>
              <a:t> to </a:t>
            </a:r>
            <a:r>
              <a:rPr lang="pl-PL" dirty="0" err="1"/>
              <a:t>edit</a:t>
            </a:r>
            <a:endParaRPr lang="pl-PL" dirty="0"/>
          </a:p>
        </p:txBody>
      </p:sp>
    </p:spTree>
    <p:extLst>
      <p:ext uri="{BB962C8B-B14F-4D97-AF65-F5344CB8AC3E}">
        <p14:creationId xmlns:p14="http://schemas.microsoft.com/office/powerpoint/2010/main" val="36160447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 Shapes and Mask">
    <p:bg>
      <p:bgPr>
        <a:solidFill>
          <a:schemeClr val="bg1"/>
        </a:solidFill>
        <a:effectLst/>
      </p:bgPr>
    </p:bg>
    <p:spTree>
      <p:nvGrpSpPr>
        <p:cNvPr id="1" name=""/>
        <p:cNvGrpSpPr/>
        <p:nvPr/>
      </p:nvGrpSpPr>
      <p:grpSpPr>
        <a:xfrm>
          <a:off x="0" y="0"/>
          <a:ext cx="0" cy="0"/>
          <a:chOff x="0" y="0"/>
          <a:chExt cx="0" cy="0"/>
        </a:xfrm>
      </p:grpSpPr>
      <p:grpSp>
        <p:nvGrpSpPr>
          <p:cNvPr id="9" name="Grupa 8">
            <a:extLst>
              <a:ext uri="{FF2B5EF4-FFF2-40B4-BE49-F238E27FC236}">
                <a16:creationId xmlns:a16="http://schemas.microsoft.com/office/drawing/2014/main" id="{E8CD0D1D-44EA-6346-9214-2668EB806F47}"/>
              </a:ext>
            </a:extLst>
          </p:cNvPr>
          <p:cNvGrpSpPr/>
          <p:nvPr userDrawn="1"/>
        </p:nvGrpSpPr>
        <p:grpSpPr>
          <a:xfrm>
            <a:off x="9105181" y="-387423"/>
            <a:ext cx="3138158" cy="2448269"/>
            <a:chOff x="9105181" y="-387423"/>
            <a:chExt cx="3138158" cy="2448269"/>
          </a:xfrm>
        </p:grpSpPr>
        <p:sp>
          <p:nvSpPr>
            <p:cNvPr id="25" name="Dowolny kształt 24">
              <a:extLst>
                <a:ext uri="{FF2B5EF4-FFF2-40B4-BE49-F238E27FC236}">
                  <a16:creationId xmlns:a16="http://schemas.microsoft.com/office/drawing/2014/main" id="{AF31EF54-D14E-E245-AEF2-71203734C928}"/>
                </a:ext>
              </a:extLst>
            </p:cNvPr>
            <p:cNvSpPr/>
            <p:nvPr userDrawn="1"/>
          </p:nvSpPr>
          <p:spPr>
            <a:xfrm rot="10800000" flipH="1">
              <a:off x="9120338" y="-2"/>
              <a:ext cx="3079986" cy="1767478"/>
            </a:xfrm>
            <a:custGeom>
              <a:avLst/>
              <a:gdLst>
                <a:gd name="connsiteX0" fmla="*/ 2051592 w 3575084"/>
                <a:gd name="connsiteY0" fmla="*/ 0 h 2051592"/>
                <a:gd name="connsiteX1" fmla="*/ 3502287 w 3575084"/>
                <a:gd name="connsiteY1" fmla="*/ 600898 h 2051592"/>
                <a:gd name="connsiteX2" fmla="*/ 3575084 w 3575084"/>
                <a:gd name="connsiteY2" fmla="*/ 680995 h 2051592"/>
                <a:gd name="connsiteX3" fmla="*/ 3575084 w 3575084"/>
                <a:gd name="connsiteY3" fmla="*/ 1719669 h 2051592"/>
                <a:gd name="connsiteX4" fmla="*/ 3541173 w 3575084"/>
                <a:gd name="connsiteY4" fmla="*/ 1587784 h 2051592"/>
                <a:gd name="connsiteX5" fmla="*/ 2051592 w 3575084"/>
                <a:gd name="connsiteY5" fmla="*/ 491890 h 2051592"/>
                <a:gd name="connsiteX6" fmla="*/ 491890 w 3575084"/>
                <a:gd name="connsiteY6" fmla="*/ 2051592 h 2051592"/>
                <a:gd name="connsiteX7" fmla="*/ 0 w 3575084"/>
                <a:gd name="connsiteY7" fmla="*/ 2051592 h 2051592"/>
                <a:gd name="connsiteX8" fmla="*/ 2051592 w 3575084"/>
                <a:gd name="connsiteY8" fmla="*/ 0 h 2051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5084" h="2051592">
                  <a:moveTo>
                    <a:pt x="2051592" y="0"/>
                  </a:moveTo>
                  <a:cubicBezTo>
                    <a:pt x="2618123" y="0"/>
                    <a:pt x="3131021" y="229633"/>
                    <a:pt x="3502287" y="600898"/>
                  </a:cubicBezTo>
                  <a:lnTo>
                    <a:pt x="3575084" y="680995"/>
                  </a:lnTo>
                  <a:lnTo>
                    <a:pt x="3575084" y="1719669"/>
                  </a:lnTo>
                  <a:lnTo>
                    <a:pt x="3541173" y="1587784"/>
                  </a:lnTo>
                  <a:cubicBezTo>
                    <a:pt x="3343697" y="952879"/>
                    <a:pt x="2751480" y="491890"/>
                    <a:pt x="2051592" y="491890"/>
                  </a:cubicBezTo>
                  <a:cubicBezTo>
                    <a:pt x="1190192" y="491890"/>
                    <a:pt x="491890" y="1190192"/>
                    <a:pt x="491890" y="2051592"/>
                  </a:cubicBezTo>
                  <a:lnTo>
                    <a:pt x="0" y="2051592"/>
                  </a:lnTo>
                  <a:cubicBezTo>
                    <a:pt x="0" y="918529"/>
                    <a:pt x="918529" y="0"/>
                    <a:pt x="2051592" y="0"/>
                  </a:cubicBezTo>
                  <a:close/>
                </a:path>
              </a:pathLst>
            </a:custGeom>
            <a:gradFill flip="none" rotWithShape="1">
              <a:gsLst>
                <a:gs pos="0">
                  <a:schemeClr val="tx2"/>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pl-PL"/>
            </a:p>
          </p:txBody>
        </p:sp>
        <p:sp>
          <p:nvSpPr>
            <p:cNvPr id="32" name="Dowolny kształt 31">
              <a:extLst>
                <a:ext uri="{FF2B5EF4-FFF2-40B4-BE49-F238E27FC236}">
                  <a16:creationId xmlns:a16="http://schemas.microsoft.com/office/drawing/2014/main" id="{1E5E4DA0-E22C-774D-A196-B67DC576A301}"/>
                </a:ext>
              </a:extLst>
            </p:cNvPr>
            <p:cNvSpPr/>
            <p:nvPr userDrawn="1"/>
          </p:nvSpPr>
          <p:spPr>
            <a:xfrm>
              <a:off x="9105181" y="-387423"/>
              <a:ext cx="3138158" cy="1743159"/>
            </a:xfrm>
            <a:custGeom>
              <a:avLst/>
              <a:gdLst>
                <a:gd name="connsiteX0" fmla="*/ 10184 w 3138158"/>
                <a:gd name="connsiteY0" fmla="*/ 0 h 1743159"/>
                <a:gd name="connsiteX1" fmla="*/ 3127974 w 3138158"/>
                <a:gd name="connsiteY1" fmla="*/ 0 h 1743159"/>
                <a:gd name="connsiteX2" fmla="*/ 3130057 w 3138158"/>
                <a:gd name="connsiteY2" fmla="*/ 13651 h 1743159"/>
                <a:gd name="connsiteX3" fmla="*/ 3138158 w 3138158"/>
                <a:gd name="connsiteY3" fmla="*/ 174080 h 1743159"/>
                <a:gd name="connsiteX4" fmla="*/ 1569079 w 3138158"/>
                <a:gd name="connsiteY4" fmla="*/ 1743159 h 1743159"/>
                <a:gd name="connsiteX5" fmla="*/ 0 w 3138158"/>
                <a:gd name="connsiteY5" fmla="*/ 174080 h 1743159"/>
                <a:gd name="connsiteX6" fmla="*/ 8101 w 3138158"/>
                <a:gd name="connsiteY6" fmla="*/ 13651 h 1743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8158" h="1743159">
                  <a:moveTo>
                    <a:pt x="10184" y="0"/>
                  </a:moveTo>
                  <a:lnTo>
                    <a:pt x="3127974" y="0"/>
                  </a:lnTo>
                  <a:lnTo>
                    <a:pt x="3130057" y="13651"/>
                  </a:lnTo>
                  <a:cubicBezTo>
                    <a:pt x="3135414" y="66399"/>
                    <a:pt x="3138158" y="119919"/>
                    <a:pt x="3138158" y="174080"/>
                  </a:cubicBezTo>
                  <a:cubicBezTo>
                    <a:pt x="3138158" y="1040658"/>
                    <a:pt x="2435657" y="1743159"/>
                    <a:pt x="1569079" y="1743159"/>
                  </a:cubicBezTo>
                  <a:cubicBezTo>
                    <a:pt x="702501" y="1743159"/>
                    <a:pt x="0" y="1040658"/>
                    <a:pt x="0" y="174080"/>
                  </a:cubicBezTo>
                  <a:cubicBezTo>
                    <a:pt x="0" y="119919"/>
                    <a:pt x="2744" y="66399"/>
                    <a:pt x="8101" y="13651"/>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pl-PL"/>
            </a:p>
          </p:txBody>
        </p:sp>
        <p:sp>
          <p:nvSpPr>
            <p:cNvPr id="27" name="Dowolny kształt 26">
              <a:extLst>
                <a:ext uri="{FF2B5EF4-FFF2-40B4-BE49-F238E27FC236}">
                  <a16:creationId xmlns:a16="http://schemas.microsoft.com/office/drawing/2014/main" id="{1706C61B-7BD1-2D4B-92CA-4F2BCE66206F}"/>
                </a:ext>
              </a:extLst>
            </p:cNvPr>
            <p:cNvSpPr/>
            <p:nvPr userDrawn="1"/>
          </p:nvSpPr>
          <p:spPr>
            <a:xfrm rot="10800000" flipH="1">
              <a:off x="10290058" y="-3"/>
              <a:ext cx="1910264" cy="2060849"/>
            </a:xfrm>
            <a:custGeom>
              <a:avLst/>
              <a:gdLst>
                <a:gd name="connsiteX0" fmla="*/ 2484276 w 3071664"/>
                <a:gd name="connsiteY0" fmla="*/ 0 h 3313799"/>
                <a:gd name="connsiteX1" fmla="*/ 2984944 w 3071664"/>
                <a:gd name="connsiteY1" fmla="*/ 50472 h 3313799"/>
                <a:gd name="connsiteX2" fmla="*/ 3071664 w 3071664"/>
                <a:gd name="connsiteY2" fmla="*/ 72770 h 3313799"/>
                <a:gd name="connsiteX3" fmla="*/ 3071664 w 3071664"/>
                <a:gd name="connsiteY3" fmla="*/ 689969 h 3313799"/>
                <a:gd name="connsiteX4" fmla="*/ 3045901 w 3071664"/>
                <a:gd name="connsiteY4" fmla="*/ 680540 h 3313799"/>
                <a:gd name="connsiteX5" fmla="*/ 2484276 w 3071664"/>
                <a:gd name="connsiteY5" fmla="*/ 595630 h 3313799"/>
                <a:gd name="connsiteX6" fmla="*/ 595630 w 3071664"/>
                <a:gd name="connsiteY6" fmla="*/ 2484276 h 3313799"/>
                <a:gd name="connsiteX7" fmla="*/ 744049 w 3071664"/>
                <a:gd name="connsiteY7" fmla="*/ 3219422 h 3313799"/>
                <a:gd name="connsiteX8" fmla="*/ 789513 w 3071664"/>
                <a:gd name="connsiteY8" fmla="*/ 3313799 h 3313799"/>
                <a:gd name="connsiteX9" fmla="*/ 144912 w 3071664"/>
                <a:gd name="connsiteY9" fmla="*/ 3313799 h 3313799"/>
                <a:gd name="connsiteX10" fmla="*/ 111688 w 3071664"/>
                <a:gd name="connsiteY10" fmla="*/ 3223024 h 3313799"/>
                <a:gd name="connsiteX11" fmla="*/ 0 w 3071664"/>
                <a:gd name="connsiteY11" fmla="*/ 2484276 h 3313799"/>
                <a:gd name="connsiteX12" fmla="*/ 2484276 w 3071664"/>
                <a:gd name="connsiteY12" fmla="*/ 0 h 3313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71664" h="3313799">
                  <a:moveTo>
                    <a:pt x="2484276" y="0"/>
                  </a:moveTo>
                  <a:cubicBezTo>
                    <a:pt x="2655779" y="0"/>
                    <a:pt x="2823224" y="17379"/>
                    <a:pt x="2984944" y="50472"/>
                  </a:cubicBezTo>
                  <a:lnTo>
                    <a:pt x="3071664" y="72770"/>
                  </a:lnTo>
                  <a:lnTo>
                    <a:pt x="3071664" y="689969"/>
                  </a:lnTo>
                  <a:lnTo>
                    <a:pt x="3045901" y="680540"/>
                  </a:lnTo>
                  <a:cubicBezTo>
                    <a:pt x="2868484" y="625357"/>
                    <a:pt x="2679852" y="595630"/>
                    <a:pt x="2484276" y="595630"/>
                  </a:cubicBezTo>
                  <a:cubicBezTo>
                    <a:pt x="1441206" y="595630"/>
                    <a:pt x="595630" y="1441206"/>
                    <a:pt x="595630" y="2484276"/>
                  </a:cubicBezTo>
                  <a:cubicBezTo>
                    <a:pt x="595630" y="2745044"/>
                    <a:pt x="648479" y="2993468"/>
                    <a:pt x="744049" y="3219422"/>
                  </a:cubicBezTo>
                  <a:lnTo>
                    <a:pt x="789513" y="3313799"/>
                  </a:lnTo>
                  <a:lnTo>
                    <a:pt x="144912" y="3313799"/>
                  </a:lnTo>
                  <a:lnTo>
                    <a:pt x="111688" y="3223024"/>
                  </a:lnTo>
                  <a:cubicBezTo>
                    <a:pt x="39103" y="2989654"/>
                    <a:pt x="0" y="2741532"/>
                    <a:pt x="0" y="2484276"/>
                  </a:cubicBezTo>
                  <a:cubicBezTo>
                    <a:pt x="0" y="1112248"/>
                    <a:pt x="1112248" y="0"/>
                    <a:pt x="2484276" y="0"/>
                  </a:cubicBezTo>
                  <a:close/>
                </a:path>
              </a:pathLst>
            </a:cu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pl-PL" dirty="0"/>
            </a:p>
          </p:txBody>
        </p:sp>
      </p:grpSp>
      <p:sp>
        <p:nvSpPr>
          <p:cNvPr id="2" name="Title 1"/>
          <p:cNvSpPr>
            <a:spLocks noGrp="1"/>
          </p:cNvSpPr>
          <p:nvPr userDrawn="1">
            <p:ph type="ctrTitle" hasCustomPrompt="1"/>
          </p:nvPr>
        </p:nvSpPr>
        <p:spPr>
          <a:xfrm>
            <a:off x="681038" y="1355735"/>
            <a:ext cx="5299075" cy="2129907"/>
          </a:xfrm>
        </p:spPr>
        <p:txBody>
          <a:bodyPr lIns="0" anchor="b">
            <a:normAutofit/>
          </a:bodyPr>
          <a:lstStyle>
            <a:lvl1pPr algn="l">
              <a:defRPr sz="3600" spc="0">
                <a:solidFill>
                  <a:schemeClr val="tx1"/>
                </a:solidFill>
                <a:latin typeface="Roboto" panose="02000000000000000000" pitchFamily="2" charset="0"/>
                <a:ea typeface="Roboto" panose="02000000000000000000" pitchFamily="2" charset="0"/>
              </a:defRPr>
            </a:lvl1pPr>
          </a:lstStyle>
          <a:p>
            <a:r>
              <a:rPr lang="pl-PL" dirty="0"/>
              <a:t>Insert the </a:t>
            </a:r>
            <a:r>
              <a:rPr lang="pl-PL" dirty="0" err="1"/>
              <a:t>title</a:t>
            </a:r>
            <a:r>
              <a:rPr lang="pl-PL" dirty="0"/>
              <a:t> </a:t>
            </a:r>
            <a:br>
              <a:rPr lang="pl-PL" dirty="0"/>
            </a:br>
            <a:r>
              <a:rPr lang="pl-PL" dirty="0"/>
              <a:t>of </a:t>
            </a:r>
            <a:r>
              <a:rPr lang="pl-PL" dirty="0" err="1"/>
              <a:t>your</a:t>
            </a:r>
            <a:r>
              <a:rPr lang="pl-PL" dirty="0"/>
              <a:t> </a:t>
            </a:r>
            <a:r>
              <a:rPr lang="pl-PL" dirty="0" err="1"/>
              <a:t>presentation</a:t>
            </a:r>
            <a:endParaRPr lang="en-US" dirty="0"/>
          </a:p>
        </p:txBody>
      </p:sp>
      <p:sp>
        <p:nvSpPr>
          <p:cNvPr id="3" name="Subtitle 2"/>
          <p:cNvSpPr>
            <a:spLocks noGrp="1"/>
          </p:cNvSpPr>
          <p:nvPr userDrawn="1">
            <p:ph type="subTitle" idx="1" hasCustomPrompt="1"/>
          </p:nvPr>
        </p:nvSpPr>
        <p:spPr>
          <a:xfrm>
            <a:off x="681037" y="3641896"/>
            <a:ext cx="5299076" cy="1578262"/>
          </a:xfrm>
        </p:spPr>
        <p:txBody>
          <a:bodyPr lIns="0">
            <a:normAutofit/>
          </a:bodyPr>
          <a:lstStyle>
            <a:lvl1pPr marL="0" indent="0" algn="l">
              <a:buNone/>
              <a:defRPr sz="2400">
                <a:solidFill>
                  <a:schemeClr val="tx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dirty="0"/>
              <a:t>Insert a </a:t>
            </a:r>
            <a:r>
              <a:rPr lang="pl-PL" dirty="0" err="1"/>
              <a:t>subtitle</a:t>
            </a:r>
            <a:r>
              <a:rPr lang="pl-PL" dirty="0"/>
              <a:t> of the </a:t>
            </a:r>
            <a:r>
              <a:rPr lang="pl-PL" dirty="0" err="1"/>
              <a:t>presentation</a:t>
            </a:r>
            <a:endParaRPr lang="en-US" dirty="0"/>
          </a:p>
        </p:txBody>
      </p:sp>
      <p:sp>
        <p:nvSpPr>
          <p:cNvPr id="4" name="Date Placeholder 3"/>
          <p:cNvSpPr>
            <a:spLocks noGrp="1"/>
          </p:cNvSpPr>
          <p:nvPr userDrawn="1">
            <p:ph type="dt" sz="half" idx="10"/>
          </p:nvPr>
        </p:nvSpPr>
        <p:spPr>
          <a:xfrm>
            <a:off x="4137025" y="6353634"/>
            <a:ext cx="2533651" cy="365125"/>
          </a:xfrm>
        </p:spPr>
        <p:txBody>
          <a:bodyPr lIns="0"/>
          <a:lstStyle>
            <a:lvl1pPr algn="just">
              <a:defRPr>
                <a:solidFill>
                  <a:schemeClr val="tx1"/>
                </a:solidFill>
                <a:latin typeface="Roboto" panose="02000000000000000000" pitchFamily="2" charset="0"/>
                <a:ea typeface="Roboto" panose="02000000000000000000" pitchFamily="2" charset="0"/>
              </a:defRPr>
            </a:lvl1pPr>
          </a:lstStyle>
          <a:p>
            <a:fld id="{2DF0A7F1-8DDE-AB40-ABD1-86832C9EAD8A}" type="datetimeFigureOut">
              <a:rPr lang="pl-PL" smtClean="0"/>
              <a:pPr/>
              <a:t>10.01.2024</a:t>
            </a:fld>
            <a:endParaRPr lang="pl-PL" dirty="0"/>
          </a:p>
        </p:txBody>
      </p:sp>
      <p:sp>
        <p:nvSpPr>
          <p:cNvPr id="5" name="Footer Placeholder 4"/>
          <p:cNvSpPr>
            <a:spLocks noGrp="1"/>
          </p:cNvSpPr>
          <p:nvPr userDrawn="1">
            <p:ph type="ftr" sz="quarter" idx="11"/>
          </p:nvPr>
        </p:nvSpPr>
        <p:spPr>
          <a:xfrm>
            <a:off x="1257300" y="6356350"/>
            <a:ext cx="2649538" cy="365125"/>
          </a:xfrm>
        </p:spPr>
        <p:txBody>
          <a:bodyPr lIns="0"/>
          <a:lstStyle>
            <a:lvl1pPr algn="l">
              <a:defRPr>
                <a:solidFill>
                  <a:schemeClr val="tx1"/>
                </a:solidFill>
                <a:latin typeface="Roboto" panose="02000000000000000000" pitchFamily="2" charset="0"/>
                <a:ea typeface="Roboto" panose="02000000000000000000" pitchFamily="2" charset="0"/>
              </a:defRPr>
            </a:lvl1pPr>
          </a:lstStyle>
          <a:p>
            <a:endParaRPr lang="pl-PL" dirty="0"/>
          </a:p>
        </p:txBody>
      </p:sp>
      <p:sp>
        <p:nvSpPr>
          <p:cNvPr id="6" name="Slide Number Placeholder 5"/>
          <p:cNvSpPr>
            <a:spLocks noGrp="1"/>
          </p:cNvSpPr>
          <p:nvPr userDrawn="1">
            <p:ph type="sldNum" sz="quarter" idx="12"/>
          </p:nvPr>
        </p:nvSpPr>
        <p:spPr>
          <a:xfrm>
            <a:off x="681038" y="6353634"/>
            <a:ext cx="460376" cy="365125"/>
          </a:xfrm>
        </p:spPr>
        <p:txBody>
          <a:bodyPr lIns="0" rIns="90000"/>
          <a:lstStyle>
            <a:lvl1pPr algn="l">
              <a:defRPr>
                <a:solidFill>
                  <a:schemeClr val="tx1"/>
                </a:solidFill>
                <a:latin typeface="Roboto" panose="02000000000000000000" pitchFamily="2" charset="0"/>
                <a:ea typeface="Roboto" panose="02000000000000000000" pitchFamily="2" charset="0"/>
              </a:defRPr>
            </a:lvl1pPr>
          </a:lstStyle>
          <a:p>
            <a:fld id="{82F84508-4418-4F44-8CB3-6C056C4313D3}" type="slidenum">
              <a:rPr lang="pl-PL" smtClean="0"/>
              <a:pPr/>
              <a:t>‹Nr.›</a:t>
            </a:fld>
            <a:endParaRPr lang="pl-PL" dirty="0"/>
          </a:p>
        </p:txBody>
      </p:sp>
      <p:sp>
        <p:nvSpPr>
          <p:cNvPr id="20" name="Symbol zastępczy tekstu 18">
            <a:extLst>
              <a:ext uri="{FF2B5EF4-FFF2-40B4-BE49-F238E27FC236}">
                <a16:creationId xmlns:a16="http://schemas.microsoft.com/office/drawing/2014/main" id="{E8C3C846-1F39-499C-A1C0-032ACCD6B7CD}"/>
              </a:ext>
            </a:extLst>
          </p:cNvPr>
          <p:cNvSpPr>
            <a:spLocks noGrp="1"/>
          </p:cNvSpPr>
          <p:nvPr userDrawn="1">
            <p:ph type="body" sz="quarter" idx="17" hasCustomPrompt="1"/>
          </p:nvPr>
        </p:nvSpPr>
        <p:spPr>
          <a:xfrm>
            <a:off x="681037" y="5733020"/>
            <a:ext cx="3917951" cy="461665"/>
          </a:xfrm>
          <a:noFill/>
        </p:spPr>
        <p:txBody>
          <a:bodyPr vert="horz" wrap="square" lIns="0" tIns="45720" rIns="0" bIns="45720" rtlCol="0">
            <a:normAutofit/>
          </a:bodyPr>
          <a:lstStyle>
            <a:lvl1pPr marL="0" indent="0">
              <a:buFont typeface="Arial" panose="020B0604020202020204" pitchFamily="34" charset="0"/>
              <a:buNone/>
              <a:defRPr lang="pl-PL" sz="1800" dirty="0">
                <a:latin typeface="Roboto" panose="02000000000000000000" pitchFamily="2" charset="0"/>
                <a:ea typeface="Roboto" panose="02000000000000000000" pitchFamily="2" charset="0"/>
              </a:defRPr>
            </a:lvl1pPr>
          </a:lstStyle>
          <a:p>
            <a:pPr marL="228600" lvl="0" indent="-228600"/>
            <a:r>
              <a:rPr lang="pl-PL" dirty="0"/>
              <a:t>Insert </a:t>
            </a:r>
            <a:r>
              <a:rPr lang="pl-PL" dirty="0" err="1"/>
              <a:t>Your</a:t>
            </a:r>
            <a:r>
              <a:rPr lang="pl-PL" dirty="0"/>
              <a:t> </a:t>
            </a:r>
            <a:r>
              <a:rPr lang="pl-PL" dirty="0" err="1"/>
              <a:t>Position</a:t>
            </a:r>
            <a:endParaRPr lang="pl-PL" dirty="0"/>
          </a:p>
        </p:txBody>
      </p:sp>
      <p:sp>
        <p:nvSpPr>
          <p:cNvPr id="21" name="Symbol zastępczy tekstu 18">
            <a:extLst>
              <a:ext uri="{FF2B5EF4-FFF2-40B4-BE49-F238E27FC236}">
                <a16:creationId xmlns:a16="http://schemas.microsoft.com/office/drawing/2014/main" id="{15EBFCCC-7721-43A6-927D-D605DBEE4F39}"/>
              </a:ext>
            </a:extLst>
          </p:cNvPr>
          <p:cNvSpPr>
            <a:spLocks noGrp="1"/>
          </p:cNvSpPr>
          <p:nvPr userDrawn="1">
            <p:ph type="body" sz="quarter" idx="14" hasCustomPrompt="1"/>
          </p:nvPr>
        </p:nvSpPr>
        <p:spPr>
          <a:xfrm>
            <a:off x="678214" y="5271355"/>
            <a:ext cx="3920774" cy="461665"/>
          </a:xfrm>
        </p:spPr>
        <p:txBody>
          <a:bodyPr lIns="0">
            <a:normAutofit/>
          </a:bodyPr>
          <a:lstStyle>
            <a:lvl1pPr marL="0" indent="0">
              <a:buFont typeface="Arial" panose="020B0604020202020204" pitchFamily="34" charset="0"/>
              <a:buNone/>
              <a:defRPr lang="pl-PL" sz="1800" b="1" kern="1200" dirty="0" smtClean="0">
                <a:solidFill>
                  <a:schemeClr val="tx1"/>
                </a:solidFill>
                <a:latin typeface="Roboto" panose="02000000000000000000" pitchFamily="2" charset="0"/>
                <a:ea typeface="Roboto" panose="02000000000000000000" pitchFamily="2" charset="0"/>
                <a:cs typeface="+mn-cs"/>
              </a:defRPr>
            </a:lvl1pPr>
          </a:lstStyle>
          <a:p>
            <a:r>
              <a:rPr lang="pl-PL" dirty="0"/>
              <a:t>Insert </a:t>
            </a:r>
            <a:r>
              <a:rPr lang="pl-PL" dirty="0" err="1"/>
              <a:t>Your</a:t>
            </a:r>
            <a:r>
              <a:rPr lang="pl-PL" dirty="0"/>
              <a:t> </a:t>
            </a:r>
            <a:r>
              <a:rPr lang="pl-PL" dirty="0" err="1"/>
              <a:t>Name</a:t>
            </a:r>
            <a:endParaRPr lang="pl-PL" dirty="0"/>
          </a:p>
        </p:txBody>
      </p:sp>
      <p:sp>
        <p:nvSpPr>
          <p:cNvPr id="29" name="Symbol zastępczy obrazu 29">
            <a:extLst>
              <a:ext uri="{FF2B5EF4-FFF2-40B4-BE49-F238E27FC236}">
                <a16:creationId xmlns:a16="http://schemas.microsoft.com/office/drawing/2014/main" id="{FB2A556C-5DAD-EE4C-94E3-8D80519C099D}"/>
              </a:ext>
            </a:extLst>
          </p:cNvPr>
          <p:cNvSpPr>
            <a:spLocks noGrp="1"/>
          </p:cNvSpPr>
          <p:nvPr userDrawn="1">
            <p:ph type="pic" sz="quarter" idx="13" hasCustomPrompt="1"/>
          </p:nvPr>
        </p:nvSpPr>
        <p:spPr>
          <a:xfrm>
            <a:off x="7123154" y="1394293"/>
            <a:ext cx="3916364" cy="3916364"/>
          </a:xfrm>
          <a:custGeom>
            <a:avLst/>
            <a:gdLst>
              <a:gd name="connsiteX0" fmla="*/ 1958182 w 3916364"/>
              <a:gd name="connsiteY0" fmla="*/ 0 h 3916364"/>
              <a:gd name="connsiteX1" fmla="*/ 3916364 w 3916364"/>
              <a:gd name="connsiteY1" fmla="*/ 1958182 h 3916364"/>
              <a:gd name="connsiteX2" fmla="*/ 1958182 w 3916364"/>
              <a:gd name="connsiteY2" fmla="*/ 3916364 h 3916364"/>
              <a:gd name="connsiteX3" fmla="*/ 0 w 3916364"/>
              <a:gd name="connsiteY3" fmla="*/ 1958182 h 3916364"/>
              <a:gd name="connsiteX4" fmla="*/ 1958182 w 3916364"/>
              <a:gd name="connsiteY4" fmla="*/ 0 h 3916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6364" h="3916364">
                <a:moveTo>
                  <a:pt x="1958182" y="0"/>
                </a:moveTo>
                <a:cubicBezTo>
                  <a:pt x="3039656" y="0"/>
                  <a:pt x="3916364" y="876708"/>
                  <a:pt x="3916364" y="1958182"/>
                </a:cubicBezTo>
                <a:cubicBezTo>
                  <a:pt x="3916364" y="3039656"/>
                  <a:pt x="3039656" y="3916364"/>
                  <a:pt x="1958182" y="3916364"/>
                </a:cubicBezTo>
                <a:cubicBezTo>
                  <a:pt x="876708" y="3916364"/>
                  <a:pt x="0" y="3039656"/>
                  <a:pt x="0" y="1958182"/>
                </a:cubicBezTo>
                <a:cubicBezTo>
                  <a:pt x="0" y="876708"/>
                  <a:pt x="876708" y="0"/>
                  <a:pt x="1958182" y="0"/>
                </a:cubicBezTo>
                <a:close/>
              </a:path>
            </a:pathLst>
          </a:custGeom>
          <a:ln w="508000">
            <a:gradFill>
              <a:gsLst>
                <a:gs pos="0">
                  <a:schemeClr val="accent1"/>
                </a:gs>
                <a:gs pos="100000">
                  <a:schemeClr val="accent2"/>
                </a:gs>
              </a:gsLst>
              <a:lin ang="5400000" scaled="1"/>
            </a:gradFill>
          </a:ln>
        </p:spPr>
        <p:txBody>
          <a:bodyPr wrap="square" anchor="ctr">
            <a:noAutofit/>
          </a:bodyPr>
          <a:lstStyle>
            <a:lvl1pPr marL="0" indent="0" algn="ctr">
              <a:lnSpc>
                <a:spcPct val="100000"/>
              </a:lnSpc>
              <a:buNone/>
              <a:defRPr sz="2600">
                <a:solidFill>
                  <a:schemeClr val="accent2"/>
                </a:solidFill>
                <a:latin typeface="Roboto" panose="02000000000000000000" pitchFamily="2" charset="0"/>
                <a:ea typeface="Roboto" panose="02000000000000000000" pitchFamily="2" charset="0"/>
              </a:defRPr>
            </a:lvl1pPr>
          </a:lstStyle>
          <a:p>
            <a:r>
              <a:rPr lang="pl-PL" dirty="0" err="1"/>
              <a:t>Click</a:t>
            </a:r>
            <a:r>
              <a:rPr lang="pl-PL" dirty="0"/>
              <a:t> </a:t>
            </a:r>
            <a:r>
              <a:rPr lang="pl-PL" dirty="0" err="1"/>
              <a:t>this</a:t>
            </a:r>
            <a:r>
              <a:rPr lang="pl-PL" dirty="0"/>
              <a:t> </a:t>
            </a:r>
            <a:r>
              <a:rPr lang="pl-PL" dirty="0" err="1"/>
              <a:t>icon</a:t>
            </a:r>
            <a:r>
              <a:rPr lang="pl-PL" dirty="0"/>
              <a:t> to</a:t>
            </a:r>
          </a:p>
          <a:p>
            <a:r>
              <a:rPr lang="pl-PL" dirty="0" err="1"/>
              <a:t>add</a:t>
            </a:r>
            <a:r>
              <a:rPr lang="pl-PL" dirty="0"/>
              <a:t> a </a:t>
            </a:r>
            <a:r>
              <a:rPr lang="pl-PL" dirty="0" err="1"/>
              <a:t>picture</a:t>
            </a:r>
            <a:endParaRPr lang="pl-PL" dirty="0"/>
          </a:p>
        </p:txBody>
      </p:sp>
      <p:pic>
        <p:nvPicPr>
          <p:cNvPr id="7" name="Grafika 6">
            <a:extLst>
              <a:ext uri="{FF2B5EF4-FFF2-40B4-BE49-F238E27FC236}">
                <a16:creationId xmlns:a16="http://schemas.microsoft.com/office/drawing/2014/main" id="{A35A0BAB-D18E-80DF-796A-135558F190A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8213" y="790646"/>
            <a:ext cx="1359278" cy="206848"/>
          </a:xfrm>
          <a:prstGeom prst="rect">
            <a:avLst/>
          </a:prstGeom>
        </p:spPr>
      </p:pic>
    </p:spTree>
    <p:extLst>
      <p:ext uri="{BB962C8B-B14F-4D97-AF65-F5344CB8AC3E}">
        <p14:creationId xmlns:p14="http://schemas.microsoft.com/office/powerpoint/2010/main" val="20451027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Agenda Gradient and Outlines">
    <p:bg>
      <p:bgPr>
        <a:solidFill>
          <a:schemeClr val="tx2"/>
        </a:solidFill>
        <a:effectLst/>
      </p:bgPr>
    </p:bg>
    <p:spTree>
      <p:nvGrpSpPr>
        <p:cNvPr id="1" name=""/>
        <p:cNvGrpSpPr/>
        <p:nvPr/>
      </p:nvGrpSpPr>
      <p:grpSpPr>
        <a:xfrm>
          <a:off x="0" y="0"/>
          <a:ext cx="0" cy="0"/>
          <a:chOff x="0" y="0"/>
          <a:chExt cx="0" cy="0"/>
        </a:xfrm>
      </p:grpSpPr>
      <p:sp>
        <p:nvSpPr>
          <p:cNvPr id="17" name="Tytuł 1">
            <a:extLst>
              <a:ext uri="{FF2B5EF4-FFF2-40B4-BE49-F238E27FC236}">
                <a16:creationId xmlns:a16="http://schemas.microsoft.com/office/drawing/2014/main" id="{0E609735-3139-2044-ADCB-D3AC4B5EA72F}"/>
              </a:ext>
            </a:extLst>
          </p:cNvPr>
          <p:cNvSpPr>
            <a:spLocks noGrp="1"/>
          </p:cNvSpPr>
          <p:nvPr>
            <p:ph type="title" hasCustomPrompt="1"/>
          </p:nvPr>
        </p:nvSpPr>
        <p:spPr>
          <a:xfrm>
            <a:off x="681039" y="1"/>
            <a:ext cx="8064499" cy="1124980"/>
          </a:xfrm>
        </p:spPr>
        <p:txBody>
          <a:bodyPr lIns="0"/>
          <a:lstStyle>
            <a:lvl1pPr>
              <a:defRPr>
                <a:solidFill>
                  <a:schemeClr val="bg2"/>
                </a:solidFill>
                <a:latin typeface="Roboto" panose="02000000000000000000" pitchFamily="2" charset="0"/>
                <a:ea typeface="Roboto" panose="02000000000000000000" pitchFamily="2" charset="0"/>
              </a:defRPr>
            </a:lvl1pPr>
          </a:lstStyle>
          <a:p>
            <a:r>
              <a:rPr lang="pl-PL" dirty="0" err="1"/>
              <a:t>Click</a:t>
            </a:r>
            <a:r>
              <a:rPr lang="pl-PL" dirty="0"/>
              <a:t> to </a:t>
            </a:r>
            <a:r>
              <a:rPr lang="pl-PL" dirty="0" err="1"/>
              <a:t>edit</a:t>
            </a:r>
            <a:endParaRPr lang="pl-PL" dirty="0"/>
          </a:p>
        </p:txBody>
      </p:sp>
      <p:cxnSp>
        <p:nvCxnSpPr>
          <p:cNvPr id="18" name="Łącznik prosty 17">
            <a:extLst>
              <a:ext uri="{FF2B5EF4-FFF2-40B4-BE49-F238E27FC236}">
                <a16:creationId xmlns:a16="http://schemas.microsoft.com/office/drawing/2014/main" id="{6B26019A-5626-194F-B9B0-8391DD5CBD7D}"/>
              </a:ext>
            </a:extLst>
          </p:cNvPr>
          <p:cNvCxnSpPr>
            <a:cxnSpLocks/>
          </p:cNvCxnSpPr>
          <p:nvPr userDrawn="1"/>
        </p:nvCxnSpPr>
        <p:spPr>
          <a:xfrm flipH="1">
            <a:off x="1" y="1282550"/>
            <a:ext cx="1949449" cy="0"/>
          </a:xfrm>
          <a:prstGeom prst="line">
            <a:avLst/>
          </a:prstGeom>
          <a:ln w="25400">
            <a:gradFill>
              <a:gsLst>
                <a:gs pos="0">
                  <a:schemeClr val="accent1"/>
                </a:gs>
                <a:gs pos="100000">
                  <a:schemeClr val="accent2"/>
                </a:gs>
              </a:gsLst>
              <a:lin ang="0" scaled="0"/>
            </a:gradFill>
          </a:ln>
          <a:effectLst/>
        </p:spPr>
        <p:style>
          <a:lnRef idx="2">
            <a:schemeClr val="accent1"/>
          </a:lnRef>
          <a:fillRef idx="0">
            <a:schemeClr val="accent1"/>
          </a:fillRef>
          <a:effectRef idx="1">
            <a:schemeClr val="accent1"/>
          </a:effectRef>
          <a:fontRef idx="minor">
            <a:schemeClr val="tx1"/>
          </a:fontRef>
        </p:style>
      </p:cxnSp>
      <p:pic>
        <p:nvPicPr>
          <p:cNvPr id="20" name="Grafika 19">
            <a:extLst>
              <a:ext uri="{FF2B5EF4-FFF2-40B4-BE49-F238E27FC236}">
                <a16:creationId xmlns:a16="http://schemas.microsoft.com/office/drawing/2014/main" id="{53EBDB73-D31D-E848-8A73-3D78C730933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575857" y="6464765"/>
            <a:ext cx="946285" cy="144000"/>
          </a:xfrm>
          <a:prstGeom prst="rect">
            <a:avLst/>
          </a:prstGeom>
        </p:spPr>
      </p:pic>
      <p:sp>
        <p:nvSpPr>
          <p:cNvPr id="42" name="Content Placeholder 2">
            <a:extLst>
              <a:ext uri="{FF2B5EF4-FFF2-40B4-BE49-F238E27FC236}">
                <a16:creationId xmlns:a16="http://schemas.microsoft.com/office/drawing/2014/main" id="{71515B6A-A5FD-664C-9F55-FF3E147BB705}"/>
              </a:ext>
            </a:extLst>
          </p:cNvPr>
          <p:cNvSpPr>
            <a:spLocks noGrp="1"/>
          </p:cNvSpPr>
          <p:nvPr>
            <p:ph idx="1" hasCustomPrompt="1"/>
          </p:nvPr>
        </p:nvSpPr>
        <p:spPr>
          <a:xfrm>
            <a:off x="681039" y="1484784"/>
            <a:ext cx="8064499" cy="4608512"/>
          </a:xfrm>
        </p:spPr>
        <p:txBody>
          <a:bodyPr vert="horz" lIns="0" tIns="45720" rIns="0" bIns="45720" rtlCol="0">
            <a:normAutofit/>
          </a:bodyPr>
          <a:lstStyle>
            <a:lvl1pPr>
              <a:defRPr lang="pl-PL" dirty="0">
                <a:solidFill>
                  <a:schemeClr val="bg2"/>
                </a:solidFill>
              </a:defRPr>
            </a:lvl1pPr>
          </a:lstStyle>
          <a:p>
            <a:pPr lvl="0"/>
            <a:r>
              <a:rPr lang="pl-PL" dirty="0" err="1"/>
              <a:t>Click</a:t>
            </a:r>
            <a:r>
              <a:rPr lang="pl-PL" dirty="0"/>
              <a:t> to </a:t>
            </a:r>
            <a:r>
              <a:rPr lang="pl-PL" dirty="0" err="1"/>
              <a:t>edit</a:t>
            </a:r>
            <a:endParaRPr lang="pl-PL" dirty="0"/>
          </a:p>
        </p:txBody>
      </p:sp>
      <p:grpSp>
        <p:nvGrpSpPr>
          <p:cNvPr id="2" name="Grupa 1">
            <a:extLst>
              <a:ext uri="{FF2B5EF4-FFF2-40B4-BE49-F238E27FC236}">
                <a16:creationId xmlns:a16="http://schemas.microsoft.com/office/drawing/2014/main" id="{47636F05-883D-AA4D-97B2-236AC149F6EC}"/>
              </a:ext>
            </a:extLst>
          </p:cNvPr>
          <p:cNvGrpSpPr/>
          <p:nvPr userDrawn="1"/>
        </p:nvGrpSpPr>
        <p:grpSpPr>
          <a:xfrm flipH="1">
            <a:off x="7593013" y="-1"/>
            <a:ext cx="5004006" cy="5960235"/>
            <a:chOff x="8642197" y="598064"/>
            <a:chExt cx="4708938" cy="5608782"/>
          </a:xfrm>
        </p:grpSpPr>
        <p:sp>
          <p:nvSpPr>
            <p:cNvPr id="49" name="Łuk blokowy 48">
              <a:extLst>
                <a:ext uri="{FF2B5EF4-FFF2-40B4-BE49-F238E27FC236}">
                  <a16:creationId xmlns:a16="http://schemas.microsoft.com/office/drawing/2014/main" id="{D3852846-B9F1-8D43-BE6F-60978C5737F5}"/>
                </a:ext>
              </a:extLst>
            </p:cNvPr>
            <p:cNvSpPr/>
            <p:nvPr userDrawn="1"/>
          </p:nvSpPr>
          <p:spPr>
            <a:xfrm rot="5400000">
              <a:off x="9693149" y="2548860"/>
              <a:ext cx="3657986" cy="3657986"/>
            </a:xfrm>
            <a:prstGeom prst="blockArc">
              <a:avLst>
                <a:gd name="adj1" fmla="val 5422417"/>
                <a:gd name="adj2" fmla="val 10800959"/>
                <a:gd name="adj3" fmla="val 19412"/>
              </a:avLst>
            </a:pr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chemeClr val="tx1"/>
                </a:solidFill>
                <a:latin typeface="Roboto" panose="02000000000000000000" pitchFamily="2" charset="0"/>
              </a:endParaRPr>
            </a:p>
          </p:txBody>
        </p:sp>
        <p:sp>
          <p:nvSpPr>
            <p:cNvPr id="50" name="Owal 49">
              <a:extLst>
                <a:ext uri="{FF2B5EF4-FFF2-40B4-BE49-F238E27FC236}">
                  <a16:creationId xmlns:a16="http://schemas.microsoft.com/office/drawing/2014/main" id="{BF1ECFDE-8257-CB40-81F5-2A3C1601E1F0}"/>
                </a:ext>
              </a:extLst>
            </p:cNvPr>
            <p:cNvSpPr/>
            <p:nvPr userDrawn="1"/>
          </p:nvSpPr>
          <p:spPr>
            <a:xfrm>
              <a:off x="10723923" y="2214589"/>
              <a:ext cx="205407" cy="205407"/>
            </a:xfrm>
            <a:prstGeom prst="ellipse">
              <a:avLst/>
            </a:pr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latin typeface="Roboto" panose="02000000000000000000" pitchFamily="2" charset="0"/>
              </a:endParaRPr>
            </a:p>
          </p:txBody>
        </p:sp>
        <p:sp>
          <p:nvSpPr>
            <p:cNvPr id="51" name="Owal 50">
              <a:extLst>
                <a:ext uri="{FF2B5EF4-FFF2-40B4-BE49-F238E27FC236}">
                  <a16:creationId xmlns:a16="http://schemas.microsoft.com/office/drawing/2014/main" id="{55394110-050F-7B44-A4A1-7F9649B1B018}"/>
                </a:ext>
              </a:extLst>
            </p:cNvPr>
            <p:cNvSpPr/>
            <p:nvPr userDrawn="1"/>
          </p:nvSpPr>
          <p:spPr>
            <a:xfrm>
              <a:off x="11747592" y="3495246"/>
              <a:ext cx="205624" cy="205624"/>
            </a:xfrm>
            <a:prstGeom prst="ellipse">
              <a:avLst/>
            </a:pr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latin typeface="Roboto" panose="02000000000000000000" pitchFamily="2" charset="0"/>
              </a:endParaRPr>
            </a:p>
          </p:txBody>
        </p:sp>
        <p:sp>
          <p:nvSpPr>
            <p:cNvPr id="52" name="Owal 51">
              <a:extLst>
                <a:ext uri="{FF2B5EF4-FFF2-40B4-BE49-F238E27FC236}">
                  <a16:creationId xmlns:a16="http://schemas.microsoft.com/office/drawing/2014/main" id="{92F4D393-8259-E64D-9287-AC2CB215FC96}"/>
                </a:ext>
              </a:extLst>
            </p:cNvPr>
            <p:cNvSpPr/>
            <p:nvPr userDrawn="1"/>
          </p:nvSpPr>
          <p:spPr>
            <a:xfrm>
              <a:off x="11275113" y="3919597"/>
              <a:ext cx="126876" cy="126876"/>
            </a:xfrm>
            <a:prstGeom prst="ellipse">
              <a:avLst/>
            </a:pr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latin typeface="Roboto" panose="02000000000000000000" pitchFamily="2" charset="0"/>
              </a:endParaRPr>
            </a:p>
          </p:txBody>
        </p:sp>
        <p:grpSp>
          <p:nvGrpSpPr>
            <p:cNvPr id="59" name="Grupa 58">
              <a:extLst>
                <a:ext uri="{FF2B5EF4-FFF2-40B4-BE49-F238E27FC236}">
                  <a16:creationId xmlns:a16="http://schemas.microsoft.com/office/drawing/2014/main" id="{E238EEA9-AED9-AF4C-AC19-81427B89E83E}"/>
                </a:ext>
              </a:extLst>
            </p:cNvPr>
            <p:cNvGrpSpPr/>
            <p:nvPr userDrawn="1"/>
          </p:nvGrpSpPr>
          <p:grpSpPr>
            <a:xfrm>
              <a:off x="8642197" y="598064"/>
              <a:ext cx="2081726" cy="2081726"/>
              <a:chOff x="-1041430" y="3091018"/>
              <a:chExt cx="2081726" cy="2081726"/>
            </a:xfrm>
          </p:grpSpPr>
          <p:sp>
            <p:nvSpPr>
              <p:cNvPr id="60" name="Łuk blokowy 59">
                <a:extLst>
                  <a:ext uri="{FF2B5EF4-FFF2-40B4-BE49-F238E27FC236}">
                    <a16:creationId xmlns:a16="http://schemas.microsoft.com/office/drawing/2014/main" id="{5CB41601-C0BB-9C4B-8278-1B8FB464FA15}"/>
                  </a:ext>
                </a:extLst>
              </p:cNvPr>
              <p:cNvSpPr/>
              <p:nvPr userDrawn="1"/>
            </p:nvSpPr>
            <p:spPr>
              <a:xfrm rot="5400000">
                <a:off x="-1041430" y="3091018"/>
                <a:ext cx="2081726" cy="2081726"/>
              </a:xfrm>
              <a:prstGeom prst="blockArc">
                <a:avLst>
                  <a:gd name="adj1" fmla="val 16183789"/>
                  <a:gd name="adj2" fmla="val 15973"/>
                  <a:gd name="adj3" fmla="val 24515"/>
                </a:avLst>
              </a:pr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chemeClr val="tx1"/>
                  </a:solidFill>
                  <a:latin typeface="Roboto" panose="02000000000000000000" pitchFamily="2" charset="0"/>
                </a:endParaRPr>
              </a:p>
            </p:txBody>
          </p:sp>
          <p:sp>
            <p:nvSpPr>
              <p:cNvPr id="61" name="Wycinek okręgu 16">
                <a:extLst>
                  <a:ext uri="{FF2B5EF4-FFF2-40B4-BE49-F238E27FC236}">
                    <a16:creationId xmlns:a16="http://schemas.microsoft.com/office/drawing/2014/main" id="{CB1B7614-DC6C-5440-A29E-1A14F10E1BFF}"/>
                  </a:ext>
                </a:extLst>
              </p:cNvPr>
              <p:cNvSpPr/>
              <p:nvPr userDrawn="1"/>
            </p:nvSpPr>
            <p:spPr>
              <a:xfrm>
                <a:off x="-522463" y="3609418"/>
                <a:ext cx="1044925" cy="1044925"/>
              </a:xfrm>
              <a:prstGeom prst="pie">
                <a:avLst>
                  <a:gd name="adj1" fmla="val 16210634"/>
                  <a:gd name="adj2" fmla="val 11496"/>
                </a:avLst>
              </a:pr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chemeClr val="tx1"/>
                  </a:solidFill>
                  <a:latin typeface="Roboto" panose="02000000000000000000" pitchFamily="2" charset="0"/>
                </a:endParaRPr>
              </a:p>
            </p:txBody>
          </p:sp>
        </p:grpSp>
      </p:grpSp>
    </p:spTree>
    <p:extLst>
      <p:ext uri="{BB962C8B-B14F-4D97-AF65-F5344CB8AC3E}">
        <p14:creationId xmlns:p14="http://schemas.microsoft.com/office/powerpoint/2010/main" val="14810937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Agenda Full Screen Photo">
    <p:bg>
      <p:bgPr>
        <a:solidFill>
          <a:schemeClr val="bg1"/>
        </a:solidFill>
        <a:effectLst/>
      </p:bgPr>
    </p:bg>
    <p:spTree>
      <p:nvGrpSpPr>
        <p:cNvPr id="1" name=""/>
        <p:cNvGrpSpPr/>
        <p:nvPr/>
      </p:nvGrpSpPr>
      <p:grpSpPr>
        <a:xfrm>
          <a:off x="0" y="0"/>
          <a:ext cx="0" cy="0"/>
          <a:chOff x="0" y="0"/>
          <a:chExt cx="0" cy="0"/>
        </a:xfrm>
      </p:grpSpPr>
      <p:sp>
        <p:nvSpPr>
          <p:cNvPr id="19" name="Prostokąt 18">
            <a:extLst>
              <a:ext uri="{FF2B5EF4-FFF2-40B4-BE49-F238E27FC236}">
                <a16:creationId xmlns:a16="http://schemas.microsoft.com/office/drawing/2014/main" id="{0E3EF4E5-F72D-524E-92E5-47B00873C6C5}"/>
              </a:ext>
            </a:extLst>
          </p:cNvPr>
          <p:cNvSpPr/>
          <p:nvPr userDrawn="1"/>
        </p:nvSpPr>
        <p:spPr>
          <a:xfrm>
            <a:off x="0" y="0"/>
            <a:ext cx="12192000" cy="6879624"/>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chemeClr val="tx2"/>
              </a:solidFill>
              <a:latin typeface="Roboto" panose="02000000000000000000" pitchFamily="2" charset="0"/>
            </a:endParaRPr>
          </a:p>
        </p:txBody>
      </p:sp>
      <p:sp>
        <p:nvSpPr>
          <p:cNvPr id="17" name="Tytuł 1">
            <a:extLst>
              <a:ext uri="{FF2B5EF4-FFF2-40B4-BE49-F238E27FC236}">
                <a16:creationId xmlns:a16="http://schemas.microsoft.com/office/drawing/2014/main" id="{0E609735-3139-2044-ADCB-D3AC4B5EA72F}"/>
              </a:ext>
            </a:extLst>
          </p:cNvPr>
          <p:cNvSpPr>
            <a:spLocks noGrp="1"/>
          </p:cNvSpPr>
          <p:nvPr>
            <p:ph type="title" hasCustomPrompt="1"/>
          </p:nvPr>
        </p:nvSpPr>
        <p:spPr>
          <a:xfrm>
            <a:off x="681039" y="1"/>
            <a:ext cx="8064499" cy="1124980"/>
          </a:xfrm>
        </p:spPr>
        <p:txBody>
          <a:bodyPr lIns="0"/>
          <a:lstStyle>
            <a:lvl1pPr>
              <a:defRPr>
                <a:solidFill>
                  <a:schemeClr val="bg2"/>
                </a:solidFill>
                <a:latin typeface="Roboto" panose="02000000000000000000" pitchFamily="2" charset="0"/>
                <a:ea typeface="Roboto" panose="02000000000000000000" pitchFamily="2" charset="0"/>
              </a:defRPr>
            </a:lvl1pPr>
          </a:lstStyle>
          <a:p>
            <a:r>
              <a:rPr lang="pl-PL" dirty="0" err="1"/>
              <a:t>Click</a:t>
            </a:r>
            <a:r>
              <a:rPr lang="pl-PL" dirty="0"/>
              <a:t> to </a:t>
            </a:r>
            <a:r>
              <a:rPr lang="pl-PL" dirty="0" err="1"/>
              <a:t>edit</a:t>
            </a:r>
            <a:endParaRPr lang="pl-PL" dirty="0"/>
          </a:p>
        </p:txBody>
      </p:sp>
      <p:cxnSp>
        <p:nvCxnSpPr>
          <p:cNvPr id="18" name="Łącznik prosty 17">
            <a:extLst>
              <a:ext uri="{FF2B5EF4-FFF2-40B4-BE49-F238E27FC236}">
                <a16:creationId xmlns:a16="http://schemas.microsoft.com/office/drawing/2014/main" id="{6B26019A-5626-194F-B9B0-8391DD5CBD7D}"/>
              </a:ext>
            </a:extLst>
          </p:cNvPr>
          <p:cNvCxnSpPr>
            <a:cxnSpLocks/>
          </p:cNvCxnSpPr>
          <p:nvPr userDrawn="1"/>
        </p:nvCxnSpPr>
        <p:spPr>
          <a:xfrm flipH="1">
            <a:off x="1" y="1282550"/>
            <a:ext cx="1949449" cy="0"/>
          </a:xfrm>
          <a:prstGeom prst="line">
            <a:avLst/>
          </a:prstGeom>
          <a:ln w="25400">
            <a:gradFill>
              <a:gsLst>
                <a:gs pos="0">
                  <a:schemeClr val="accent1"/>
                </a:gs>
                <a:gs pos="100000">
                  <a:schemeClr val="accent2"/>
                </a:gs>
              </a:gsLst>
              <a:lin ang="0" scaled="0"/>
            </a:gradFill>
          </a:ln>
          <a:effectLst/>
        </p:spPr>
        <p:style>
          <a:lnRef idx="2">
            <a:schemeClr val="accent1"/>
          </a:lnRef>
          <a:fillRef idx="0">
            <a:schemeClr val="accent1"/>
          </a:fillRef>
          <a:effectRef idx="1">
            <a:schemeClr val="accent1"/>
          </a:effectRef>
          <a:fontRef idx="minor">
            <a:schemeClr val="tx1"/>
          </a:fontRef>
        </p:style>
      </p:cxnSp>
      <p:pic>
        <p:nvPicPr>
          <p:cNvPr id="20" name="Grafika 19">
            <a:extLst>
              <a:ext uri="{FF2B5EF4-FFF2-40B4-BE49-F238E27FC236}">
                <a16:creationId xmlns:a16="http://schemas.microsoft.com/office/drawing/2014/main" id="{53EBDB73-D31D-E848-8A73-3D78C730933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575857" y="6464765"/>
            <a:ext cx="946285" cy="144000"/>
          </a:xfrm>
          <a:prstGeom prst="rect">
            <a:avLst/>
          </a:prstGeom>
        </p:spPr>
      </p:pic>
      <p:sp>
        <p:nvSpPr>
          <p:cNvPr id="42" name="Content Placeholder 2">
            <a:extLst>
              <a:ext uri="{FF2B5EF4-FFF2-40B4-BE49-F238E27FC236}">
                <a16:creationId xmlns:a16="http://schemas.microsoft.com/office/drawing/2014/main" id="{71515B6A-A5FD-664C-9F55-FF3E147BB705}"/>
              </a:ext>
            </a:extLst>
          </p:cNvPr>
          <p:cNvSpPr>
            <a:spLocks noGrp="1"/>
          </p:cNvSpPr>
          <p:nvPr>
            <p:ph idx="1" hasCustomPrompt="1"/>
          </p:nvPr>
        </p:nvSpPr>
        <p:spPr>
          <a:xfrm>
            <a:off x="681039" y="1484784"/>
            <a:ext cx="8064499" cy="4608512"/>
          </a:xfrm>
        </p:spPr>
        <p:txBody>
          <a:bodyPr vert="horz" lIns="0" tIns="45720" rIns="0" bIns="45720" rtlCol="0">
            <a:normAutofit/>
          </a:bodyPr>
          <a:lstStyle>
            <a:lvl1pPr>
              <a:defRPr lang="pl-PL" dirty="0">
                <a:solidFill>
                  <a:schemeClr val="bg2"/>
                </a:solidFill>
              </a:defRPr>
            </a:lvl1pPr>
          </a:lstStyle>
          <a:p>
            <a:pPr lvl="0"/>
            <a:r>
              <a:rPr lang="pl-PL" dirty="0" err="1"/>
              <a:t>Click</a:t>
            </a:r>
            <a:r>
              <a:rPr lang="pl-PL" dirty="0"/>
              <a:t> to </a:t>
            </a:r>
            <a:r>
              <a:rPr lang="pl-PL" dirty="0" err="1"/>
              <a:t>edit</a:t>
            </a:r>
            <a:endParaRPr lang="pl-PL" dirty="0"/>
          </a:p>
        </p:txBody>
      </p:sp>
    </p:spTree>
    <p:extLst>
      <p:ext uri="{BB962C8B-B14F-4D97-AF65-F5344CB8AC3E}">
        <p14:creationId xmlns:p14="http://schemas.microsoft.com/office/powerpoint/2010/main" val="11712288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Summary">
    <p:bg>
      <p:bgPr>
        <a:solidFill>
          <a:schemeClr val="tx2"/>
        </a:solidFill>
        <a:effectLst/>
      </p:bgPr>
    </p:bg>
    <p:spTree>
      <p:nvGrpSpPr>
        <p:cNvPr id="1" name=""/>
        <p:cNvGrpSpPr/>
        <p:nvPr/>
      </p:nvGrpSpPr>
      <p:grpSpPr>
        <a:xfrm>
          <a:off x="0" y="0"/>
          <a:ext cx="0" cy="0"/>
          <a:chOff x="0" y="0"/>
          <a:chExt cx="0" cy="0"/>
        </a:xfrm>
      </p:grpSpPr>
      <p:pic>
        <p:nvPicPr>
          <p:cNvPr id="29" name="Grafika 28">
            <a:extLst>
              <a:ext uri="{FF2B5EF4-FFF2-40B4-BE49-F238E27FC236}">
                <a16:creationId xmlns:a16="http://schemas.microsoft.com/office/drawing/2014/main" id="{1A04F18A-052D-DE45-B3DB-6A8CC4CA31E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575857" y="6464765"/>
            <a:ext cx="946285" cy="144000"/>
          </a:xfrm>
          <a:prstGeom prst="rect">
            <a:avLst/>
          </a:prstGeom>
        </p:spPr>
      </p:pic>
      <p:sp>
        <p:nvSpPr>
          <p:cNvPr id="32" name="Owal 31">
            <a:extLst>
              <a:ext uri="{FF2B5EF4-FFF2-40B4-BE49-F238E27FC236}">
                <a16:creationId xmlns:a16="http://schemas.microsoft.com/office/drawing/2014/main" id="{3D9B5D83-E5DB-674E-87AF-7C73D1751D78}"/>
              </a:ext>
            </a:extLst>
          </p:cNvPr>
          <p:cNvSpPr/>
          <p:nvPr userDrawn="1"/>
        </p:nvSpPr>
        <p:spPr>
          <a:xfrm>
            <a:off x="3106879" y="434181"/>
            <a:ext cx="5989637" cy="5989637"/>
          </a:xfrm>
          <a:prstGeom prst="ellipse">
            <a:avLst/>
          </a:prstGeom>
          <a:gradFill>
            <a:gsLst>
              <a:gs pos="0">
                <a:srgbClr val="0A85FF">
                  <a:alpha val="14509"/>
                </a:srgbClr>
              </a:gs>
              <a:gs pos="26000">
                <a:srgbClr val="0A85FF">
                  <a:alpha val="14509"/>
                </a:srgbClr>
              </a:gs>
              <a:gs pos="100000">
                <a:srgbClr val="0A85FF">
                  <a:alpha val="34901"/>
                </a:srgbClr>
              </a:gs>
            </a:gsLst>
            <a:lin ang="6000000" scaled="0"/>
          </a:gradFill>
          <a:ln w="9525" cap="flat" cmpd="sng">
            <a:solidFill>
              <a:schemeClr val="lt2">
                <a:alpha val="17254"/>
              </a:schemeClr>
            </a:solidFill>
            <a:prstDash val="solid"/>
            <a:miter lim="800000"/>
            <a:headEnd type="none" w="sm" len="sm"/>
            <a:tailEnd type="none" w="sm" len="sm"/>
          </a:ln>
        </p:spPr>
        <p:txBody>
          <a:bodyPr spcFirstLastPara="1" wrap="square" lIns="68575" tIns="34275" rIns="68575" bIns="34275" anchor="ctr" anchorCtr="0">
            <a:noAutofit/>
          </a:bodyPr>
          <a:lstStyle/>
          <a:p>
            <a:pPr algn="ctr">
              <a:buClr>
                <a:srgbClr val="000000"/>
              </a:buClr>
              <a:buSzPts val="1400"/>
            </a:pPr>
            <a:endParaRPr lang="pl-PL" sz="1400" kern="0">
              <a:solidFill>
                <a:srgbClr val="FFFFFF"/>
              </a:solidFill>
              <a:latin typeface="Roboto"/>
              <a:ea typeface="Roboto"/>
            </a:endParaRPr>
          </a:p>
        </p:txBody>
      </p:sp>
      <p:sp>
        <p:nvSpPr>
          <p:cNvPr id="33" name="Owal 32">
            <a:extLst>
              <a:ext uri="{FF2B5EF4-FFF2-40B4-BE49-F238E27FC236}">
                <a16:creationId xmlns:a16="http://schemas.microsoft.com/office/drawing/2014/main" id="{9D7C18B5-7388-0B4B-9465-16DCFBD4E355}"/>
              </a:ext>
            </a:extLst>
          </p:cNvPr>
          <p:cNvSpPr/>
          <p:nvPr userDrawn="1"/>
        </p:nvSpPr>
        <p:spPr>
          <a:xfrm>
            <a:off x="3797441" y="1124743"/>
            <a:ext cx="4608512" cy="4608512"/>
          </a:xfrm>
          <a:prstGeom prst="ellipse">
            <a:avLst/>
          </a:prstGeom>
          <a:gradFill>
            <a:gsLst>
              <a:gs pos="0">
                <a:srgbClr val="0A85FF">
                  <a:alpha val="14509"/>
                </a:srgbClr>
              </a:gs>
              <a:gs pos="26000">
                <a:srgbClr val="0A85FF">
                  <a:alpha val="14509"/>
                </a:srgbClr>
              </a:gs>
              <a:gs pos="100000">
                <a:srgbClr val="0A85FF">
                  <a:alpha val="34901"/>
                </a:srgbClr>
              </a:gs>
            </a:gsLst>
            <a:lin ang="6000000" scaled="0"/>
          </a:gradFill>
          <a:ln w="9525" cap="flat" cmpd="sng">
            <a:solidFill>
              <a:schemeClr val="lt2">
                <a:alpha val="17254"/>
              </a:schemeClr>
            </a:solidFill>
            <a:prstDash val="solid"/>
            <a:miter lim="800000"/>
            <a:headEnd type="none" w="sm" len="sm"/>
            <a:tailEnd type="none" w="sm" len="sm"/>
          </a:ln>
        </p:spPr>
        <p:txBody>
          <a:bodyPr spcFirstLastPara="1" wrap="square" lIns="68575" tIns="34275" rIns="68575" bIns="34275" anchor="ctr" anchorCtr="0">
            <a:noAutofit/>
          </a:bodyPr>
          <a:lstStyle/>
          <a:p>
            <a:pPr algn="ctr">
              <a:buClr>
                <a:srgbClr val="000000"/>
              </a:buClr>
              <a:buSzPts val="1400"/>
            </a:pPr>
            <a:endParaRPr lang="pl-PL" sz="1400" kern="0">
              <a:solidFill>
                <a:srgbClr val="FFFFFF"/>
              </a:solidFill>
              <a:latin typeface="Roboto"/>
              <a:ea typeface="Roboto"/>
            </a:endParaRPr>
          </a:p>
        </p:txBody>
      </p:sp>
      <p:sp>
        <p:nvSpPr>
          <p:cNvPr id="35" name="Symbol zastępczy tekstu 27">
            <a:extLst>
              <a:ext uri="{FF2B5EF4-FFF2-40B4-BE49-F238E27FC236}">
                <a16:creationId xmlns:a16="http://schemas.microsoft.com/office/drawing/2014/main" id="{BDAB31CE-CD35-E844-84CD-FD09ECAC7AB7}"/>
              </a:ext>
            </a:extLst>
          </p:cNvPr>
          <p:cNvSpPr>
            <a:spLocks noGrp="1"/>
          </p:cNvSpPr>
          <p:nvPr>
            <p:ph type="body" sz="quarter" idx="21" hasCustomPrompt="1"/>
          </p:nvPr>
        </p:nvSpPr>
        <p:spPr>
          <a:xfrm>
            <a:off x="4488004" y="3316061"/>
            <a:ext cx="3225800" cy="1179238"/>
          </a:xfrm>
        </p:spPr>
        <p:txBody>
          <a:bodyPr anchor="t">
            <a:normAutofit/>
          </a:bodyPr>
          <a:lstStyle>
            <a:lvl1pPr marL="0" indent="0" algn="ctr">
              <a:buNone/>
              <a:defRPr sz="1800" b="0">
                <a:solidFill>
                  <a:schemeClr val="bg1"/>
                </a:solidFill>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p:txBody>
      </p:sp>
      <p:sp>
        <p:nvSpPr>
          <p:cNvPr id="36" name="Symbol zastępczy tekstu 3">
            <a:extLst>
              <a:ext uri="{FF2B5EF4-FFF2-40B4-BE49-F238E27FC236}">
                <a16:creationId xmlns:a16="http://schemas.microsoft.com/office/drawing/2014/main" id="{F60875D6-D2B0-7A44-A57A-607230D4B201}"/>
              </a:ext>
            </a:extLst>
          </p:cNvPr>
          <p:cNvSpPr>
            <a:spLocks noGrp="1"/>
          </p:cNvSpPr>
          <p:nvPr>
            <p:ph type="body" sz="quarter" idx="29" hasCustomPrompt="1"/>
          </p:nvPr>
        </p:nvSpPr>
        <p:spPr>
          <a:xfrm>
            <a:off x="4488004" y="2428567"/>
            <a:ext cx="3225800" cy="884755"/>
          </a:xfrm>
        </p:spPr>
        <p:txBody>
          <a:bodyPr anchor="b">
            <a:noAutofit/>
          </a:bodyPr>
          <a:lstStyle>
            <a:lvl1pPr marL="0" indent="0" algn="ctr">
              <a:buNone/>
              <a:defRPr sz="6000" b="1">
                <a:solidFill>
                  <a:schemeClr val="bg1"/>
                </a:solidFill>
              </a:defRPr>
            </a:lvl1pPr>
          </a:lstStyle>
          <a:p>
            <a:r>
              <a:rPr lang="pl-PL" dirty="0"/>
              <a:t>#</a:t>
            </a:r>
          </a:p>
        </p:txBody>
      </p:sp>
      <p:grpSp>
        <p:nvGrpSpPr>
          <p:cNvPr id="16" name="Grupa 15">
            <a:extLst>
              <a:ext uri="{FF2B5EF4-FFF2-40B4-BE49-F238E27FC236}">
                <a16:creationId xmlns:a16="http://schemas.microsoft.com/office/drawing/2014/main" id="{94F5575E-DF01-0B46-9F48-4C92D39D91D5}"/>
              </a:ext>
            </a:extLst>
          </p:cNvPr>
          <p:cNvGrpSpPr/>
          <p:nvPr userDrawn="1"/>
        </p:nvGrpSpPr>
        <p:grpSpPr>
          <a:xfrm rot="5400000">
            <a:off x="-150054" y="5008450"/>
            <a:ext cx="1999604" cy="1699496"/>
            <a:chOff x="9572138" y="165530"/>
            <a:chExt cx="2619861" cy="2226662"/>
          </a:xfrm>
        </p:grpSpPr>
        <p:sp>
          <p:nvSpPr>
            <p:cNvPr id="18" name="Dowolny kształt 17">
              <a:extLst>
                <a:ext uri="{FF2B5EF4-FFF2-40B4-BE49-F238E27FC236}">
                  <a16:creationId xmlns:a16="http://schemas.microsoft.com/office/drawing/2014/main" id="{83B9381B-EDCA-EC43-8E8D-77F5348F372A}"/>
                </a:ext>
              </a:extLst>
            </p:cNvPr>
            <p:cNvSpPr/>
            <p:nvPr userDrawn="1"/>
          </p:nvSpPr>
          <p:spPr>
            <a:xfrm>
              <a:off x="9572138" y="888762"/>
              <a:ext cx="2619861" cy="1503429"/>
            </a:xfrm>
            <a:custGeom>
              <a:avLst/>
              <a:gdLst>
                <a:gd name="connsiteX0" fmla="*/ 2051592 w 3575084"/>
                <a:gd name="connsiteY0" fmla="*/ 0 h 2051592"/>
                <a:gd name="connsiteX1" fmla="*/ 3502287 w 3575084"/>
                <a:gd name="connsiteY1" fmla="*/ 600898 h 2051592"/>
                <a:gd name="connsiteX2" fmla="*/ 3575084 w 3575084"/>
                <a:gd name="connsiteY2" fmla="*/ 680995 h 2051592"/>
                <a:gd name="connsiteX3" fmla="*/ 3575084 w 3575084"/>
                <a:gd name="connsiteY3" fmla="*/ 1719669 h 2051592"/>
                <a:gd name="connsiteX4" fmla="*/ 3541173 w 3575084"/>
                <a:gd name="connsiteY4" fmla="*/ 1587784 h 2051592"/>
                <a:gd name="connsiteX5" fmla="*/ 2051592 w 3575084"/>
                <a:gd name="connsiteY5" fmla="*/ 491890 h 2051592"/>
                <a:gd name="connsiteX6" fmla="*/ 491890 w 3575084"/>
                <a:gd name="connsiteY6" fmla="*/ 2051592 h 2051592"/>
                <a:gd name="connsiteX7" fmla="*/ 0 w 3575084"/>
                <a:gd name="connsiteY7" fmla="*/ 2051592 h 2051592"/>
                <a:gd name="connsiteX8" fmla="*/ 2051592 w 3575084"/>
                <a:gd name="connsiteY8" fmla="*/ 0 h 2051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5084" h="2051592">
                  <a:moveTo>
                    <a:pt x="2051592" y="0"/>
                  </a:moveTo>
                  <a:cubicBezTo>
                    <a:pt x="2618123" y="0"/>
                    <a:pt x="3131021" y="229633"/>
                    <a:pt x="3502287" y="600898"/>
                  </a:cubicBezTo>
                  <a:lnTo>
                    <a:pt x="3575084" y="680995"/>
                  </a:lnTo>
                  <a:lnTo>
                    <a:pt x="3575084" y="1719669"/>
                  </a:lnTo>
                  <a:lnTo>
                    <a:pt x="3541173" y="1587784"/>
                  </a:lnTo>
                  <a:cubicBezTo>
                    <a:pt x="3343697" y="952879"/>
                    <a:pt x="2751480" y="491890"/>
                    <a:pt x="2051592" y="491890"/>
                  </a:cubicBezTo>
                  <a:cubicBezTo>
                    <a:pt x="1190192" y="491890"/>
                    <a:pt x="491890" y="1190192"/>
                    <a:pt x="491890" y="2051592"/>
                  </a:cubicBezTo>
                  <a:lnTo>
                    <a:pt x="0" y="2051592"/>
                  </a:lnTo>
                  <a:cubicBezTo>
                    <a:pt x="0" y="918529"/>
                    <a:pt x="918529" y="0"/>
                    <a:pt x="2051592" y="0"/>
                  </a:cubicBezTo>
                  <a:close/>
                </a:path>
              </a:pathLst>
            </a:custGeom>
            <a:gradFill flip="none" rotWithShape="1">
              <a:gsLst>
                <a:gs pos="0">
                  <a:schemeClr val="tx2"/>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pl-PL"/>
            </a:p>
          </p:txBody>
        </p:sp>
        <p:sp>
          <p:nvSpPr>
            <p:cNvPr id="19" name="Dowolny kształt 18">
              <a:extLst>
                <a:ext uri="{FF2B5EF4-FFF2-40B4-BE49-F238E27FC236}">
                  <a16:creationId xmlns:a16="http://schemas.microsoft.com/office/drawing/2014/main" id="{1FE6632E-62B9-124E-A7B9-D55AE28E2AEB}"/>
                </a:ext>
              </a:extLst>
            </p:cNvPr>
            <p:cNvSpPr/>
            <p:nvPr userDrawn="1"/>
          </p:nvSpPr>
          <p:spPr>
            <a:xfrm>
              <a:off x="10128035" y="165530"/>
              <a:ext cx="2063964" cy="2226662"/>
            </a:xfrm>
            <a:custGeom>
              <a:avLst/>
              <a:gdLst>
                <a:gd name="connsiteX0" fmla="*/ 2484276 w 3071664"/>
                <a:gd name="connsiteY0" fmla="*/ 0 h 3313799"/>
                <a:gd name="connsiteX1" fmla="*/ 2984944 w 3071664"/>
                <a:gd name="connsiteY1" fmla="*/ 50472 h 3313799"/>
                <a:gd name="connsiteX2" fmla="*/ 3071664 w 3071664"/>
                <a:gd name="connsiteY2" fmla="*/ 72770 h 3313799"/>
                <a:gd name="connsiteX3" fmla="*/ 3071664 w 3071664"/>
                <a:gd name="connsiteY3" fmla="*/ 689969 h 3313799"/>
                <a:gd name="connsiteX4" fmla="*/ 3045901 w 3071664"/>
                <a:gd name="connsiteY4" fmla="*/ 680540 h 3313799"/>
                <a:gd name="connsiteX5" fmla="*/ 2484276 w 3071664"/>
                <a:gd name="connsiteY5" fmla="*/ 595630 h 3313799"/>
                <a:gd name="connsiteX6" fmla="*/ 595630 w 3071664"/>
                <a:gd name="connsiteY6" fmla="*/ 2484276 h 3313799"/>
                <a:gd name="connsiteX7" fmla="*/ 744049 w 3071664"/>
                <a:gd name="connsiteY7" fmla="*/ 3219422 h 3313799"/>
                <a:gd name="connsiteX8" fmla="*/ 789513 w 3071664"/>
                <a:gd name="connsiteY8" fmla="*/ 3313799 h 3313799"/>
                <a:gd name="connsiteX9" fmla="*/ 144912 w 3071664"/>
                <a:gd name="connsiteY9" fmla="*/ 3313799 h 3313799"/>
                <a:gd name="connsiteX10" fmla="*/ 111688 w 3071664"/>
                <a:gd name="connsiteY10" fmla="*/ 3223024 h 3313799"/>
                <a:gd name="connsiteX11" fmla="*/ 0 w 3071664"/>
                <a:gd name="connsiteY11" fmla="*/ 2484276 h 3313799"/>
                <a:gd name="connsiteX12" fmla="*/ 2484276 w 3071664"/>
                <a:gd name="connsiteY12" fmla="*/ 0 h 3313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71664" h="3313799">
                  <a:moveTo>
                    <a:pt x="2484276" y="0"/>
                  </a:moveTo>
                  <a:cubicBezTo>
                    <a:pt x="2655779" y="0"/>
                    <a:pt x="2823224" y="17379"/>
                    <a:pt x="2984944" y="50472"/>
                  </a:cubicBezTo>
                  <a:lnTo>
                    <a:pt x="3071664" y="72770"/>
                  </a:lnTo>
                  <a:lnTo>
                    <a:pt x="3071664" y="689969"/>
                  </a:lnTo>
                  <a:lnTo>
                    <a:pt x="3045901" y="680540"/>
                  </a:lnTo>
                  <a:cubicBezTo>
                    <a:pt x="2868484" y="625357"/>
                    <a:pt x="2679852" y="595630"/>
                    <a:pt x="2484276" y="595630"/>
                  </a:cubicBezTo>
                  <a:cubicBezTo>
                    <a:pt x="1441206" y="595630"/>
                    <a:pt x="595630" y="1441206"/>
                    <a:pt x="595630" y="2484276"/>
                  </a:cubicBezTo>
                  <a:cubicBezTo>
                    <a:pt x="595630" y="2745044"/>
                    <a:pt x="648479" y="2993468"/>
                    <a:pt x="744049" y="3219422"/>
                  </a:cubicBezTo>
                  <a:lnTo>
                    <a:pt x="789513" y="3313799"/>
                  </a:lnTo>
                  <a:lnTo>
                    <a:pt x="144912" y="3313799"/>
                  </a:lnTo>
                  <a:lnTo>
                    <a:pt x="111688" y="3223024"/>
                  </a:lnTo>
                  <a:cubicBezTo>
                    <a:pt x="39103" y="2989654"/>
                    <a:pt x="0" y="2741532"/>
                    <a:pt x="0" y="2484276"/>
                  </a:cubicBezTo>
                  <a:cubicBezTo>
                    <a:pt x="0" y="1112248"/>
                    <a:pt x="1112248" y="0"/>
                    <a:pt x="2484276" y="0"/>
                  </a:cubicBezTo>
                  <a:close/>
                </a:path>
              </a:pathLst>
            </a:cu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pl-PL"/>
            </a:p>
          </p:txBody>
        </p:sp>
      </p:grpSp>
      <p:grpSp>
        <p:nvGrpSpPr>
          <p:cNvPr id="20" name="Grupa 19">
            <a:extLst>
              <a:ext uri="{FF2B5EF4-FFF2-40B4-BE49-F238E27FC236}">
                <a16:creationId xmlns:a16="http://schemas.microsoft.com/office/drawing/2014/main" id="{CF0500C0-0D89-A040-8BFF-2CA9A9E87062}"/>
              </a:ext>
            </a:extLst>
          </p:cNvPr>
          <p:cNvGrpSpPr/>
          <p:nvPr userDrawn="1"/>
        </p:nvGrpSpPr>
        <p:grpSpPr>
          <a:xfrm rot="10800000" flipH="1">
            <a:off x="9120337" y="-3"/>
            <a:ext cx="3079986" cy="2060849"/>
            <a:chOff x="9408368" y="4995447"/>
            <a:chExt cx="2783632" cy="1862554"/>
          </a:xfrm>
        </p:grpSpPr>
        <p:sp>
          <p:nvSpPr>
            <p:cNvPr id="22" name="Dowolny kształt 21">
              <a:extLst>
                <a:ext uri="{FF2B5EF4-FFF2-40B4-BE49-F238E27FC236}">
                  <a16:creationId xmlns:a16="http://schemas.microsoft.com/office/drawing/2014/main" id="{E391A605-43CB-7445-AD9C-AC4DB13C083C}"/>
                </a:ext>
              </a:extLst>
            </p:cNvPr>
            <p:cNvSpPr/>
            <p:nvPr userDrawn="1"/>
          </p:nvSpPr>
          <p:spPr>
            <a:xfrm>
              <a:off x="9408368" y="5260588"/>
              <a:ext cx="2783632" cy="1597411"/>
            </a:xfrm>
            <a:custGeom>
              <a:avLst/>
              <a:gdLst>
                <a:gd name="connsiteX0" fmla="*/ 2051592 w 3575084"/>
                <a:gd name="connsiteY0" fmla="*/ 0 h 2051592"/>
                <a:gd name="connsiteX1" fmla="*/ 3502287 w 3575084"/>
                <a:gd name="connsiteY1" fmla="*/ 600898 h 2051592"/>
                <a:gd name="connsiteX2" fmla="*/ 3575084 w 3575084"/>
                <a:gd name="connsiteY2" fmla="*/ 680995 h 2051592"/>
                <a:gd name="connsiteX3" fmla="*/ 3575084 w 3575084"/>
                <a:gd name="connsiteY3" fmla="*/ 1719669 h 2051592"/>
                <a:gd name="connsiteX4" fmla="*/ 3541173 w 3575084"/>
                <a:gd name="connsiteY4" fmla="*/ 1587784 h 2051592"/>
                <a:gd name="connsiteX5" fmla="*/ 2051592 w 3575084"/>
                <a:gd name="connsiteY5" fmla="*/ 491890 h 2051592"/>
                <a:gd name="connsiteX6" fmla="*/ 491890 w 3575084"/>
                <a:gd name="connsiteY6" fmla="*/ 2051592 h 2051592"/>
                <a:gd name="connsiteX7" fmla="*/ 0 w 3575084"/>
                <a:gd name="connsiteY7" fmla="*/ 2051592 h 2051592"/>
                <a:gd name="connsiteX8" fmla="*/ 2051592 w 3575084"/>
                <a:gd name="connsiteY8" fmla="*/ 0 h 2051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5084" h="2051592">
                  <a:moveTo>
                    <a:pt x="2051592" y="0"/>
                  </a:moveTo>
                  <a:cubicBezTo>
                    <a:pt x="2618123" y="0"/>
                    <a:pt x="3131021" y="229633"/>
                    <a:pt x="3502287" y="600898"/>
                  </a:cubicBezTo>
                  <a:lnTo>
                    <a:pt x="3575084" y="680995"/>
                  </a:lnTo>
                  <a:lnTo>
                    <a:pt x="3575084" y="1719669"/>
                  </a:lnTo>
                  <a:lnTo>
                    <a:pt x="3541173" y="1587784"/>
                  </a:lnTo>
                  <a:cubicBezTo>
                    <a:pt x="3343697" y="952879"/>
                    <a:pt x="2751480" y="491890"/>
                    <a:pt x="2051592" y="491890"/>
                  </a:cubicBezTo>
                  <a:cubicBezTo>
                    <a:pt x="1190192" y="491890"/>
                    <a:pt x="491890" y="1190192"/>
                    <a:pt x="491890" y="2051592"/>
                  </a:cubicBezTo>
                  <a:lnTo>
                    <a:pt x="0" y="2051592"/>
                  </a:lnTo>
                  <a:cubicBezTo>
                    <a:pt x="0" y="918529"/>
                    <a:pt x="918529" y="0"/>
                    <a:pt x="2051592" y="0"/>
                  </a:cubicBezTo>
                  <a:close/>
                </a:path>
              </a:pathLst>
            </a:custGeom>
            <a:gradFill flip="none" rotWithShape="1">
              <a:gsLst>
                <a:gs pos="0">
                  <a:schemeClr val="tx2"/>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pl-PL"/>
            </a:p>
          </p:txBody>
        </p:sp>
        <p:sp>
          <p:nvSpPr>
            <p:cNvPr id="25" name="Dowolny kształt 24">
              <a:extLst>
                <a:ext uri="{FF2B5EF4-FFF2-40B4-BE49-F238E27FC236}">
                  <a16:creationId xmlns:a16="http://schemas.microsoft.com/office/drawing/2014/main" id="{7787094C-C178-8040-82E6-F9B8F0764934}"/>
                </a:ext>
              </a:extLst>
            </p:cNvPr>
            <p:cNvSpPr/>
            <p:nvPr userDrawn="1"/>
          </p:nvSpPr>
          <p:spPr>
            <a:xfrm>
              <a:off x="10465540" y="4995447"/>
              <a:ext cx="1726460" cy="1862554"/>
            </a:xfrm>
            <a:custGeom>
              <a:avLst/>
              <a:gdLst>
                <a:gd name="connsiteX0" fmla="*/ 2484276 w 3071664"/>
                <a:gd name="connsiteY0" fmla="*/ 0 h 3313799"/>
                <a:gd name="connsiteX1" fmla="*/ 2984944 w 3071664"/>
                <a:gd name="connsiteY1" fmla="*/ 50472 h 3313799"/>
                <a:gd name="connsiteX2" fmla="*/ 3071664 w 3071664"/>
                <a:gd name="connsiteY2" fmla="*/ 72770 h 3313799"/>
                <a:gd name="connsiteX3" fmla="*/ 3071664 w 3071664"/>
                <a:gd name="connsiteY3" fmla="*/ 689969 h 3313799"/>
                <a:gd name="connsiteX4" fmla="*/ 3045901 w 3071664"/>
                <a:gd name="connsiteY4" fmla="*/ 680540 h 3313799"/>
                <a:gd name="connsiteX5" fmla="*/ 2484276 w 3071664"/>
                <a:gd name="connsiteY5" fmla="*/ 595630 h 3313799"/>
                <a:gd name="connsiteX6" fmla="*/ 595630 w 3071664"/>
                <a:gd name="connsiteY6" fmla="*/ 2484276 h 3313799"/>
                <a:gd name="connsiteX7" fmla="*/ 744049 w 3071664"/>
                <a:gd name="connsiteY7" fmla="*/ 3219422 h 3313799"/>
                <a:gd name="connsiteX8" fmla="*/ 789513 w 3071664"/>
                <a:gd name="connsiteY8" fmla="*/ 3313799 h 3313799"/>
                <a:gd name="connsiteX9" fmla="*/ 144912 w 3071664"/>
                <a:gd name="connsiteY9" fmla="*/ 3313799 h 3313799"/>
                <a:gd name="connsiteX10" fmla="*/ 111688 w 3071664"/>
                <a:gd name="connsiteY10" fmla="*/ 3223024 h 3313799"/>
                <a:gd name="connsiteX11" fmla="*/ 0 w 3071664"/>
                <a:gd name="connsiteY11" fmla="*/ 2484276 h 3313799"/>
                <a:gd name="connsiteX12" fmla="*/ 2484276 w 3071664"/>
                <a:gd name="connsiteY12" fmla="*/ 0 h 3313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71664" h="3313799">
                  <a:moveTo>
                    <a:pt x="2484276" y="0"/>
                  </a:moveTo>
                  <a:cubicBezTo>
                    <a:pt x="2655779" y="0"/>
                    <a:pt x="2823224" y="17379"/>
                    <a:pt x="2984944" y="50472"/>
                  </a:cubicBezTo>
                  <a:lnTo>
                    <a:pt x="3071664" y="72770"/>
                  </a:lnTo>
                  <a:lnTo>
                    <a:pt x="3071664" y="689969"/>
                  </a:lnTo>
                  <a:lnTo>
                    <a:pt x="3045901" y="680540"/>
                  </a:lnTo>
                  <a:cubicBezTo>
                    <a:pt x="2868484" y="625357"/>
                    <a:pt x="2679852" y="595630"/>
                    <a:pt x="2484276" y="595630"/>
                  </a:cubicBezTo>
                  <a:cubicBezTo>
                    <a:pt x="1441206" y="595630"/>
                    <a:pt x="595630" y="1441206"/>
                    <a:pt x="595630" y="2484276"/>
                  </a:cubicBezTo>
                  <a:cubicBezTo>
                    <a:pt x="595630" y="2745044"/>
                    <a:pt x="648479" y="2993468"/>
                    <a:pt x="744049" y="3219422"/>
                  </a:cubicBezTo>
                  <a:lnTo>
                    <a:pt x="789513" y="3313799"/>
                  </a:lnTo>
                  <a:lnTo>
                    <a:pt x="144912" y="3313799"/>
                  </a:lnTo>
                  <a:lnTo>
                    <a:pt x="111688" y="3223024"/>
                  </a:lnTo>
                  <a:cubicBezTo>
                    <a:pt x="39103" y="2989654"/>
                    <a:pt x="0" y="2741532"/>
                    <a:pt x="0" y="2484276"/>
                  </a:cubicBezTo>
                  <a:cubicBezTo>
                    <a:pt x="0" y="1112248"/>
                    <a:pt x="1112248" y="0"/>
                    <a:pt x="2484276" y="0"/>
                  </a:cubicBezTo>
                  <a:close/>
                </a:path>
              </a:pathLst>
            </a:cu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pl-PL" dirty="0"/>
            </a:p>
          </p:txBody>
        </p:sp>
      </p:grpSp>
      <p:sp>
        <p:nvSpPr>
          <p:cNvPr id="27" name="Owal 26">
            <a:extLst>
              <a:ext uri="{FF2B5EF4-FFF2-40B4-BE49-F238E27FC236}">
                <a16:creationId xmlns:a16="http://schemas.microsoft.com/office/drawing/2014/main" id="{2A20D4E1-FEC5-4F49-BC87-DC2395B6BECA}"/>
              </a:ext>
            </a:extLst>
          </p:cNvPr>
          <p:cNvSpPr/>
          <p:nvPr userDrawn="1"/>
        </p:nvSpPr>
        <p:spPr>
          <a:xfrm>
            <a:off x="9120337" y="1282550"/>
            <a:ext cx="144016" cy="14401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8" name="Owal 27">
            <a:extLst>
              <a:ext uri="{FF2B5EF4-FFF2-40B4-BE49-F238E27FC236}">
                <a16:creationId xmlns:a16="http://schemas.microsoft.com/office/drawing/2014/main" id="{7D9590D1-0BFB-854D-B825-BDB8FE63C4A5}"/>
              </a:ext>
            </a:extLst>
          </p:cNvPr>
          <p:cNvSpPr/>
          <p:nvPr userDrawn="1"/>
        </p:nvSpPr>
        <p:spPr>
          <a:xfrm>
            <a:off x="9342755" y="1484784"/>
            <a:ext cx="103654" cy="10365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21221629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peaker [1]">
    <p:bg>
      <p:bgPr>
        <a:solidFill>
          <a:schemeClr val="bg1"/>
        </a:solidFill>
        <a:effectLst/>
      </p:bgPr>
    </p:bg>
    <p:spTree>
      <p:nvGrpSpPr>
        <p:cNvPr id="1" name=""/>
        <p:cNvGrpSpPr/>
        <p:nvPr/>
      </p:nvGrpSpPr>
      <p:grpSpPr>
        <a:xfrm>
          <a:off x="0" y="0"/>
          <a:ext cx="0" cy="0"/>
          <a:chOff x="0" y="0"/>
          <a:chExt cx="0" cy="0"/>
        </a:xfrm>
      </p:grpSpPr>
      <p:sp>
        <p:nvSpPr>
          <p:cNvPr id="24" name="Symbol zastępczy tekstu 18">
            <a:extLst>
              <a:ext uri="{FF2B5EF4-FFF2-40B4-BE49-F238E27FC236}">
                <a16:creationId xmlns:a16="http://schemas.microsoft.com/office/drawing/2014/main" id="{0E092D40-D393-3D42-B71B-2215BA14E472}"/>
              </a:ext>
            </a:extLst>
          </p:cNvPr>
          <p:cNvSpPr>
            <a:spLocks noGrp="1"/>
          </p:cNvSpPr>
          <p:nvPr>
            <p:ph type="body" sz="quarter" idx="17" hasCustomPrompt="1"/>
          </p:nvPr>
        </p:nvSpPr>
        <p:spPr>
          <a:xfrm>
            <a:off x="2063750" y="4235407"/>
            <a:ext cx="8064285" cy="1612814"/>
          </a:xfrm>
          <a:noFill/>
        </p:spPr>
        <p:txBody>
          <a:bodyPr vert="horz" wrap="square" lIns="0" tIns="45720" rIns="0" bIns="45720" rtlCol="0">
            <a:normAutofit/>
          </a:bodyPr>
          <a:lstStyle>
            <a:lvl1pPr marL="0" indent="0" algn="ctr">
              <a:buNone/>
              <a:defRPr lang="pl-PL" sz="1800" dirty="0">
                <a:latin typeface="Roboto" panose="02000000000000000000" pitchFamily="2" charset="0"/>
                <a:ea typeface="Roboto" panose="02000000000000000000" pitchFamily="2" charset="0"/>
              </a:defRPr>
            </a:lvl1pPr>
          </a:lstStyle>
          <a:p>
            <a:pPr marL="228600" lvl="0" indent="-228600"/>
            <a:r>
              <a:rPr lang="pl-PL" dirty="0"/>
              <a:t>Insert </a:t>
            </a:r>
            <a:r>
              <a:rPr lang="pl-PL" dirty="0" err="1"/>
              <a:t>Your</a:t>
            </a:r>
            <a:r>
              <a:rPr lang="pl-PL" dirty="0"/>
              <a:t> </a:t>
            </a:r>
            <a:r>
              <a:rPr lang="pl-PL" dirty="0" err="1"/>
              <a:t>Position</a:t>
            </a:r>
            <a:endParaRPr lang="pl-PL" dirty="0"/>
          </a:p>
        </p:txBody>
      </p:sp>
      <p:sp>
        <p:nvSpPr>
          <p:cNvPr id="18" name="Prostokąt 17">
            <a:extLst>
              <a:ext uri="{FF2B5EF4-FFF2-40B4-BE49-F238E27FC236}">
                <a16:creationId xmlns:a16="http://schemas.microsoft.com/office/drawing/2014/main" id="{6E041CC6-0B79-7B44-94F8-76A2908BFDB9}"/>
              </a:ext>
            </a:extLst>
          </p:cNvPr>
          <p:cNvSpPr/>
          <p:nvPr userDrawn="1"/>
        </p:nvSpPr>
        <p:spPr>
          <a:xfrm>
            <a:off x="0" y="0"/>
            <a:ext cx="12192000" cy="239219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latin typeface="Roboto" panose="02000000000000000000" pitchFamily="2" charset="0"/>
            </a:endParaRPr>
          </a:p>
        </p:txBody>
      </p:sp>
      <p:sp>
        <p:nvSpPr>
          <p:cNvPr id="13" name="Symbol zastępczy obrazu 7">
            <a:extLst>
              <a:ext uri="{FF2B5EF4-FFF2-40B4-BE49-F238E27FC236}">
                <a16:creationId xmlns:a16="http://schemas.microsoft.com/office/drawing/2014/main" id="{D4396C5E-9BB5-420D-9DE7-C2E3D9DD56D4}"/>
              </a:ext>
            </a:extLst>
          </p:cNvPr>
          <p:cNvSpPr>
            <a:spLocks noGrp="1"/>
          </p:cNvSpPr>
          <p:nvPr userDrawn="1">
            <p:ph type="pic" sz="quarter" idx="18" hasCustomPrompt="1"/>
          </p:nvPr>
        </p:nvSpPr>
        <p:spPr>
          <a:xfrm>
            <a:off x="5052795" y="1007388"/>
            <a:ext cx="2086411" cy="2086411"/>
          </a:xfrm>
          <a:prstGeom prst="ellipse">
            <a:avLst/>
          </a:prstGeom>
          <a:solidFill>
            <a:schemeClr val="tx2">
              <a:lumMod val="20000"/>
              <a:lumOff val="80000"/>
            </a:schemeClr>
          </a:solidFill>
          <a:ln w="31750">
            <a:noFill/>
          </a:ln>
        </p:spPr>
        <p:txBody>
          <a:bodyPr anchor="ctr">
            <a:normAutofit/>
          </a:bodyPr>
          <a:lstStyle>
            <a:lvl1pPr marL="0" indent="0" algn="ctr">
              <a:buNone/>
              <a:defRPr sz="1800">
                <a:solidFill>
                  <a:schemeClr val="accent2"/>
                </a:solidFill>
                <a:latin typeface="Roboto" panose="02000000000000000000" pitchFamily="2" charset="0"/>
                <a:ea typeface="Roboto" panose="02000000000000000000" pitchFamily="2" charset="0"/>
              </a:defRPr>
            </a:lvl1pPr>
          </a:lstStyle>
          <a:p>
            <a:r>
              <a:rPr lang="pl-PL" dirty="0" err="1"/>
              <a:t>Click</a:t>
            </a:r>
            <a:r>
              <a:rPr lang="pl-PL" dirty="0"/>
              <a:t> </a:t>
            </a:r>
            <a:r>
              <a:rPr lang="pl-PL" dirty="0" err="1"/>
              <a:t>icon</a:t>
            </a:r>
            <a:br>
              <a:rPr lang="pl-PL" dirty="0"/>
            </a:br>
            <a:r>
              <a:rPr lang="pl-PL" dirty="0"/>
              <a:t>to </a:t>
            </a:r>
            <a:r>
              <a:rPr lang="pl-PL" dirty="0" err="1"/>
              <a:t>add</a:t>
            </a:r>
            <a:r>
              <a:rPr lang="pl-PL" dirty="0"/>
              <a:t> a </a:t>
            </a:r>
            <a:r>
              <a:rPr lang="pl-PL" dirty="0" err="1"/>
              <a:t>picture</a:t>
            </a:r>
            <a:endParaRPr lang="pl-PL" dirty="0"/>
          </a:p>
        </p:txBody>
      </p:sp>
      <p:sp>
        <p:nvSpPr>
          <p:cNvPr id="15" name="Symbol zastępczy tekstu 2">
            <a:extLst>
              <a:ext uri="{FF2B5EF4-FFF2-40B4-BE49-F238E27FC236}">
                <a16:creationId xmlns:a16="http://schemas.microsoft.com/office/drawing/2014/main" id="{F42EBC0B-6566-0449-882A-4FE01D0CC8EB}"/>
              </a:ext>
            </a:extLst>
          </p:cNvPr>
          <p:cNvSpPr>
            <a:spLocks noGrp="1"/>
          </p:cNvSpPr>
          <p:nvPr>
            <p:ph type="body" sz="quarter" idx="19" hasCustomPrompt="1"/>
          </p:nvPr>
        </p:nvSpPr>
        <p:spPr>
          <a:xfrm>
            <a:off x="2063750" y="3339716"/>
            <a:ext cx="8064500" cy="892175"/>
          </a:xfrm>
        </p:spPr>
        <p:txBody>
          <a:bodyPr anchor="b"/>
          <a:lstStyle>
            <a:lvl1pPr marL="0" indent="0" algn="ctr">
              <a:buNone/>
              <a:defRPr b="1"/>
            </a:lvl1pPr>
          </a:lstStyle>
          <a:p>
            <a:r>
              <a:rPr lang="pl-PL" dirty="0"/>
              <a:t>Insert </a:t>
            </a:r>
            <a:r>
              <a:rPr lang="pl-PL" dirty="0" err="1"/>
              <a:t>Your</a:t>
            </a:r>
            <a:r>
              <a:rPr lang="pl-PL" dirty="0"/>
              <a:t> </a:t>
            </a:r>
            <a:r>
              <a:rPr lang="pl-PL" dirty="0" err="1"/>
              <a:t>Name</a:t>
            </a:r>
            <a:endParaRPr lang="pl-PL" dirty="0"/>
          </a:p>
        </p:txBody>
      </p:sp>
      <p:grpSp>
        <p:nvGrpSpPr>
          <p:cNvPr id="21" name="Grupa 20">
            <a:extLst>
              <a:ext uri="{FF2B5EF4-FFF2-40B4-BE49-F238E27FC236}">
                <a16:creationId xmlns:a16="http://schemas.microsoft.com/office/drawing/2014/main" id="{9ED52645-1D53-644F-AE3B-650EE34879D0}"/>
              </a:ext>
            </a:extLst>
          </p:cNvPr>
          <p:cNvGrpSpPr/>
          <p:nvPr userDrawn="1"/>
        </p:nvGrpSpPr>
        <p:grpSpPr>
          <a:xfrm>
            <a:off x="10192395" y="692696"/>
            <a:ext cx="1999604" cy="1699496"/>
            <a:chOff x="9572138" y="165530"/>
            <a:chExt cx="2619861" cy="2226662"/>
          </a:xfrm>
        </p:grpSpPr>
        <p:sp>
          <p:nvSpPr>
            <p:cNvPr id="22" name="Owal 21">
              <a:extLst>
                <a:ext uri="{FF2B5EF4-FFF2-40B4-BE49-F238E27FC236}">
                  <a16:creationId xmlns:a16="http://schemas.microsoft.com/office/drawing/2014/main" id="{5F600987-67FC-BF45-8776-0E0290E6EEB1}"/>
                </a:ext>
              </a:extLst>
            </p:cNvPr>
            <p:cNvSpPr/>
            <p:nvPr userDrawn="1"/>
          </p:nvSpPr>
          <p:spPr>
            <a:xfrm>
              <a:off x="9720993" y="942841"/>
              <a:ext cx="129093" cy="12909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3" name="Dowolny kształt 22">
              <a:extLst>
                <a:ext uri="{FF2B5EF4-FFF2-40B4-BE49-F238E27FC236}">
                  <a16:creationId xmlns:a16="http://schemas.microsoft.com/office/drawing/2014/main" id="{A10EE14C-3DCE-3247-9CFA-344F34F6F6E2}"/>
                </a:ext>
              </a:extLst>
            </p:cNvPr>
            <p:cNvSpPr/>
            <p:nvPr userDrawn="1"/>
          </p:nvSpPr>
          <p:spPr>
            <a:xfrm>
              <a:off x="9572138" y="888762"/>
              <a:ext cx="2619861" cy="1503429"/>
            </a:xfrm>
            <a:custGeom>
              <a:avLst/>
              <a:gdLst>
                <a:gd name="connsiteX0" fmla="*/ 2051592 w 3575084"/>
                <a:gd name="connsiteY0" fmla="*/ 0 h 2051592"/>
                <a:gd name="connsiteX1" fmla="*/ 3502287 w 3575084"/>
                <a:gd name="connsiteY1" fmla="*/ 600898 h 2051592"/>
                <a:gd name="connsiteX2" fmla="*/ 3575084 w 3575084"/>
                <a:gd name="connsiteY2" fmla="*/ 680995 h 2051592"/>
                <a:gd name="connsiteX3" fmla="*/ 3575084 w 3575084"/>
                <a:gd name="connsiteY3" fmla="*/ 1719669 h 2051592"/>
                <a:gd name="connsiteX4" fmla="*/ 3541173 w 3575084"/>
                <a:gd name="connsiteY4" fmla="*/ 1587784 h 2051592"/>
                <a:gd name="connsiteX5" fmla="*/ 2051592 w 3575084"/>
                <a:gd name="connsiteY5" fmla="*/ 491890 h 2051592"/>
                <a:gd name="connsiteX6" fmla="*/ 491890 w 3575084"/>
                <a:gd name="connsiteY6" fmla="*/ 2051592 h 2051592"/>
                <a:gd name="connsiteX7" fmla="*/ 0 w 3575084"/>
                <a:gd name="connsiteY7" fmla="*/ 2051592 h 2051592"/>
                <a:gd name="connsiteX8" fmla="*/ 2051592 w 3575084"/>
                <a:gd name="connsiteY8" fmla="*/ 0 h 2051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5084" h="2051592">
                  <a:moveTo>
                    <a:pt x="2051592" y="0"/>
                  </a:moveTo>
                  <a:cubicBezTo>
                    <a:pt x="2618123" y="0"/>
                    <a:pt x="3131021" y="229633"/>
                    <a:pt x="3502287" y="600898"/>
                  </a:cubicBezTo>
                  <a:lnTo>
                    <a:pt x="3575084" y="680995"/>
                  </a:lnTo>
                  <a:lnTo>
                    <a:pt x="3575084" y="1719669"/>
                  </a:lnTo>
                  <a:lnTo>
                    <a:pt x="3541173" y="1587784"/>
                  </a:lnTo>
                  <a:cubicBezTo>
                    <a:pt x="3343697" y="952879"/>
                    <a:pt x="2751480" y="491890"/>
                    <a:pt x="2051592" y="491890"/>
                  </a:cubicBezTo>
                  <a:cubicBezTo>
                    <a:pt x="1190192" y="491890"/>
                    <a:pt x="491890" y="1190192"/>
                    <a:pt x="491890" y="2051592"/>
                  </a:cubicBezTo>
                  <a:lnTo>
                    <a:pt x="0" y="2051592"/>
                  </a:lnTo>
                  <a:cubicBezTo>
                    <a:pt x="0" y="918529"/>
                    <a:pt x="918529" y="0"/>
                    <a:pt x="2051592" y="0"/>
                  </a:cubicBezTo>
                  <a:close/>
                </a:path>
              </a:pathLst>
            </a:custGeom>
            <a:gradFill flip="none" rotWithShape="1">
              <a:gsLst>
                <a:gs pos="0">
                  <a:schemeClr val="tx2"/>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pl-PL"/>
            </a:p>
          </p:txBody>
        </p:sp>
        <p:sp>
          <p:nvSpPr>
            <p:cNvPr id="25" name="Dowolny kształt 24">
              <a:extLst>
                <a:ext uri="{FF2B5EF4-FFF2-40B4-BE49-F238E27FC236}">
                  <a16:creationId xmlns:a16="http://schemas.microsoft.com/office/drawing/2014/main" id="{1DD39D08-02B6-9641-AB4F-E160D7E7EE8F}"/>
                </a:ext>
              </a:extLst>
            </p:cNvPr>
            <p:cNvSpPr/>
            <p:nvPr userDrawn="1"/>
          </p:nvSpPr>
          <p:spPr>
            <a:xfrm>
              <a:off x="10128035" y="165530"/>
              <a:ext cx="2063964" cy="2226662"/>
            </a:xfrm>
            <a:custGeom>
              <a:avLst/>
              <a:gdLst>
                <a:gd name="connsiteX0" fmla="*/ 2484276 w 3071664"/>
                <a:gd name="connsiteY0" fmla="*/ 0 h 3313799"/>
                <a:gd name="connsiteX1" fmla="*/ 2984944 w 3071664"/>
                <a:gd name="connsiteY1" fmla="*/ 50472 h 3313799"/>
                <a:gd name="connsiteX2" fmla="*/ 3071664 w 3071664"/>
                <a:gd name="connsiteY2" fmla="*/ 72770 h 3313799"/>
                <a:gd name="connsiteX3" fmla="*/ 3071664 w 3071664"/>
                <a:gd name="connsiteY3" fmla="*/ 689969 h 3313799"/>
                <a:gd name="connsiteX4" fmla="*/ 3045901 w 3071664"/>
                <a:gd name="connsiteY4" fmla="*/ 680540 h 3313799"/>
                <a:gd name="connsiteX5" fmla="*/ 2484276 w 3071664"/>
                <a:gd name="connsiteY5" fmla="*/ 595630 h 3313799"/>
                <a:gd name="connsiteX6" fmla="*/ 595630 w 3071664"/>
                <a:gd name="connsiteY6" fmla="*/ 2484276 h 3313799"/>
                <a:gd name="connsiteX7" fmla="*/ 744049 w 3071664"/>
                <a:gd name="connsiteY7" fmla="*/ 3219422 h 3313799"/>
                <a:gd name="connsiteX8" fmla="*/ 789513 w 3071664"/>
                <a:gd name="connsiteY8" fmla="*/ 3313799 h 3313799"/>
                <a:gd name="connsiteX9" fmla="*/ 144912 w 3071664"/>
                <a:gd name="connsiteY9" fmla="*/ 3313799 h 3313799"/>
                <a:gd name="connsiteX10" fmla="*/ 111688 w 3071664"/>
                <a:gd name="connsiteY10" fmla="*/ 3223024 h 3313799"/>
                <a:gd name="connsiteX11" fmla="*/ 0 w 3071664"/>
                <a:gd name="connsiteY11" fmla="*/ 2484276 h 3313799"/>
                <a:gd name="connsiteX12" fmla="*/ 2484276 w 3071664"/>
                <a:gd name="connsiteY12" fmla="*/ 0 h 3313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71664" h="3313799">
                  <a:moveTo>
                    <a:pt x="2484276" y="0"/>
                  </a:moveTo>
                  <a:cubicBezTo>
                    <a:pt x="2655779" y="0"/>
                    <a:pt x="2823224" y="17379"/>
                    <a:pt x="2984944" y="50472"/>
                  </a:cubicBezTo>
                  <a:lnTo>
                    <a:pt x="3071664" y="72770"/>
                  </a:lnTo>
                  <a:lnTo>
                    <a:pt x="3071664" y="689969"/>
                  </a:lnTo>
                  <a:lnTo>
                    <a:pt x="3045901" y="680540"/>
                  </a:lnTo>
                  <a:cubicBezTo>
                    <a:pt x="2868484" y="625357"/>
                    <a:pt x="2679852" y="595630"/>
                    <a:pt x="2484276" y="595630"/>
                  </a:cubicBezTo>
                  <a:cubicBezTo>
                    <a:pt x="1441206" y="595630"/>
                    <a:pt x="595630" y="1441206"/>
                    <a:pt x="595630" y="2484276"/>
                  </a:cubicBezTo>
                  <a:cubicBezTo>
                    <a:pt x="595630" y="2745044"/>
                    <a:pt x="648479" y="2993468"/>
                    <a:pt x="744049" y="3219422"/>
                  </a:cubicBezTo>
                  <a:lnTo>
                    <a:pt x="789513" y="3313799"/>
                  </a:lnTo>
                  <a:lnTo>
                    <a:pt x="144912" y="3313799"/>
                  </a:lnTo>
                  <a:lnTo>
                    <a:pt x="111688" y="3223024"/>
                  </a:lnTo>
                  <a:cubicBezTo>
                    <a:pt x="39103" y="2989654"/>
                    <a:pt x="0" y="2741532"/>
                    <a:pt x="0" y="2484276"/>
                  </a:cubicBezTo>
                  <a:cubicBezTo>
                    <a:pt x="0" y="1112248"/>
                    <a:pt x="1112248" y="0"/>
                    <a:pt x="2484276" y="0"/>
                  </a:cubicBezTo>
                  <a:close/>
                </a:path>
              </a:pathLst>
            </a:cu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pl-PL"/>
            </a:p>
          </p:txBody>
        </p:sp>
      </p:grpSp>
    </p:spTree>
    <p:extLst>
      <p:ext uri="{BB962C8B-B14F-4D97-AF65-F5344CB8AC3E}">
        <p14:creationId xmlns:p14="http://schemas.microsoft.com/office/powerpoint/2010/main" val="1246033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peaker [2]">
    <p:bg>
      <p:bgPr>
        <a:solidFill>
          <a:schemeClr val="bg1"/>
        </a:solidFill>
        <a:effectLst/>
      </p:bgPr>
    </p:bg>
    <p:spTree>
      <p:nvGrpSpPr>
        <p:cNvPr id="1" name=""/>
        <p:cNvGrpSpPr/>
        <p:nvPr/>
      </p:nvGrpSpPr>
      <p:grpSpPr>
        <a:xfrm>
          <a:off x="0" y="0"/>
          <a:ext cx="0" cy="0"/>
          <a:chOff x="0" y="0"/>
          <a:chExt cx="0" cy="0"/>
        </a:xfrm>
      </p:grpSpPr>
      <p:sp>
        <p:nvSpPr>
          <p:cNvPr id="18" name="Prostokąt 17">
            <a:extLst>
              <a:ext uri="{FF2B5EF4-FFF2-40B4-BE49-F238E27FC236}">
                <a16:creationId xmlns:a16="http://schemas.microsoft.com/office/drawing/2014/main" id="{6E041CC6-0B79-7B44-94F8-76A2908BFDB9}"/>
              </a:ext>
            </a:extLst>
          </p:cNvPr>
          <p:cNvSpPr/>
          <p:nvPr userDrawn="1"/>
        </p:nvSpPr>
        <p:spPr>
          <a:xfrm>
            <a:off x="0" y="0"/>
            <a:ext cx="12192000" cy="239219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latin typeface="Roboto" panose="02000000000000000000" pitchFamily="2" charset="0"/>
            </a:endParaRPr>
          </a:p>
        </p:txBody>
      </p:sp>
      <p:sp>
        <p:nvSpPr>
          <p:cNvPr id="29" name="Symbol zastępczy tekstu 18">
            <a:extLst>
              <a:ext uri="{FF2B5EF4-FFF2-40B4-BE49-F238E27FC236}">
                <a16:creationId xmlns:a16="http://schemas.microsoft.com/office/drawing/2014/main" id="{8EEF1079-BCEB-AA4E-83FF-A1A65A04D89F}"/>
              </a:ext>
            </a:extLst>
          </p:cNvPr>
          <p:cNvSpPr>
            <a:spLocks noGrp="1"/>
          </p:cNvSpPr>
          <p:nvPr>
            <p:ph type="body" sz="quarter" idx="17" hasCustomPrompt="1"/>
          </p:nvPr>
        </p:nvSpPr>
        <p:spPr>
          <a:xfrm>
            <a:off x="1377022" y="4235407"/>
            <a:ext cx="3917950" cy="1612814"/>
          </a:xfrm>
          <a:noFill/>
        </p:spPr>
        <p:txBody>
          <a:bodyPr vert="horz" wrap="square" lIns="0" tIns="45720" rIns="0" bIns="45720" rtlCol="0">
            <a:normAutofit/>
          </a:bodyPr>
          <a:lstStyle>
            <a:lvl1pPr marL="0" indent="0" algn="ctr">
              <a:buNone/>
              <a:defRPr lang="pl-PL" sz="1800" dirty="0">
                <a:latin typeface="Roboto" panose="02000000000000000000" pitchFamily="2" charset="0"/>
                <a:ea typeface="Roboto" panose="02000000000000000000" pitchFamily="2" charset="0"/>
              </a:defRPr>
            </a:lvl1pPr>
          </a:lstStyle>
          <a:p>
            <a:pPr marL="228600" lvl="0" indent="-228600"/>
            <a:r>
              <a:rPr lang="pl-PL" dirty="0"/>
              <a:t>Insert </a:t>
            </a:r>
            <a:r>
              <a:rPr lang="pl-PL" dirty="0" err="1"/>
              <a:t>Your</a:t>
            </a:r>
            <a:r>
              <a:rPr lang="pl-PL" dirty="0"/>
              <a:t> </a:t>
            </a:r>
            <a:r>
              <a:rPr lang="pl-PL" dirty="0" err="1"/>
              <a:t>Position</a:t>
            </a:r>
            <a:endParaRPr lang="pl-PL" dirty="0"/>
          </a:p>
        </p:txBody>
      </p:sp>
      <p:sp>
        <p:nvSpPr>
          <p:cNvPr id="30" name="Symbol zastępczy obrazu 7">
            <a:extLst>
              <a:ext uri="{FF2B5EF4-FFF2-40B4-BE49-F238E27FC236}">
                <a16:creationId xmlns:a16="http://schemas.microsoft.com/office/drawing/2014/main" id="{D2817E37-7031-5B4C-A0B9-14FB72B8E6A9}"/>
              </a:ext>
            </a:extLst>
          </p:cNvPr>
          <p:cNvSpPr>
            <a:spLocks noGrp="1"/>
          </p:cNvSpPr>
          <p:nvPr>
            <p:ph type="pic" sz="quarter" idx="18" hasCustomPrompt="1"/>
          </p:nvPr>
        </p:nvSpPr>
        <p:spPr>
          <a:xfrm>
            <a:off x="2292792" y="1007388"/>
            <a:ext cx="2086411" cy="2086411"/>
          </a:xfrm>
          <a:prstGeom prst="ellipse">
            <a:avLst/>
          </a:prstGeom>
          <a:solidFill>
            <a:schemeClr val="tx2">
              <a:lumMod val="20000"/>
              <a:lumOff val="80000"/>
            </a:schemeClr>
          </a:solidFill>
          <a:ln w="31750">
            <a:noFill/>
          </a:ln>
        </p:spPr>
        <p:txBody>
          <a:bodyPr anchor="ctr">
            <a:normAutofit/>
          </a:bodyPr>
          <a:lstStyle>
            <a:lvl1pPr marL="0" marR="0" indent="0" algn="ctr" defTabSz="914400" rtl="0" eaLnBrk="1" fontAlgn="auto" latinLnBrk="0" hangingPunct="1">
              <a:lnSpc>
                <a:spcPct val="100000"/>
              </a:lnSpc>
              <a:spcBef>
                <a:spcPts val="400"/>
              </a:spcBef>
              <a:spcAft>
                <a:spcPts val="400"/>
              </a:spcAft>
              <a:buClrTx/>
              <a:buSzPct val="90000"/>
              <a:buFont typeface="Wingdings" pitchFamily="2" charset="2"/>
              <a:buNone/>
              <a:tabLst/>
              <a:defRPr sz="2400">
                <a:solidFill>
                  <a:schemeClr val="accent2"/>
                </a:solidFill>
                <a:latin typeface="Roboto" panose="02000000000000000000" pitchFamily="2" charset="0"/>
                <a:ea typeface="Roboto" panose="02000000000000000000" pitchFamily="2" charset="0"/>
              </a:defRPr>
            </a:lvl1pPr>
          </a:lstStyle>
          <a:p>
            <a:pPr marL="0" marR="0" lvl="0" indent="0" algn="ctr" fontAlgn="auto">
              <a:buClrTx/>
              <a:buNone/>
              <a:tabLst/>
            </a:pPr>
            <a:r>
              <a:rPr lang="pl-PL" dirty="0" err="1"/>
              <a:t>Click</a:t>
            </a:r>
            <a:r>
              <a:rPr lang="pl-PL" dirty="0"/>
              <a:t> </a:t>
            </a:r>
            <a:r>
              <a:rPr lang="pl-PL" dirty="0" err="1"/>
              <a:t>icon</a:t>
            </a:r>
            <a:br>
              <a:rPr lang="pl-PL" dirty="0"/>
            </a:br>
            <a:r>
              <a:rPr lang="pl-PL" dirty="0"/>
              <a:t>to </a:t>
            </a:r>
            <a:r>
              <a:rPr lang="pl-PL" dirty="0" err="1"/>
              <a:t>add</a:t>
            </a:r>
            <a:r>
              <a:rPr lang="pl-PL" dirty="0"/>
              <a:t> </a:t>
            </a:r>
            <a:br>
              <a:rPr lang="pl-PL" dirty="0"/>
            </a:br>
            <a:r>
              <a:rPr lang="pl-PL" dirty="0"/>
              <a:t>a </a:t>
            </a:r>
            <a:r>
              <a:rPr lang="pl-PL" dirty="0" err="1"/>
              <a:t>picture</a:t>
            </a:r>
            <a:endParaRPr lang="pl-PL" dirty="0"/>
          </a:p>
        </p:txBody>
      </p:sp>
      <p:sp>
        <p:nvSpPr>
          <p:cNvPr id="31" name="Symbol zastępczy tekstu 18">
            <a:extLst>
              <a:ext uri="{FF2B5EF4-FFF2-40B4-BE49-F238E27FC236}">
                <a16:creationId xmlns:a16="http://schemas.microsoft.com/office/drawing/2014/main" id="{0C0A0286-7F0E-B44C-9C48-C3001357D932}"/>
              </a:ext>
            </a:extLst>
          </p:cNvPr>
          <p:cNvSpPr>
            <a:spLocks noGrp="1"/>
          </p:cNvSpPr>
          <p:nvPr>
            <p:ph type="body" sz="quarter" idx="19" hasCustomPrompt="1"/>
          </p:nvPr>
        </p:nvSpPr>
        <p:spPr>
          <a:xfrm>
            <a:off x="6902449" y="4235407"/>
            <a:ext cx="3917950" cy="1612814"/>
          </a:xfrm>
          <a:noFill/>
        </p:spPr>
        <p:txBody>
          <a:bodyPr vert="horz" wrap="square" lIns="0" tIns="45720" rIns="0" bIns="45720" rtlCol="0">
            <a:normAutofit/>
          </a:bodyPr>
          <a:lstStyle>
            <a:lvl1pPr marL="0" indent="0" algn="ctr">
              <a:buNone/>
              <a:defRPr lang="pl-PL" sz="1800" dirty="0">
                <a:latin typeface="Roboto" panose="02000000000000000000" pitchFamily="2" charset="0"/>
                <a:ea typeface="Roboto" panose="02000000000000000000" pitchFamily="2" charset="0"/>
              </a:defRPr>
            </a:lvl1pPr>
          </a:lstStyle>
          <a:p>
            <a:pPr marL="228600" lvl="0" indent="-228600"/>
            <a:r>
              <a:rPr lang="pl-PL" dirty="0"/>
              <a:t>Insert </a:t>
            </a:r>
            <a:r>
              <a:rPr lang="pl-PL" dirty="0" err="1"/>
              <a:t>Your</a:t>
            </a:r>
            <a:r>
              <a:rPr lang="pl-PL" dirty="0"/>
              <a:t> </a:t>
            </a:r>
            <a:r>
              <a:rPr lang="pl-PL" dirty="0" err="1"/>
              <a:t>Position</a:t>
            </a:r>
            <a:endParaRPr lang="pl-PL" dirty="0"/>
          </a:p>
        </p:txBody>
      </p:sp>
      <p:sp>
        <p:nvSpPr>
          <p:cNvPr id="32" name="Symbol zastępczy obrazu 7">
            <a:extLst>
              <a:ext uri="{FF2B5EF4-FFF2-40B4-BE49-F238E27FC236}">
                <a16:creationId xmlns:a16="http://schemas.microsoft.com/office/drawing/2014/main" id="{14E52483-C0E1-5F45-BC4C-6D22AEB8865C}"/>
              </a:ext>
            </a:extLst>
          </p:cNvPr>
          <p:cNvSpPr>
            <a:spLocks noGrp="1"/>
          </p:cNvSpPr>
          <p:nvPr>
            <p:ph type="pic" sz="quarter" idx="21" hasCustomPrompt="1"/>
          </p:nvPr>
        </p:nvSpPr>
        <p:spPr>
          <a:xfrm>
            <a:off x="7818219" y="1007388"/>
            <a:ext cx="2086411" cy="2086411"/>
          </a:xfrm>
          <a:prstGeom prst="ellipse">
            <a:avLst/>
          </a:prstGeom>
          <a:solidFill>
            <a:schemeClr val="tx2">
              <a:lumMod val="20000"/>
              <a:lumOff val="80000"/>
            </a:schemeClr>
          </a:solidFill>
          <a:ln w="31750">
            <a:noFill/>
          </a:ln>
        </p:spPr>
        <p:txBody>
          <a:bodyPr anchor="ctr">
            <a:normAutofit/>
          </a:bodyPr>
          <a:lstStyle>
            <a:lvl1pPr marL="0" marR="0" indent="0" algn="ctr" fontAlgn="auto">
              <a:buClrTx/>
              <a:buNone/>
              <a:tabLst/>
              <a:defRPr sz="2400">
                <a:solidFill>
                  <a:schemeClr val="accent2"/>
                </a:solidFill>
                <a:latin typeface="Roboto" panose="02000000000000000000" pitchFamily="2" charset="0"/>
                <a:ea typeface="Roboto" panose="02000000000000000000" pitchFamily="2" charset="0"/>
              </a:defRPr>
            </a:lvl1pPr>
          </a:lstStyle>
          <a:p>
            <a:pPr marL="0" marR="0" lvl="0" indent="0" algn="ctr" fontAlgn="auto">
              <a:buClrTx/>
              <a:buNone/>
              <a:tabLst/>
            </a:pPr>
            <a:r>
              <a:rPr lang="pl-PL" dirty="0" err="1"/>
              <a:t>Click</a:t>
            </a:r>
            <a:r>
              <a:rPr lang="pl-PL" dirty="0"/>
              <a:t> </a:t>
            </a:r>
            <a:r>
              <a:rPr lang="pl-PL" dirty="0" err="1"/>
              <a:t>icon</a:t>
            </a:r>
            <a:br>
              <a:rPr lang="pl-PL" dirty="0"/>
            </a:br>
            <a:r>
              <a:rPr lang="pl-PL" dirty="0"/>
              <a:t>to </a:t>
            </a:r>
            <a:r>
              <a:rPr lang="pl-PL" dirty="0" err="1"/>
              <a:t>add</a:t>
            </a:r>
            <a:r>
              <a:rPr lang="pl-PL" dirty="0"/>
              <a:t> </a:t>
            </a:r>
            <a:br>
              <a:rPr lang="pl-PL" dirty="0"/>
            </a:br>
            <a:r>
              <a:rPr lang="pl-PL" dirty="0"/>
              <a:t>a </a:t>
            </a:r>
            <a:r>
              <a:rPr lang="pl-PL" dirty="0" err="1"/>
              <a:t>picture</a:t>
            </a:r>
            <a:endParaRPr lang="pl-PL" dirty="0"/>
          </a:p>
        </p:txBody>
      </p:sp>
      <p:sp>
        <p:nvSpPr>
          <p:cNvPr id="33" name="Symbol zastępczy tekstu 2">
            <a:extLst>
              <a:ext uri="{FF2B5EF4-FFF2-40B4-BE49-F238E27FC236}">
                <a16:creationId xmlns:a16="http://schemas.microsoft.com/office/drawing/2014/main" id="{EB5E0AB9-946C-EA49-AC73-89C9F62156DE}"/>
              </a:ext>
            </a:extLst>
          </p:cNvPr>
          <p:cNvSpPr>
            <a:spLocks noGrp="1"/>
          </p:cNvSpPr>
          <p:nvPr>
            <p:ph type="body" sz="quarter" idx="22" hasCustomPrompt="1"/>
          </p:nvPr>
        </p:nvSpPr>
        <p:spPr>
          <a:xfrm>
            <a:off x="1376862" y="3339716"/>
            <a:ext cx="3912688" cy="892175"/>
          </a:xfrm>
        </p:spPr>
        <p:txBody>
          <a:bodyPr anchor="b"/>
          <a:lstStyle>
            <a:lvl1pPr marL="0" indent="0" algn="ctr">
              <a:buNone/>
              <a:defRPr b="1"/>
            </a:lvl1pPr>
          </a:lstStyle>
          <a:p>
            <a:r>
              <a:rPr lang="pl-PL" dirty="0"/>
              <a:t>Insert </a:t>
            </a:r>
            <a:r>
              <a:rPr lang="pl-PL" dirty="0" err="1"/>
              <a:t>Your</a:t>
            </a:r>
            <a:r>
              <a:rPr lang="pl-PL" dirty="0"/>
              <a:t> </a:t>
            </a:r>
            <a:r>
              <a:rPr lang="pl-PL" dirty="0" err="1"/>
              <a:t>Name</a:t>
            </a:r>
            <a:endParaRPr lang="pl-PL" dirty="0"/>
          </a:p>
        </p:txBody>
      </p:sp>
      <p:sp>
        <p:nvSpPr>
          <p:cNvPr id="34" name="Symbol zastępczy tekstu 2">
            <a:extLst>
              <a:ext uri="{FF2B5EF4-FFF2-40B4-BE49-F238E27FC236}">
                <a16:creationId xmlns:a16="http://schemas.microsoft.com/office/drawing/2014/main" id="{54E5D6E0-ACCC-4F47-9D6E-3FC08FF315BB}"/>
              </a:ext>
            </a:extLst>
          </p:cNvPr>
          <p:cNvSpPr>
            <a:spLocks noGrp="1"/>
          </p:cNvSpPr>
          <p:nvPr>
            <p:ph type="body" sz="quarter" idx="23" hasCustomPrompt="1"/>
          </p:nvPr>
        </p:nvSpPr>
        <p:spPr>
          <a:xfrm>
            <a:off x="6902450" y="3339716"/>
            <a:ext cx="3916363" cy="892175"/>
          </a:xfrm>
        </p:spPr>
        <p:txBody>
          <a:bodyPr anchor="b"/>
          <a:lstStyle>
            <a:lvl1pPr marL="0" indent="0" algn="ctr">
              <a:buNone/>
              <a:defRPr b="1"/>
            </a:lvl1pPr>
          </a:lstStyle>
          <a:p>
            <a:r>
              <a:rPr lang="pl-PL" dirty="0"/>
              <a:t>Insert </a:t>
            </a:r>
            <a:r>
              <a:rPr lang="pl-PL" dirty="0" err="1"/>
              <a:t>Your</a:t>
            </a:r>
            <a:r>
              <a:rPr lang="pl-PL" dirty="0"/>
              <a:t> </a:t>
            </a:r>
            <a:r>
              <a:rPr lang="pl-PL" dirty="0" err="1"/>
              <a:t>Name</a:t>
            </a:r>
            <a:endParaRPr lang="pl-PL" dirty="0"/>
          </a:p>
        </p:txBody>
      </p:sp>
      <p:grpSp>
        <p:nvGrpSpPr>
          <p:cNvPr id="2" name="Grupa 1">
            <a:extLst>
              <a:ext uri="{FF2B5EF4-FFF2-40B4-BE49-F238E27FC236}">
                <a16:creationId xmlns:a16="http://schemas.microsoft.com/office/drawing/2014/main" id="{5942A205-07B5-334D-8F39-33CFB04F88FF}"/>
              </a:ext>
            </a:extLst>
          </p:cNvPr>
          <p:cNvGrpSpPr/>
          <p:nvPr userDrawn="1"/>
        </p:nvGrpSpPr>
        <p:grpSpPr>
          <a:xfrm>
            <a:off x="10192395" y="692696"/>
            <a:ext cx="1999604" cy="1699496"/>
            <a:chOff x="9572138" y="165530"/>
            <a:chExt cx="2619861" cy="2226662"/>
          </a:xfrm>
        </p:grpSpPr>
        <p:sp>
          <p:nvSpPr>
            <p:cNvPr id="17" name="Owal 16">
              <a:extLst>
                <a:ext uri="{FF2B5EF4-FFF2-40B4-BE49-F238E27FC236}">
                  <a16:creationId xmlns:a16="http://schemas.microsoft.com/office/drawing/2014/main" id="{ABBE9A96-2293-5743-8080-CFD6D4DB0293}"/>
                </a:ext>
              </a:extLst>
            </p:cNvPr>
            <p:cNvSpPr/>
            <p:nvPr userDrawn="1"/>
          </p:nvSpPr>
          <p:spPr>
            <a:xfrm>
              <a:off x="9720993" y="942841"/>
              <a:ext cx="129093" cy="12909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9" name="Dowolny kształt 18">
              <a:extLst>
                <a:ext uri="{FF2B5EF4-FFF2-40B4-BE49-F238E27FC236}">
                  <a16:creationId xmlns:a16="http://schemas.microsoft.com/office/drawing/2014/main" id="{189A10C1-A5C6-5945-9CE1-94CB468B2316}"/>
                </a:ext>
              </a:extLst>
            </p:cNvPr>
            <p:cNvSpPr/>
            <p:nvPr userDrawn="1"/>
          </p:nvSpPr>
          <p:spPr>
            <a:xfrm>
              <a:off x="9572138" y="888762"/>
              <a:ext cx="2619861" cy="1503429"/>
            </a:xfrm>
            <a:custGeom>
              <a:avLst/>
              <a:gdLst>
                <a:gd name="connsiteX0" fmla="*/ 2051592 w 3575084"/>
                <a:gd name="connsiteY0" fmla="*/ 0 h 2051592"/>
                <a:gd name="connsiteX1" fmla="*/ 3502287 w 3575084"/>
                <a:gd name="connsiteY1" fmla="*/ 600898 h 2051592"/>
                <a:gd name="connsiteX2" fmla="*/ 3575084 w 3575084"/>
                <a:gd name="connsiteY2" fmla="*/ 680995 h 2051592"/>
                <a:gd name="connsiteX3" fmla="*/ 3575084 w 3575084"/>
                <a:gd name="connsiteY3" fmla="*/ 1719669 h 2051592"/>
                <a:gd name="connsiteX4" fmla="*/ 3541173 w 3575084"/>
                <a:gd name="connsiteY4" fmla="*/ 1587784 h 2051592"/>
                <a:gd name="connsiteX5" fmla="*/ 2051592 w 3575084"/>
                <a:gd name="connsiteY5" fmla="*/ 491890 h 2051592"/>
                <a:gd name="connsiteX6" fmla="*/ 491890 w 3575084"/>
                <a:gd name="connsiteY6" fmla="*/ 2051592 h 2051592"/>
                <a:gd name="connsiteX7" fmla="*/ 0 w 3575084"/>
                <a:gd name="connsiteY7" fmla="*/ 2051592 h 2051592"/>
                <a:gd name="connsiteX8" fmla="*/ 2051592 w 3575084"/>
                <a:gd name="connsiteY8" fmla="*/ 0 h 2051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5084" h="2051592">
                  <a:moveTo>
                    <a:pt x="2051592" y="0"/>
                  </a:moveTo>
                  <a:cubicBezTo>
                    <a:pt x="2618123" y="0"/>
                    <a:pt x="3131021" y="229633"/>
                    <a:pt x="3502287" y="600898"/>
                  </a:cubicBezTo>
                  <a:lnTo>
                    <a:pt x="3575084" y="680995"/>
                  </a:lnTo>
                  <a:lnTo>
                    <a:pt x="3575084" y="1719669"/>
                  </a:lnTo>
                  <a:lnTo>
                    <a:pt x="3541173" y="1587784"/>
                  </a:lnTo>
                  <a:cubicBezTo>
                    <a:pt x="3343697" y="952879"/>
                    <a:pt x="2751480" y="491890"/>
                    <a:pt x="2051592" y="491890"/>
                  </a:cubicBezTo>
                  <a:cubicBezTo>
                    <a:pt x="1190192" y="491890"/>
                    <a:pt x="491890" y="1190192"/>
                    <a:pt x="491890" y="2051592"/>
                  </a:cubicBezTo>
                  <a:lnTo>
                    <a:pt x="0" y="2051592"/>
                  </a:lnTo>
                  <a:cubicBezTo>
                    <a:pt x="0" y="918529"/>
                    <a:pt x="918529" y="0"/>
                    <a:pt x="2051592" y="0"/>
                  </a:cubicBezTo>
                  <a:close/>
                </a:path>
              </a:pathLst>
            </a:custGeom>
            <a:gradFill flip="none" rotWithShape="1">
              <a:gsLst>
                <a:gs pos="0">
                  <a:schemeClr val="tx2"/>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pl-PL"/>
            </a:p>
          </p:txBody>
        </p:sp>
        <p:sp>
          <p:nvSpPr>
            <p:cNvPr id="20" name="Dowolny kształt 19">
              <a:extLst>
                <a:ext uri="{FF2B5EF4-FFF2-40B4-BE49-F238E27FC236}">
                  <a16:creationId xmlns:a16="http://schemas.microsoft.com/office/drawing/2014/main" id="{E2BFDD0B-37FE-8543-9F08-E233D04C82AB}"/>
                </a:ext>
              </a:extLst>
            </p:cNvPr>
            <p:cNvSpPr/>
            <p:nvPr userDrawn="1"/>
          </p:nvSpPr>
          <p:spPr>
            <a:xfrm>
              <a:off x="10128035" y="165530"/>
              <a:ext cx="2063964" cy="2226662"/>
            </a:xfrm>
            <a:custGeom>
              <a:avLst/>
              <a:gdLst>
                <a:gd name="connsiteX0" fmla="*/ 2484276 w 3071664"/>
                <a:gd name="connsiteY0" fmla="*/ 0 h 3313799"/>
                <a:gd name="connsiteX1" fmla="*/ 2984944 w 3071664"/>
                <a:gd name="connsiteY1" fmla="*/ 50472 h 3313799"/>
                <a:gd name="connsiteX2" fmla="*/ 3071664 w 3071664"/>
                <a:gd name="connsiteY2" fmla="*/ 72770 h 3313799"/>
                <a:gd name="connsiteX3" fmla="*/ 3071664 w 3071664"/>
                <a:gd name="connsiteY3" fmla="*/ 689969 h 3313799"/>
                <a:gd name="connsiteX4" fmla="*/ 3045901 w 3071664"/>
                <a:gd name="connsiteY4" fmla="*/ 680540 h 3313799"/>
                <a:gd name="connsiteX5" fmla="*/ 2484276 w 3071664"/>
                <a:gd name="connsiteY5" fmla="*/ 595630 h 3313799"/>
                <a:gd name="connsiteX6" fmla="*/ 595630 w 3071664"/>
                <a:gd name="connsiteY6" fmla="*/ 2484276 h 3313799"/>
                <a:gd name="connsiteX7" fmla="*/ 744049 w 3071664"/>
                <a:gd name="connsiteY7" fmla="*/ 3219422 h 3313799"/>
                <a:gd name="connsiteX8" fmla="*/ 789513 w 3071664"/>
                <a:gd name="connsiteY8" fmla="*/ 3313799 h 3313799"/>
                <a:gd name="connsiteX9" fmla="*/ 144912 w 3071664"/>
                <a:gd name="connsiteY9" fmla="*/ 3313799 h 3313799"/>
                <a:gd name="connsiteX10" fmla="*/ 111688 w 3071664"/>
                <a:gd name="connsiteY10" fmla="*/ 3223024 h 3313799"/>
                <a:gd name="connsiteX11" fmla="*/ 0 w 3071664"/>
                <a:gd name="connsiteY11" fmla="*/ 2484276 h 3313799"/>
                <a:gd name="connsiteX12" fmla="*/ 2484276 w 3071664"/>
                <a:gd name="connsiteY12" fmla="*/ 0 h 3313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71664" h="3313799">
                  <a:moveTo>
                    <a:pt x="2484276" y="0"/>
                  </a:moveTo>
                  <a:cubicBezTo>
                    <a:pt x="2655779" y="0"/>
                    <a:pt x="2823224" y="17379"/>
                    <a:pt x="2984944" y="50472"/>
                  </a:cubicBezTo>
                  <a:lnTo>
                    <a:pt x="3071664" y="72770"/>
                  </a:lnTo>
                  <a:lnTo>
                    <a:pt x="3071664" y="689969"/>
                  </a:lnTo>
                  <a:lnTo>
                    <a:pt x="3045901" y="680540"/>
                  </a:lnTo>
                  <a:cubicBezTo>
                    <a:pt x="2868484" y="625357"/>
                    <a:pt x="2679852" y="595630"/>
                    <a:pt x="2484276" y="595630"/>
                  </a:cubicBezTo>
                  <a:cubicBezTo>
                    <a:pt x="1441206" y="595630"/>
                    <a:pt x="595630" y="1441206"/>
                    <a:pt x="595630" y="2484276"/>
                  </a:cubicBezTo>
                  <a:cubicBezTo>
                    <a:pt x="595630" y="2745044"/>
                    <a:pt x="648479" y="2993468"/>
                    <a:pt x="744049" y="3219422"/>
                  </a:cubicBezTo>
                  <a:lnTo>
                    <a:pt x="789513" y="3313799"/>
                  </a:lnTo>
                  <a:lnTo>
                    <a:pt x="144912" y="3313799"/>
                  </a:lnTo>
                  <a:lnTo>
                    <a:pt x="111688" y="3223024"/>
                  </a:lnTo>
                  <a:cubicBezTo>
                    <a:pt x="39103" y="2989654"/>
                    <a:pt x="0" y="2741532"/>
                    <a:pt x="0" y="2484276"/>
                  </a:cubicBezTo>
                  <a:cubicBezTo>
                    <a:pt x="0" y="1112248"/>
                    <a:pt x="1112248" y="0"/>
                    <a:pt x="2484276" y="0"/>
                  </a:cubicBezTo>
                  <a:close/>
                </a:path>
              </a:pathLst>
            </a:cu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pl-PL"/>
            </a:p>
          </p:txBody>
        </p:sp>
      </p:grpSp>
    </p:spTree>
    <p:extLst>
      <p:ext uri="{BB962C8B-B14F-4D97-AF65-F5344CB8AC3E}">
        <p14:creationId xmlns:p14="http://schemas.microsoft.com/office/powerpoint/2010/main" val="31311275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peaker [3]">
    <p:bg>
      <p:bgPr>
        <a:solidFill>
          <a:schemeClr val="bg1"/>
        </a:solidFill>
        <a:effectLst/>
      </p:bgPr>
    </p:bg>
    <p:spTree>
      <p:nvGrpSpPr>
        <p:cNvPr id="1" name=""/>
        <p:cNvGrpSpPr/>
        <p:nvPr/>
      </p:nvGrpSpPr>
      <p:grpSpPr>
        <a:xfrm>
          <a:off x="0" y="0"/>
          <a:ext cx="0" cy="0"/>
          <a:chOff x="0" y="0"/>
          <a:chExt cx="0" cy="0"/>
        </a:xfrm>
      </p:grpSpPr>
      <p:sp>
        <p:nvSpPr>
          <p:cNvPr id="18" name="Prostokąt 17">
            <a:extLst>
              <a:ext uri="{FF2B5EF4-FFF2-40B4-BE49-F238E27FC236}">
                <a16:creationId xmlns:a16="http://schemas.microsoft.com/office/drawing/2014/main" id="{6E041CC6-0B79-7B44-94F8-76A2908BFDB9}"/>
              </a:ext>
            </a:extLst>
          </p:cNvPr>
          <p:cNvSpPr/>
          <p:nvPr userDrawn="1"/>
        </p:nvSpPr>
        <p:spPr>
          <a:xfrm>
            <a:off x="0" y="0"/>
            <a:ext cx="12192000" cy="239219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latin typeface="Roboto" panose="02000000000000000000" pitchFamily="2" charset="0"/>
            </a:endParaRPr>
          </a:p>
        </p:txBody>
      </p:sp>
      <p:grpSp>
        <p:nvGrpSpPr>
          <p:cNvPr id="20" name="Grupa 19">
            <a:extLst>
              <a:ext uri="{FF2B5EF4-FFF2-40B4-BE49-F238E27FC236}">
                <a16:creationId xmlns:a16="http://schemas.microsoft.com/office/drawing/2014/main" id="{3C9D0AE3-35C2-3C46-9DC1-67B1044EC4B6}"/>
              </a:ext>
            </a:extLst>
          </p:cNvPr>
          <p:cNvGrpSpPr/>
          <p:nvPr userDrawn="1"/>
        </p:nvGrpSpPr>
        <p:grpSpPr>
          <a:xfrm rot="16200000">
            <a:off x="10342450" y="154124"/>
            <a:ext cx="1999604" cy="1699496"/>
            <a:chOff x="9572138" y="165530"/>
            <a:chExt cx="2619861" cy="2226662"/>
          </a:xfrm>
        </p:grpSpPr>
        <p:sp>
          <p:nvSpPr>
            <p:cNvPr id="21" name="Owal 20">
              <a:extLst>
                <a:ext uri="{FF2B5EF4-FFF2-40B4-BE49-F238E27FC236}">
                  <a16:creationId xmlns:a16="http://schemas.microsoft.com/office/drawing/2014/main" id="{C88B62CC-EB06-2C48-8918-9D5606383D2A}"/>
                </a:ext>
              </a:extLst>
            </p:cNvPr>
            <p:cNvSpPr/>
            <p:nvPr userDrawn="1"/>
          </p:nvSpPr>
          <p:spPr>
            <a:xfrm>
              <a:off x="9720993" y="942841"/>
              <a:ext cx="129093" cy="12909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2" name="Dowolny kształt 21">
              <a:extLst>
                <a:ext uri="{FF2B5EF4-FFF2-40B4-BE49-F238E27FC236}">
                  <a16:creationId xmlns:a16="http://schemas.microsoft.com/office/drawing/2014/main" id="{C643A26B-BEAF-1140-A748-6F9FF3A26D1E}"/>
                </a:ext>
              </a:extLst>
            </p:cNvPr>
            <p:cNvSpPr/>
            <p:nvPr userDrawn="1"/>
          </p:nvSpPr>
          <p:spPr>
            <a:xfrm>
              <a:off x="9572138" y="888762"/>
              <a:ext cx="2619861" cy="1503429"/>
            </a:xfrm>
            <a:custGeom>
              <a:avLst/>
              <a:gdLst>
                <a:gd name="connsiteX0" fmla="*/ 2051592 w 3575084"/>
                <a:gd name="connsiteY0" fmla="*/ 0 h 2051592"/>
                <a:gd name="connsiteX1" fmla="*/ 3502287 w 3575084"/>
                <a:gd name="connsiteY1" fmla="*/ 600898 h 2051592"/>
                <a:gd name="connsiteX2" fmla="*/ 3575084 w 3575084"/>
                <a:gd name="connsiteY2" fmla="*/ 680995 h 2051592"/>
                <a:gd name="connsiteX3" fmla="*/ 3575084 w 3575084"/>
                <a:gd name="connsiteY3" fmla="*/ 1719669 h 2051592"/>
                <a:gd name="connsiteX4" fmla="*/ 3541173 w 3575084"/>
                <a:gd name="connsiteY4" fmla="*/ 1587784 h 2051592"/>
                <a:gd name="connsiteX5" fmla="*/ 2051592 w 3575084"/>
                <a:gd name="connsiteY5" fmla="*/ 491890 h 2051592"/>
                <a:gd name="connsiteX6" fmla="*/ 491890 w 3575084"/>
                <a:gd name="connsiteY6" fmla="*/ 2051592 h 2051592"/>
                <a:gd name="connsiteX7" fmla="*/ 0 w 3575084"/>
                <a:gd name="connsiteY7" fmla="*/ 2051592 h 2051592"/>
                <a:gd name="connsiteX8" fmla="*/ 2051592 w 3575084"/>
                <a:gd name="connsiteY8" fmla="*/ 0 h 2051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5084" h="2051592">
                  <a:moveTo>
                    <a:pt x="2051592" y="0"/>
                  </a:moveTo>
                  <a:cubicBezTo>
                    <a:pt x="2618123" y="0"/>
                    <a:pt x="3131021" y="229633"/>
                    <a:pt x="3502287" y="600898"/>
                  </a:cubicBezTo>
                  <a:lnTo>
                    <a:pt x="3575084" y="680995"/>
                  </a:lnTo>
                  <a:lnTo>
                    <a:pt x="3575084" y="1719669"/>
                  </a:lnTo>
                  <a:lnTo>
                    <a:pt x="3541173" y="1587784"/>
                  </a:lnTo>
                  <a:cubicBezTo>
                    <a:pt x="3343697" y="952879"/>
                    <a:pt x="2751480" y="491890"/>
                    <a:pt x="2051592" y="491890"/>
                  </a:cubicBezTo>
                  <a:cubicBezTo>
                    <a:pt x="1190192" y="491890"/>
                    <a:pt x="491890" y="1190192"/>
                    <a:pt x="491890" y="2051592"/>
                  </a:cubicBezTo>
                  <a:lnTo>
                    <a:pt x="0" y="2051592"/>
                  </a:lnTo>
                  <a:cubicBezTo>
                    <a:pt x="0" y="918529"/>
                    <a:pt x="918529" y="0"/>
                    <a:pt x="2051592" y="0"/>
                  </a:cubicBezTo>
                  <a:close/>
                </a:path>
              </a:pathLst>
            </a:custGeom>
            <a:gradFill flip="none" rotWithShape="1">
              <a:gsLst>
                <a:gs pos="0">
                  <a:schemeClr val="tx2"/>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pl-PL"/>
            </a:p>
          </p:txBody>
        </p:sp>
        <p:sp>
          <p:nvSpPr>
            <p:cNvPr id="27" name="Dowolny kształt 26">
              <a:extLst>
                <a:ext uri="{FF2B5EF4-FFF2-40B4-BE49-F238E27FC236}">
                  <a16:creationId xmlns:a16="http://schemas.microsoft.com/office/drawing/2014/main" id="{B9B981F5-6E2B-E544-AB55-92D0273FEDF2}"/>
                </a:ext>
              </a:extLst>
            </p:cNvPr>
            <p:cNvSpPr/>
            <p:nvPr userDrawn="1"/>
          </p:nvSpPr>
          <p:spPr>
            <a:xfrm>
              <a:off x="10128035" y="165530"/>
              <a:ext cx="2063964" cy="2226662"/>
            </a:xfrm>
            <a:custGeom>
              <a:avLst/>
              <a:gdLst>
                <a:gd name="connsiteX0" fmla="*/ 2484276 w 3071664"/>
                <a:gd name="connsiteY0" fmla="*/ 0 h 3313799"/>
                <a:gd name="connsiteX1" fmla="*/ 2984944 w 3071664"/>
                <a:gd name="connsiteY1" fmla="*/ 50472 h 3313799"/>
                <a:gd name="connsiteX2" fmla="*/ 3071664 w 3071664"/>
                <a:gd name="connsiteY2" fmla="*/ 72770 h 3313799"/>
                <a:gd name="connsiteX3" fmla="*/ 3071664 w 3071664"/>
                <a:gd name="connsiteY3" fmla="*/ 689969 h 3313799"/>
                <a:gd name="connsiteX4" fmla="*/ 3045901 w 3071664"/>
                <a:gd name="connsiteY4" fmla="*/ 680540 h 3313799"/>
                <a:gd name="connsiteX5" fmla="*/ 2484276 w 3071664"/>
                <a:gd name="connsiteY5" fmla="*/ 595630 h 3313799"/>
                <a:gd name="connsiteX6" fmla="*/ 595630 w 3071664"/>
                <a:gd name="connsiteY6" fmla="*/ 2484276 h 3313799"/>
                <a:gd name="connsiteX7" fmla="*/ 744049 w 3071664"/>
                <a:gd name="connsiteY7" fmla="*/ 3219422 h 3313799"/>
                <a:gd name="connsiteX8" fmla="*/ 789513 w 3071664"/>
                <a:gd name="connsiteY8" fmla="*/ 3313799 h 3313799"/>
                <a:gd name="connsiteX9" fmla="*/ 144912 w 3071664"/>
                <a:gd name="connsiteY9" fmla="*/ 3313799 h 3313799"/>
                <a:gd name="connsiteX10" fmla="*/ 111688 w 3071664"/>
                <a:gd name="connsiteY10" fmla="*/ 3223024 h 3313799"/>
                <a:gd name="connsiteX11" fmla="*/ 0 w 3071664"/>
                <a:gd name="connsiteY11" fmla="*/ 2484276 h 3313799"/>
                <a:gd name="connsiteX12" fmla="*/ 2484276 w 3071664"/>
                <a:gd name="connsiteY12" fmla="*/ 0 h 3313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71664" h="3313799">
                  <a:moveTo>
                    <a:pt x="2484276" y="0"/>
                  </a:moveTo>
                  <a:cubicBezTo>
                    <a:pt x="2655779" y="0"/>
                    <a:pt x="2823224" y="17379"/>
                    <a:pt x="2984944" y="50472"/>
                  </a:cubicBezTo>
                  <a:lnTo>
                    <a:pt x="3071664" y="72770"/>
                  </a:lnTo>
                  <a:lnTo>
                    <a:pt x="3071664" y="689969"/>
                  </a:lnTo>
                  <a:lnTo>
                    <a:pt x="3045901" y="680540"/>
                  </a:lnTo>
                  <a:cubicBezTo>
                    <a:pt x="2868484" y="625357"/>
                    <a:pt x="2679852" y="595630"/>
                    <a:pt x="2484276" y="595630"/>
                  </a:cubicBezTo>
                  <a:cubicBezTo>
                    <a:pt x="1441206" y="595630"/>
                    <a:pt x="595630" y="1441206"/>
                    <a:pt x="595630" y="2484276"/>
                  </a:cubicBezTo>
                  <a:cubicBezTo>
                    <a:pt x="595630" y="2745044"/>
                    <a:pt x="648479" y="2993468"/>
                    <a:pt x="744049" y="3219422"/>
                  </a:cubicBezTo>
                  <a:lnTo>
                    <a:pt x="789513" y="3313799"/>
                  </a:lnTo>
                  <a:lnTo>
                    <a:pt x="144912" y="3313799"/>
                  </a:lnTo>
                  <a:lnTo>
                    <a:pt x="111688" y="3223024"/>
                  </a:lnTo>
                  <a:cubicBezTo>
                    <a:pt x="39103" y="2989654"/>
                    <a:pt x="0" y="2741532"/>
                    <a:pt x="0" y="2484276"/>
                  </a:cubicBezTo>
                  <a:cubicBezTo>
                    <a:pt x="0" y="1112248"/>
                    <a:pt x="1112248" y="0"/>
                    <a:pt x="2484276" y="0"/>
                  </a:cubicBezTo>
                  <a:close/>
                </a:path>
              </a:pathLst>
            </a:cu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pl-PL"/>
            </a:p>
          </p:txBody>
        </p:sp>
      </p:grpSp>
      <p:sp>
        <p:nvSpPr>
          <p:cNvPr id="14" name="Symbol zastępczy tekstu 18">
            <a:extLst>
              <a:ext uri="{FF2B5EF4-FFF2-40B4-BE49-F238E27FC236}">
                <a16:creationId xmlns:a16="http://schemas.microsoft.com/office/drawing/2014/main" id="{56D12ADF-18C8-AF4E-BEF7-6C5BEFF095F2}"/>
              </a:ext>
            </a:extLst>
          </p:cNvPr>
          <p:cNvSpPr>
            <a:spLocks noGrp="1"/>
          </p:cNvSpPr>
          <p:nvPr>
            <p:ph type="body" sz="quarter" idx="17" hasCustomPrompt="1"/>
          </p:nvPr>
        </p:nvSpPr>
        <p:spPr>
          <a:xfrm>
            <a:off x="684730" y="4235407"/>
            <a:ext cx="3221966" cy="1612814"/>
          </a:xfrm>
          <a:noFill/>
        </p:spPr>
        <p:txBody>
          <a:bodyPr vert="horz" wrap="square" lIns="0" tIns="45720" rIns="0" bIns="45720" rtlCol="0">
            <a:normAutofit/>
          </a:bodyPr>
          <a:lstStyle>
            <a:lvl1pPr marL="0" indent="0" algn="ctr">
              <a:buNone/>
              <a:defRPr lang="pl-PL" sz="1800" dirty="0">
                <a:latin typeface="Roboto" panose="02000000000000000000" pitchFamily="2" charset="0"/>
                <a:ea typeface="Roboto" panose="02000000000000000000" pitchFamily="2" charset="0"/>
              </a:defRPr>
            </a:lvl1pPr>
          </a:lstStyle>
          <a:p>
            <a:pPr marL="228600" lvl="0" indent="-228600"/>
            <a:r>
              <a:rPr lang="pl-PL" dirty="0"/>
              <a:t>Insert </a:t>
            </a:r>
            <a:r>
              <a:rPr lang="pl-PL" dirty="0" err="1"/>
              <a:t>Your</a:t>
            </a:r>
            <a:r>
              <a:rPr lang="pl-PL" dirty="0"/>
              <a:t> </a:t>
            </a:r>
            <a:r>
              <a:rPr lang="pl-PL" dirty="0" err="1"/>
              <a:t>Position</a:t>
            </a:r>
            <a:endParaRPr lang="pl-PL" dirty="0"/>
          </a:p>
        </p:txBody>
      </p:sp>
      <p:sp>
        <p:nvSpPr>
          <p:cNvPr id="16" name="Symbol zastępczy obrazu 7">
            <a:extLst>
              <a:ext uri="{FF2B5EF4-FFF2-40B4-BE49-F238E27FC236}">
                <a16:creationId xmlns:a16="http://schemas.microsoft.com/office/drawing/2014/main" id="{C7E4EFE6-7B8F-EA42-A596-8A6D92B95BE5}"/>
              </a:ext>
            </a:extLst>
          </p:cNvPr>
          <p:cNvSpPr>
            <a:spLocks noGrp="1"/>
          </p:cNvSpPr>
          <p:nvPr>
            <p:ph type="pic" sz="quarter" idx="18" hasCustomPrompt="1"/>
          </p:nvPr>
        </p:nvSpPr>
        <p:spPr>
          <a:xfrm>
            <a:off x="1244164" y="1007388"/>
            <a:ext cx="2086411" cy="2086411"/>
          </a:xfrm>
          <a:prstGeom prst="ellipse">
            <a:avLst/>
          </a:prstGeom>
          <a:solidFill>
            <a:schemeClr val="tx2">
              <a:lumMod val="20000"/>
              <a:lumOff val="80000"/>
            </a:schemeClr>
          </a:solidFill>
          <a:ln w="31750">
            <a:noFill/>
          </a:ln>
        </p:spPr>
        <p:txBody>
          <a:bodyPr vert="horz" lIns="0" tIns="45720" rIns="0" bIns="45720" rtlCol="0" anchor="ctr">
            <a:normAutofit/>
          </a:bodyPr>
          <a:lstStyle>
            <a:lvl1pPr>
              <a:defRPr lang="pl-PL" dirty="0">
                <a:solidFill>
                  <a:schemeClr val="accent2"/>
                </a:solidFill>
              </a:defRPr>
            </a:lvl1pPr>
          </a:lstStyle>
          <a:p>
            <a:pPr marL="0" marR="0" lvl="0" indent="0" algn="ctr" fontAlgn="auto">
              <a:buClrTx/>
              <a:buNone/>
              <a:tabLst/>
            </a:pPr>
            <a:r>
              <a:rPr lang="pl-PL" dirty="0" err="1"/>
              <a:t>Click</a:t>
            </a:r>
            <a:r>
              <a:rPr lang="pl-PL" dirty="0"/>
              <a:t> </a:t>
            </a:r>
            <a:r>
              <a:rPr lang="pl-PL" dirty="0" err="1"/>
              <a:t>icon</a:t>
            </a:r>
            <a:br>
              <a:rPr lang="pl-PL" dirty="0"/>
            </a:br>
            <a:r>
              <a:rPr lang="pl-PL" dirty="0"/>
              <a:t>to </a:t>
            </a:r>
            <a:r>
              <a:rPr lang="pl-PL" dirty="0" err="1"/>
              <a:t>add</a:t>
            </a:r>
            <a:r>
              <a:rPr lang="pl-PL" dirty="0"/>
              <a:t> </a:t>
            </a:r>
            <a:br>
              <a:rPr lang="pl-PL" dirty="0"/>
            </a:br>
            <a:r>
              <a:rPr lang="pl-PL" dirty="0"/>
              <a:t>a </a:t>
            </a:r>
            <a:r>
              <a:rPr lang="pl-PL" dirty="0" err="1"/>
              <a:t>picture</a:t>
            </a:r>
            <a:endParaRPr lang="pl-PL" dirty="0"/>
          </a:p>
        </p:txBody>
      </p:sp>
      <p:sp>
        <p:nvSpPr>
          <p:cNvPr id="17" name="Symbol zastępczy tekstu 18">
            <a:extLst>
              <a:ext uri="{FF2B5EF4-FFF2-40B4-BE49-F238E27FC236}">
                <a16:creationId xmlns:a16="http://schemas.microsoft.com/office/drawing/2014/main" id="{AC9280D8-6656-6248-A5DD-E03A23E80957}"/>
              </a:ext>
            </a:extLst>
          </p:cNvPr>
          <p:cNvSpPr>
            <a:spLocks noGrp="1"/>
          </p:cNvSpPr>
          <p:nvPr>
            <p:ph type="body" sz="quarter" idx="19" hasCustomPrompt="1"/>
          </p:nvPr>
        </p:nvSpPr>
        <p:spPr>
          <a:xfrm>
            <a:off x="8288855" y="4235407"/>
            <a:ext cx="3221966" cy="1612814"/>
          </a:xfrm>
          <a:noFill/>
        </p:spPr>
        <p:txBody>
          <a:bodyPr vert="horz" wrap="square" lIns="0" tIns="45720" rIns="0" bIns="45720" rtlCol="0">
            <a:normAutofit/>
          </a:bodyPr>
          <a:lstStyle>
            <a:lvl1pPr marL="0" indent="0" algn="ctr">
              <a:buNone/>
              <a:defRPr lang="pl-PL" sz="1800" dirty="0">
                <a:latin typeface="Roboto" panose="02000000000000000000" pitchFamily="2" charset="0"/>
                <a:ea typeface="Roboto" panose="02000000000000000000" pitchFamily="2" charset="0"/>
              </a:defRPr>
            </a:lvl1pPr>
          </a:lstStyle>
          <a:p>
            <a:pPr marL="228600" lvl="0" indent="-228600"/>
            <a:r>
              <a:rPr lang="pl-PL" dirty="0"/>
              <a:t>Insert </a:t>
            </a:r>
            <a:r>
              <a:rPr lang="pl-PL" dirty="0" err="1"/>
              <a:t>Your</a:t>
            </a:r>
            <a:r>
              <a:rPr lang="pl-PL" dirty="0"/>
              <a:t> </a:t>
            </a:r>
            <a:r>
              <a:rPr lang="pl-PL" dirty="0" err="1"/>
              <a:t>Position</a:t>
            </a:r>
            <a:endParaRPr lang="pl-PL" dirty="0"/>
          </a:p>
        </p:txBody>
      </p:sp>
      <p:sp>
        <p:nvSpPr>
          <p:cNvPr id="23" name="Symbol zastępczy obrazu 7">
            <a:extLst>
              <a:ext uri="{FF2B5EF4-FFF2-40B4-BE49-F238E27FC236}">
                <a16:creationId xmlns:a16="http://schemas.microsoft.com/office/drawing/2014/main" id="{36080D10-C6DE-8B4E-B67F-0C4956534CE1}"/>
              </a:ext>
            </a:extLst>
          </p:cNvPr>
          <p:cNvSpPr>
            <a:spLocks noGrp="1"/>
          </p:cNvSpPr>
          <p:nvPr>
            <p:ph type="pic" sz="quarter" idx="21" hasCustomPrompt="1"/>
          </p:nvPr>
        </p:nvSpPr>
        <p:spPr>
          <a:xfrm>
            <a:off x="8848289" y="1007388"/>
            <a:ext cx="2086411" cy="2086411"/>
          </a:xfrm>
          <a:prstGeom prst="ellipse">
            <a:avLst/>
          </a:prstGeom>
          <a:solidFill>
            <a:schemeClr val="tx2">
              <a:lumMod val="20000"/>
              <a:lumOff val="80000"/>
            </a:schemeClr>
          </a:solidFill>
          <a:ln w="31750">
            <a:noFill/>
          </a:ln>
        </p:spPr>
        <p:txBody>
          <a:bodyPr vert="horz" lIns="0" tIns="45720" rIns="0" bIns="45720" rtlCol="0" anchor="ctr">
            <a:normAutofit/>
          </a:bodyPr>
          <a:lstStyle>
            <a:lvl1pPr>
              <a:defRPr lang="pl-PL" dirty="0">
                <a:solidFill>
                  <a:schemeClr val="accent2"/>
                </a:solidFill>
              </a:defRPr>
            </a:lvl1pPr>
          </a:lstStyle>
          <a:p>
            <a:pPr marL="0" marR="0" lvl="0" indent="0" algn="ctr" fontAlgn="auto">
              <a:buClrTx/>
              <a:buNone/>
              <a:tabLst/>
            </a:pPr>
            <a:r>
              <a:rPr lang="pl-PL" dirty="0" err="1"/>
              <a:t>Click</a:t>
            </a:r>
            <a:r>
              <a:rPr lang="pl-PL" dirty="0"/>
              <a:t> </a:t>
            </a:r>
            <a:r>
              <a:rPr lang="pl-PL" dirty="0" err="1"/>
              <a:t>icon</a:t>
            </a:r>
            <a:br>
              <a:rPr lang="pl-PL" dirty="0"/>
            </a:br>
            <a:r>
              <a:rPr lang="pl-PL" dirty="0"/>
              <a:t>to </a:t>
            </a:r>
            <a:r>
              <a:rPr lang="pl-PL" dirty="0" err="1"/>
              <a:t>add</a:t>
            </a:r>
            <a:r>
              <a:rPr lang="pl-PL" dirty="0"/>
              <a:t> </a:t>
            </a:r>
            <a:br>
              <a:rPr lang="pl-PL" dirty="0"/>
            </a:br>
            <a:r>
              <a:rPr lang="pl-PL" dirty="0"/>
              <a:t>a </a:t>
            </a:r>
            <a:r>
              <a:rPr lang="pl-PL" dirty="0" err="1"/>
              <a:t>picture</a:t>
            </a:r>
            <a:endParaRPr lang="pl-PL" dirty="0"/>
          </a:p>
        </p:txBody>
      </p:sp>
      <p:sp>
        <p:nvSpPr>
          <p:cNvPr id="25" name="Symbol zastępczy tekstu 18">
            <a:extLst>
              <a:ext uri="{FF2B5EF4-FFF2-40B4-BE49-F238E27FC236}">
                <a16:creationId xmlns:a16="http://schemas.microsoft.com/office/drawing/2014/main" id="{881E8792-81CE-F94F-8BEE-1854EB72A445}"/>
              </a:ext>
            </a:extLst>
          </p:cNvPr>
          <p:cNvSpPr>
            <a:spLocks noGrp="1"/>
          </p:cNvSpPr>
          <p:nvPr>
            <p:ph type="body" sz="quarter" idx="22" hasCustomPrompt="1"/>
          </p:nvPr>
        </p:nvSpPr>
        <p:spPr>
          <a:xfrm>
            <a:off x="4493360" y="4235407"/>
            <a:ext cx="3221966" cy="1612814"/>
          </a:xfrm>
          <a:noFill/>
        </p:spPr>
        <p:txBody>
          <a:bodyPr vert="horz" wrap="square" lIns="0" tIns="45720" rIns="0" bIns="45720" rtlCol="0">
            <a:normAutofit/>
          </a:bodyPr>
          <a:lstStyle>
            <a:lvl1pPr marL="0" indent="0" algn="ctr">
              <a:buNone/>
              <a:defRPr lang="pl-PL" sz="1800" dirty="0">
                <a:latin typeface="Roboto" panose="02000000000000000000" pitchFamily="2" charset="0"/>
                <a:ea typeface="Roboto" panose="02000000000000000000" pitchFamily="2" charset="0"/>
              </a:defRPr>
            </a:lvl1pPr>
          </a:lstStyle>
          <a:p>
            <a:pPr marL="228600" lvl="0" indent="-228600"/>
            <a:r>
              <a:rPr lang="pl-PL" dirty="0"/>
              <a:t>Insert </a:t>
            </a:r>
            <a:r>
              <a:rPr lang="pl-PL" dirty="0" err="1"/>
              <a:t>Your</a:t>
            </a:r>
            <a:r>
              <a:rPr lang="pl-PL" dirty="0"/>
              <a:t> </a:t>
            </a:r>
            <a:r>
              <a:rPr lang="pl-PL" dirty="0" err="1"/>
              <a:t>Position</a:t>
            </a:r>
            <a:endParaRPr lang="pl-PL" dirty="0"/>
          </a:p>
        </p:txBody>
      </p:sp>
      <p:sp>
        <p:nvSpPr>
          <p:cNvPr id="26" name="Symbol zastępczy obrazu 7">
            <a:extLst>
              <a:ext uri="{FF2B5EF4-FFF2-40B4-BE49-F238E27FC236}">
                <a16:creationId xmlns:a16="http://schemas.microsoft.com/office/drawing/2014/main" id="{45FB8F0B-6B1F-C343-8CCC-C156E2DBCDF5}"/>
              </a:ext>
            </a:extLst>
          </p:cNvPr>
          <p:cNvSpPr>
            <a:spLocks noGrp="1"/>
          </p:cNvSpPr>
          <p:nvPr>
            <p:ph type="pic" sz="quarter" idx="24" hasCustomPrompt="1"/>
          </p:nvPr>
        </p:nvSpPr>
        <p:spPr>
          <a:xfrm>
            <a:off x="5052794" y="1007388"/>
            <a:ext cx="2086411" cy="2086411"/>
          </a:xfrm>
          <a:prstGeom prst="ellipse">
            <a:avLst/>
          </a:prstGeom>
          <a:solidFill>
            <a:schemeClr val="tx2">
              <a:lumMod val="20000"/>
              <a:lumOff val="80000"/>
            </a:schemeClr>
          </a:solidFill>
          <a:ln w="31750">
            <a:noFill/>
          </a:ln>
        </p:spPr>
        <p:txBody>
          <a:bodyPr vert="horz" lIns="0" tIns="45720" rIns="0" bIns="45720" rtlCol="0" anchor="ctr">
            <a:normAutofit/>
          </a:bodyPr>
          <a:lstStyle>
            <a:lvl1pPr>
              <a:defRPr lang="pl-PL" dirty="0">
                <a:solidFill>
                  <a:schemeClr val="accent2"/>
                </a:solidFill>
              </a:defRPr>
            </a:lvl1pPr>
          </a:lstStyle>
          <a:p>
            <a:pPr marL="0" marR="0" lvl="0" indent="0" algn="ctr" fontAlgn="auto">
              <a:buClrTx/>
              <a:buNone/>
              <a:tabLst/>
            </a:pPr>
            <a:r>
              <a:rPr lang="pl-PL" dirty="0" err="1"/>
              <a:t>Click</a:t>
            </a:r>
            <a:r>
              <a:rPr lang="pl-PL" dirty="0"/>
              <a:t> </a:t>
            </a:r>
            <a:r>
              <a:rPr lang="pl-PL" dirty="0" err="1"/>
              <a:t>icon</a:t>
            </a:r>
            <a:br>
              <a:rPr lang="pl-PL" dirty="0"/>
            </a:br>
            <a:r>
              <a:rPr lang="pl-PL" dirty="0"/>
              <a:t>to </a:t>
            </a:r>
            <a:r>
              <a:rPr lang="pl-PL" dirty="0" err="1"/>
              <a:t>add</a:t>
            </a:r>
            <a:r>
              <a:rPr lang="pl-PL" dirty="0"/>
              <a:t> </a:t>
            </a:r>
            <a:br>
              <a:rPr lang="pl-PL" dirty="0"/>
            </a:br>
            <a:r>
              <a:rPr lang="pl-PL" dirty="0"/>
              <a:t>a </a:t>
            </a:r>
            <a:r>
              <a:rPr lang="pl-PL" dirty="0" err="1"/>
              <a:t>picture</a:t>
            </a:r>
            <a:endParaRPr lang="pl-PL" dirty="0"/>
          </a:p>
        </p:txBody>
      </p:sp>
      <p:sp>
        <p:nvSpPr>
          <p:cNvPr id="29" name="Symbol zastępczy tekstu 2">
            <a:extLst>
              <a:ext uri="{FF2B5EF4-FFF2-40B4-BE49-F238E27FC236}">
                <a16:creationId xmlns:a16="http://schemas.microsoft.com/office/drawing/2014/main" id="{D6329CE0-01F7-BE4D-9E53-FDBCA2D1FB58}"/>
              </a:ext>
            </a:extLst>
          </p:cNvPr>
          <p:cNvSpPr>
            <a:spLocks noGrp="1"/>
          </p:cNvSpPr>
          <p:nvPr>
            <p:ph type="body" sz="quarter" idx="25" hasCustomPrompt="1"/>
          </p:nvPr>
        </p:nvSpPr>
        <p:spPr>
          <a:xfrm>
            <a:off x="686300" y="3339716"/>
            <a:ext cx="3233531" cy="892175"/>
          </a:xfrm>
        </p:spPr>
        <p:txBody>
          <a:bodyPr anchor="b"/>
          <a:lstStyle>
            <a:lvl1pPr marL="0" indent="0" algn="ctr">
              <a:buNone/>
              <a:defRPr b="1"/>
            </a:lvl1pPr>
          </a:lstStyle>
          <a:p>
            <a:r>
              <a:rPr lang="pl-PL" dirty="0"/>
              <a:t>Insert </a:t>
            </a:r>
            <a:r>
              <a:rPr lang="pl-PL" dirty="0" err="1"/>
              <a:t>Your</a:t>
            </a:r>
            <a:r>
              <a:rPr lang="pl-PL" dirty="0"/>
              <a:t> </a:t>
            </a:r>
            <a:r>
              <a:rPr lang="pl-PL" dirty="0" err="1"/>
              <a:t>Name</a:t>
            </a:r>
            <a:endParaRPr lang="pl-PL" dirty="0"/>
          </a:p>
        </p:txBody>
      </p:sp>
      <p:sp>
        <p:nvSpPr>
          <p:cNvPr id="30" name="Symbol zastępczy tekstu 2">
            <a:extLst>
              <a:ext uri="{FF2B5EF4-FFF2-40B4-BE49-F238E27FC236}">
                <a16:creationId xmlns:a16="http://schemas.microsoft.com/office/drawing/2014/main" id="{FF614BC6-5140-8848-80C0-EF5FAC4BA306}"/>
              </a:ext>
            </a:extLst>
          </p:cNvPr>
          <p:cNvSpPr>
            <a:spLocks noGrp="1"/>
          </p:cNvSpPr>
          <p:nvPr>
            <p:ph type="body" sz="quarter" idx="26" hasCustomPrompt="1"/>
          </p:nvPr>
        </p:nvSpPr>
        <p:spPr>
          <a:xfrm>
            <a:off x="4479235" y="3339716"/>
            <a:ext cx="3233531" cy="892175"/>
          </a:xfrm>
        </p:spPr>
        <p:txBody>
          <a:bodyPr anchor="b"/>
          <a:lstStyle>
            <a:lvl1pPr marL="0" indent="0" algn="ctr">
              <a:buNone/>
              <a:defRPr b="1"/>
            </a:lvl1pPr>
          </a:lstStyle>
          <a:p>
            <a:r>
              <a:rPr lang="pl-PL" dirty="0"/>
              <a:t>Insert </a:t>
            </a:r>
            <a:r>
              <a:rPr lang="pl-PL" dirty="0" err="1"/>
              <a:t>Your</a:t>
            </a:r>
            <a:r>
              <a:rPr lang="pl-PL" dirty="0"/>
              <a:t> </a:t>
            </a:r>
            <a:r>
              <a:rPr lang="pl-PL" dirty="0" err="1"/>
              <a:t>Name</a:t>
            </a:r>
            <a:endParaRPr lang="pl-PL" dirty="0"/>
          </a:p>
        </p:txBody>
      </p:sp>
      <p:sp>
        <p:nvSpPr>
          <p:cNvPr id="31" name="Symbol zastępczy tekstu 2">
            <a:extLst>
              <a:ext uri="{FF2B5EF4-FFF2-40B4-BE49-F238E27FC236}">
                <a16:creationId xmlns:a16="http://schemas.microsoft.com/office/drawing/2014/main" id="{9D463FF2-2C47-0C41-AAE8-FB0328B82639}"/>
              </a:ext>
            </a:extLst>
          </p:cNvPr>
          <p:cNvSpPr>
            <a:spLocks noGrp="1"/>
          </p:cNvSpPr>
          <p:nvPr>
            <p:ph type="body" sz="quarter" idx="27" hasCustomPrompt="1"/>
          </p:nvPr>
        </p:nvSpPr>
        <p:spPr>
          <a:xfrm>
            <a:off x="8288882" y="3339716"/>
            <a:ext cx="3233531" cy="892175"/>
          </a:xfrm>
        </p:spPr>
        <p:txBody>
          <a:bodyPr anchor="b"/>
          <a:lstStyle>
            <a:lvl1pPr marL="0" indent="0" algn="ctr">
              <a:buNone/>
              <a:defRPr b="1"/>
            </a:lvl1pPr>
          </a:lstStyle>
          <a:p>
            <a:r>
              <a:rPr lang="pl-PL" dirty="0"/>
              <a:t>Insert </a:t>
            </a:r>
            <a:r>
              <a:rPr lang="pl-PL" dirty="0" err="1"/>
              <a:t>Your</a:t>
            </a:r>
            <a:r>
              <a:rPr lang="pl-PL" dirty="0"/>
              <a:t> </a:t>
            </a:r>
            <a:r>
              <a:rPr lang="pl-PL" dirty="0" err="1"/>
              <a:t>Name</a:t>
            </a:r>
            <a:endParaRPr lang="pl-PL" dirty="0"/>
          </a:p>
        </p:txBody>
      </p:sp>
    </p:spTree>
    <p:extLst>
      <p:ext uri="{BB962C8B-B14F-4D97-AF65-F5344CB8AC3E}">
        <p14:creationId xmlns:p14="http://schemas.microsoft.com/office/powerpoint/2010/main" val="11513272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peaker [4]">
    <p:bg>
      <p:bgPr>
        <a:solidFill>
          <a:schemeClr val="bg1"/>
        </a:solidFill>
        <a:effectLst/>
      </p:bgPr>
    </p:bg>
    <p:spTree>
      <p:nvGrpSpPr>
        <p:cNvPr id="1" name=""/>
        <p:cNvGrpSpPr/>
        <p:nvPr/>
      </p:nvGrpSpPr>
      <p:grpSpPr>
        <a:xfrm>
          <a:off x="0" y="0"/>
          <a:ext cx="0" cy="0"/>
          <a:chOff x="0" y="0"/>
          <a:chExt cx="0" cy="0"/>
        </a:xfrm>
      </p:grpSpPr>
      <p:sp>
        <p:nvSpPr>
          <p:cNvPr id="18" name="Prostokąt 17">
            <a:extLst>
              <a:ext uri="{FF2B5EF4-FFF2-40B4-BE49-F238E27FC236}">
                <a16:creationId xmlns:a16="http://schemas.microsoft.com/office/drawing/2014/main" id="{6E041CC6-0B79-7B44-94F8-76A2908BFDB9}"/>
              </a:ext>
            </a:extLst>
          </p:cNvPr>
          <p:cNvSpPr/>
          <p:nvPr userDrawn="1"/>
        </p:nvSpPr>
        <p:spPr>
          <a:xfrm>
            <a:off x="0" y="0"/>
            <a:ext cx="12192000" cy="239219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latin typeface="Roboto" panose="02000000000000000000" pitchFamily="2" charset="0"/>
            </a:endParaRPr>
          </a:p>
        </p:txBody>
      </p:sp>
      <p:sp>
        <p:nvSpPr>
          <p:cNvPr id="14" name="Symbol zastępczy tekstu 18">
            <a:extLst>
              <a:ext uri="{FF2B5EF4-FFF2-40B4-BE49-F238E27FC236}">
                <a16:creationId xmlns:a16="http://schemas.microsoft.com/office/drawing/2014/main" id="{20FC3B1B-C376-2C4A-9589-B0D60292BF71}"/>
              </a:ext>
            </a:extLst>
          </p:cNvPr>
          <p:cNvSpPr>
            <a:spLocks noGrp="1"/>
          </p:cNvSpPr>
          <p:nvPr>
            <p:ph type="body" sz="quarter" idx="17" hasCustomPrompt="1"/>
          </p:nvPr>
        </p:nvSpPr>
        <p:spPr>
          <a:xfrm>
            <a:off x="684730" y="4235407"/>
            <a:ext cx="2531545" cy="1612814"/>
          </a:xfrm>
          <a:noFill/>
        </p:spPr>
        <p:txBody>
          <a:bodyPr vert="horz" wrap="square" lIns="0" tIns="45720" rIns="0" bIns="45720" rtlCol="0">
            <a:normAutofit/>
          </a:bodyPr>
          <a:lstStyle>
            <a:lvl1pPr marL="0" indent="0" algn="ctr">
              <a:buNone/>
              <a:defRPr lang="pl-PL" sz="1800" dirty="0">
                <a:latin typeface="Roboto" panose="02000000000000000000" pitchFamily="2" charset="0"/>
                <a:ea typeface="Roboto" panose="02000000000000000000" pitchFamily="2" charset="0"/>
              </a:defRPr>
            </a:lvl1pPr>
          </a:lstStyle>
          <a:p>
            <a:pPr marL="228600" lvl="0" indent="-228600"/>
            <a:r>
              <a:rPr lang="pl-PL" dirty="0"/>
              <a:t>Insert </a:t>
            </a:r>
            <a:r>
              <a:rPr lang="pl-PL" dirty="0" err="1"/>
              <a:t>Your</a:t>
            </a:r>
            <a:r>
              <a:rPr lang="pl-PL" dirty="0"/>
              <a:t> </a:t>
            </a:r>
            <a:r>
              <a:rPr lang="pl-PL" dirty="0" err="1"/>
              <a:t>Position</a:t>
            </a:r>
            <a:endParaRPr lang="pl-PL" dirty="0"/>
          </a:p>
        </p:txBody>
      </p:sp>
      <p:sp>
        <p:nvSpPr>
          <p:cNvPr id="16" name="Symbol zastępczy obrazu 7">
            <a:extLst>
              <a:ext uri="{FF2B5EF4-FFF2-40B4-BE49-F238E27FC236}">
                <a16:creationId xmlns:a16="http://schemas.microsoft.com/office/drawing/2014/main" id="{12D214F1-A949-8D46-980F-8F7B64EEE7A0}"/>
              </a:ext>
            </a:extLst>
          </p:cNvPr>
          <p:cNvSpPr>
            <a:spLocks noGrp="1"/>
          </p:cNvSpPr>
          <p:nvPr>
            <p:ph type="pic" sz="quarter" idx="18" hasCustomPrompt="1"/>
          </p:nvPr>
        </p:nvSpPr>
        <p:spPr>
          <a:xfrm>
            <a:off x="907296" y="1007388"/>
            <a:ext cx="2086411" cy="2086411"/>
          </a:xfrm>
          <a:prstGeom prst="ellipse">
            <a:avLst/>
          </a:prstGeom>
          <a:solidFill>
            <a:schemeClr val="tx2">
              <a:lumMod val="20000"/>
              <a:lumOff val="80000"/>
            </a:schemeClr>
          </a:solidFill>
          <a:ln w="31750">
            <a:noFill/>
          </a:ln>
        </p:spPr>
        <p:txBody>
          <a:bodyPr vert="horz" lIns="0" tIns="45720" rIns="0" bIns="45720" rtlCol="0" anchor="ctr">
            <a:normAutofit/>
          </a:bodyPr>
          <a:lstStyle>
            <a:lvl1pPr>
              <a:defRPr lang="pl-PL" dirty="0">
                <a:solidFill>
                  <a:schemeClr val="accent2"/>
                </a:solidFill>
              </a:defRPr>
            </a:lvl1pPr>
          </a:lstStyle>
          <a:p>
            <a:pPr marL="0" marR="0" lvl="0" indent="0" algn="ctr" fontAlgn="auto">
              <a:buClrTx/>
              <a:buNone/>
              <a:tabLst/>
            </a:pPr>
            <a:r>
              <a:rPr lang="pl-PL" dirty="0" err="1"/>
              <a:t>Click</a:t>
            </a:r>
            <a:r>
              <a:rPr lang="pl-PL" dirty="0"/>
              <a:t> </a:t>
            </a:r>
            <a:r>
              <a:rPr lang="pl-PL" dirty="0" err="1"/>
              <a:t>icon</a:t>
            </a:r>
            <a:br>
              <a:rPr lang="pl-PL" dirty="0"/>
            </a:br>
            <a:r>
              <a:rPr lang="pl-PL" dirty="0"/>
              <a:t>to </a:t>
            </a:r>
            <a:r>
              <a:rPr lang="pl-PL" dirty="0" err="1"/>
              <a:t>add</a:t>
            </a:r>
            <a:r>
              <a:rPr lang="pl-PL" dirty="0"/>
              <a:t> </a:t>
            </a:r>
            <a:br>
              <a:rPr lang="pl-PL" dirty="0"/>
            </a:br>
            <a:r>
              <a:rPr lang="pl-PL" dirty="0"/>
              <a:t>a </a:t>
            </a:r>
            <a:r>
              <a:rPr lang="pl-PL" dirty="0" err="1"/>
              <a:t>picture</a:t>
            </a:r>
            <a:endParaRPr lang="pl-PL" dirty="0"/>
          </a:p>
        </p:txBody>
      </p:sp>
      <p:sp>
        <p:nvSpPr>
          <p:cNvPr id="17" name="Symbol zastępczy tekstu 18">
            <a:extLst>
              <a:ext uri="{FF2B5EF4-FFF2-40B4-BE49-F238E27FC236}">
                <a16:creationId xmlns:a16="http://schemas.microsoft.com/office/drawing/2014/main" id="{0801E402-DBAE-A941-BD45-C1E7B400A380}"/>
              </a:ext>
            </a:extLst>
          </p:cNvPr>
          <p:cNvSpPr>
            <a:spLocks noGrp="1"/>
          </p:cNvSpPr>
          <p:nvPr>
            <p:ph type="body" sz="quarter" idx="19" hasCustomPrompt="1"/>
          </p:nvPr>
        </p:nvSpPr>
        <p:spPr>
          <a:xfrm>
            <a:off x="3447516" y="4235407"/>
            <a:ext cx="2531545" cy="1612814"/>
          </a:xfrm>
          <a:noFill/>
        </p:spPr>
        <p:txBody>
          <a:bodyPr vert="horz" wrap="square" lIns="0" tIns="45720" rIns="0" bIns="45720" rtlCol="0">
            <a:normAutofit/>
          </a:bodyPr>
          <a:lstStyle>
            <a:lvl1pPr marL="0" indent="0" algn="ctr">
              <a:buNone/>
              <a:defRPr lang="pl-PL" sz="1800" dirty="0">
                <a:latin typeface="Roboto" panose="02000000000000000000" pitchFamily="2" charset="0"/>
                <a:ea typeface="Roboto" panose="02000000000000000000" pitchFamily="2" charset="0"/>
              </a:defRPr>
            </a:lvl1pPr>
          </a:lstStyle>
          <a:p>
            <a:pPr marL="228600" lvl="0" indent="-228600"/>
            <a:r>
              <a:rPr lang="pl-PL" dirty="0"/>
              <a:t>Insert </a:t>
            </a:r>
            <a:r>
              <a:rPr lang="pl-PL" dirty="0" err="1"/>
              <a:t>Your</a:t>
            </a:r>
            <a:r>
              <a:rPr lang="pl-PL" dirty="0"/>
              <a:t> </a:t>
            </a:r>
            <a:r>
              <a:rPr lang="pl-PL" dirty="0" err="1"/>
              <a:t>Position</a:t>
            </a:r>
            <a:endParaRPr lang="pl-PL" dirty="0"/>
          </a:p>
        </p:txBody>
      </p:sp>
      <p:sp>
        <p:nvSpPr>
          <p:cNvPr id="23" name="Symbol zastępczy obrazu 7">
            <a:extLst>
              <a:ext uri="{FF2B5EF4-FFF2-40B4-BE49-F238E27FC236}">
                <a16:creationId xmlns:a16="http://schemas.microsoft.com/office/drawing/2014/main" id="{D0E6F4A3-DE04-4E4F-A800-E98D1DB8EDBB}"/>
              </a:ext>
            </a:extLst>
          </p:cNvPr>
          <p:cNvSpPr>
            <a:spLocks noGrp="1"/>
          </p:cNvSpPr>
          <p:nvPr>
            <p:ph type="pic" sz="quarter" idx="21" hasCustomPrompt="1"/>
          </p:nvPr>
        </p:nvSpPr>
        <p:spPr>
          <a:xfrm>
            <a:off x="3670082" y="1007388"/>
            <a:ext cx="2086411" cy="2086411"/>
          </a:xfrm>
          <a:prstGeom prst="ellipse">
            <a:avLst/>
          </a:prstGeom>
          <a:solidFill>
            <a:schemeClr val="tx2">
              <a:lumMod val="20000"/>
              <a:lumOff val="80000"/>
            </a:schemeClr>
          </a:solidFill>
          <a:ln w="31750">
            <a:noFill/>
          </a:ln>
        </p:spPr>
        <p:txBody>
          <a:bodyPr vert="horz" lIns="0" tIns="45720" rIns="0" bIns="45720" rtlCol="0" anchor="ctr">
            <a:normAutofit/>
          </a:bodyPr>
          <a:lstStyle>
            <a:lvl1pPr>
              <a:defRPr lang="pl-PL" dirty="0">
                <a:solidFill>
                  <a:schemeClr val="accent2"/>
                </a:solidFill>
              </a:defRPr>
            </a:lvl1pPr>
          </a:lstStyle>
          <a:p>
            <a:pPr marL="0" marR="0" lvl="0" indent="0" algn="ctr" fontAlgn="auto">
              <a:buClrTx/>
              <a:buNone/>
              <a:tabLst/>
            </a:pPr>
            <a:r>
              <a:rPr lang="pl-PL" dirty="0" err="1"/>
              <a:t>Click</a:t>
            </a:r>
            <a:r>
              <a:rPr lang="pl-PL" dirty="0"/>
              <a:t> </a:t>
            </a:r>
            <a:r>
              <a:rPr lang="pl-PL" dirty="0" err="1"/>
              <a:t>icon</a:t>
            </a:r>
            <a:br>
              <a:rPr lang="pl-PL" dirty="0"/>
            </a:br>
            <a:r>
              <a:rPr lang="pl-PL" dirty="0"/>
              <a:t>to </a:t>
            </a:r>
            <a:r>
              <a:rPr lang="pl-PL" dirty="0" err="1"/>
              <a:t>add</a:t>
            </a:r>
            <a:r>
              <a:rPr lang="pl-PL" dirty="0"/>
              <a:t> </a:t>
            </a:r>
            <a:br>
              <a:rPr lang="pl-PL" dirty="0"/>
            </a:br>
            <a:r>
              <a:rPr lang="pl-PL" dirty="0"/>
              <a:t>a </a:t>
            </a:r>
            <a:r>
              <a:rPr lang="pl-PL" dirty="0" err="1"/>
              <a:t>picture</a:t>
            </a:r>
            <a:endParaRPr lang="pl-PL" dirty="0"/>
          </a:p>
        </p:txBody>
      </p:sp>
      <p:sp>
        <p:nvSpPr>
          <p:cNvPr id="25" name="Symbol zastępczy tekstu 18">
            <a:extLst>
              <a:ext uri="{FF2B5EF4-FFF2-40B4-BE49-F238E27FC236}">
                <a16:creationId xmlns:a16="http://schemas.microsoft.com/office/drawing/2014/main" id="{D3B35467-6B6B-734A-8549-0B9564FBBCB3}"/>
              </a:ext>
            </a:extLst>
          </p:cNvPr>
          <p:cNvSpPr>
            <a:spLocks noGrp="1"/>
          </p:cNvSpPr>
          <p:nvPr>
            <p:ph type="body" sz="quarter" idx="22" hasCustomPrompt="1"/>
          </p:nvPr>
        </p:nvSpPr>
        <p:spPr>
          <a:xfrm>
            <a:off x="6210302" y="4239681"/>
            <a:ext cx="2531545" cy="1612814"/>
          </a:xfrm>
          <a:noFill/>
        </p:spPr>
        <p:txBody>
          <a:bodyPr vert="horz" wrap="square" lIns="0" tIns="45720" rIns="0" bIns="45720" rtlCol="0">
            <a:normAutofit/>
          </a:bodyPr>
          <a:lstStyle>
            <a:lvl1pPr marL="0" indent="0" algn="ctr">
              <a:buNone/>
              <a:defRPr lang="pl-PL" sz="1800" dirty="0">
                <a:latin typeface="Roboto" panose="02000000000000000000" pitchFamily="2" charset="0"/>
                <a:ea typeface="Roboto" panose="02000000000000000000" pitchFamily="2" charset="0"/>
              </a:defRPr>
            </a:lvl1pPr>
          </a:lstStyle>
          <a:p>
            <a:pPr marL="228600" lvl="0" indent="-228600"/>
            <a:r>
              <a:rPr lang="pl-PL" dirty="0"/>
              <a:t>Insert </a:t>
            </a:r>
            <a:r>
              <a:rPr lang="pl-PL" dirty="0" err="1"/>
              <a:t>Your</a:t>
            </a:r>
            <a:r>
              <a:rPr lang="pl-PL" dirty="0"/>
              <a:t> </a:t>
            </a:r>
            <a:r>
              <a:rPr lang="pl-PL" dirty="0" err="1"/>
              <a:t>Position</a:t>
            </a:r>
            <a:endParaRPr lang="pl-PL" dirty="0"/>
          </a:p>
        </p:txBody>
      </p:sp>
      <p:sp>
        <p:nvSpPr>
          <p:cNvPr id="26" name="Symbol zastępczy obrazu 7">
            <a:extLst>
              <a:ext uri="{FF2B5EF4-FFF2-40B4-BE49-F238E27FC236}">
                <a16:creationId xmlns:a16="http://schemas.microsoft.com/office/drawing/2014/main" id="{F1E465D4-DFCB-3649-9EC7-73B3935E9C12}"/>
              </a:ext>
            </a:extLst>
          </p:cNvPr>
          <p:cNvSpPr>
            <a:spLocks noGrp="1"/>
          </p:cNvSpPr>
          <p:nvPr>
            <p:ph type="pic" sz="quarter" idx="24" hasCustomPrompt="1"/>
          </p:nvPr>
        </p:nvSpPr>
        <p:spPr>
          <a:xfrm>
            <a:off x="6432868" y="1011662"/>
            <a:ext cx="2086411" cy="2086411"/>
          </a:xfrm>
          <a:prstGeom prst="ellipse">
            <a:avLst/>
          </a:prstGeom>
          <a:solidFill>
            <a:schemeClr val="tx2">
              <a:lumMod val="20000"/>
              <a:lumOff val="80000"/>
            </a:schemeClr>
          </a:solidFill>
          <a:ln w="31750">
            <a:noFill/>
          </a:ln>
        </p:spPr>
        <p:txBody>
          <a:bodyPr vert="horz" lIns="0" tIns="45720" rIns="0" bIns="45720" rtlCol="0" anchor="ctr">
            <a:normAutofit/>
          </a:bodyPr>
          <a:lstStyle>
            <a:lvl1pPr>
              <a:defRPr lang="pl-PL" dirty="0">
                <a:solidFill>
                  <a:schemeClr val="accent2"/>
                </a:solidFill>
              </a:defRPr>
            </a:lvl1pPr>
          </a:lstStyle>
          <a:p>
            <a:pPr marL="0" marR="0" lvl="0" indent="0" algn="ctr" fontAlgn="auto">
              <a:buClrTx/>
              <a:buNone/>
              <a:tabLst/>
            </a:pPr>
            <a:r>
              <a:rPr lang="pl-PL" dirty="0" err="1"/>
              <a:t>Click</a:t>
            </a:r>
            <a:r>
              <a:rPr lang="pl-PL" dirty="0"/>
              <a:t> </a:t>
            </a:r>
            <a:r>
              <a:rPr lang="pl-PL" dirty="0" err="1"/>
              <a:t>icon</a:t>
            </a:r>
            <a:br>
              <a:rPr lang="pl-PL" dirty="0"/>
            </a:br>
            <a:r>
              <a:rPr lang="pl-PL" dirty="0"/>
              <a:t>to </a:t>
            </a:r>
            <a:r>
              <a:rPr lang="pl-PL" dirty="0" err="1"/>
              <a:t>add</a:t>
            </a:r>
            <a:r>
              <a:rPr lang="pl-PL" dirty="0"/>
              <a:t> </a:t>
            </a:r>
            <a:br>
              <a:rPr lang="pl-PL" dirty="0"/>
            </a:br>
            <a:r>
              <a:rPr lang="pl-PL" dirty="0"/>
              <a:t>a </a:t>
            </a:r>
            <a:r>
              <a:rPr lang="pl-PL" dirty="0" err="1"/>
              <a:t>picture</a:t>
            </a:r>
            <a:endParaRPr lang="pl-PL" dirty="0"/>
          </a:p>
        </p:txBody>
      </p:sp>
      <p:sp>
        <p:nvSpPr>
          <p:cNvPr id="29" name="Symbol zastępczy tekstu 18">
            <a:extLst>
              <a:ext uri="{FF2B5EF4-FFF2-40B4-BE49-F238E27FC236}">
                <a16:creationId xmlns:a16="http://schemas.microsoft.com/office/drawing/2014/main" id="{15F3E870-8305-7A4C-A73C-69C759E94A6A}"/>
              </a:ext>
            </a:extLst>
          </p:cNvPr>
          <p:cNvSpPr>
            <a:spLocks noGrp="1"/>
          </p:cNvSpPr>
          <p:nvPr>
            <p:ph type="body" sz="quarter" idx="25" hasCustomPrompt="1"/>
          </p:nvPr>
        </p:nvSpPr>
        <p:spPr>
          <a:xfrm>
            <a:off x="8981943" y="4235407"/>
            <a:ext cx="2531545" cy="1612814"/>
          </a:xfrm>
          <a:noFill/>
        </p:spPr>
        <p:txBody>
          <a:bodyPr vert="horz" wrap="square" lIns="0" tIns="45720" rIns="0" bIns="45720" rtlCol="0">
            <a:normAutofit/>
          </a:bodyPr>
          <a:lstStyle>
            <a:lvl1pPr marL="0" indent="0" algn="ctr">
              <a:buNone/>
              <a:defRPr lang="pl-PL" sz="1800" dirty="0">
                <a:latin typeface="Roboto" panose="02000000000000000000" pitchFamily="2" charset="0"/>
                <a:ea typeface="Roboto" panose="02000000000000000000" pitchFamily="2" charset="0"/>
              </a:defRPr>
            </a:lvl1pPr>
          </a:lstStyle>
          <a:p>
            <a:pPr marL="228600" lvl="0" indent="-228600"/>
            <a:r>
              <a:rPr lang="pl-PL" dirty="0"/>
              <a:t>Insert </a:t>
            </a:r>
            <a:r>
              <a:rPr lang="pl-PL" dirty="0" err="1"/>
              <a:t>Your</a:t>
            </a:r>
            <a:r>
              <a:rPr lang="pl-PL" dirty="0"/>
              <a:t> </a:t>
            </a:r>
            <a:r>
              <a:rPr lang="pl-PL" dirty="0" err="1"/>
              <a:t>Position</a:t>
            </a:r>
            <a:endParaRPr lang="pl-PL" dirty="0"/>
          </a:p>
        </p:txBody>
      </p:sp>
      <p:sp>
        <p:nvSpPr>
          <p:cNvPr id="30" name="Symbol zastępczy obrazu 7">
            <a:extLst>
              <a:ext uri="{FF2B5EF4-FFF2-40B4-BE49-F238E27FC236}">
                <a16:creationId xmlns:a16="http://schemas.microsoft.com/office/drawing/2014/main" id="{1263D1A8-179A-8646-881C-0F5E62D423FF}"/>
              </a:ext>
            </a:extLst>
          </p:cNvPr>
          <p:cNvSpPr>
            <a:spLocks noGrp="1"/>
          </p:cNvSpPr>
          <p:nvPr>
            <p:ph type="pic" sz="quarter" idx="27" hasCustomPrompt="1"/>
          </p:nvPr>
        </p:nvSpPr>
        <p:spPr>
          <a:xfrm>
            <a:off x="9204509" y="1007388"/>
            <a:ext cx="2086411" cy="2086411"/>
          </a:xfrm>
          <a:prstGeom prst="ellipse">
            <a:avLst/>
          </a:prstGeom>
          <a:solidFill>
            <a:schemeClr val="tx2">
              <a:lumMod val="20000"/>
              <a:lumOff val="80000"/>
            </a:schemeClr>
          </a:solidFill>
          <a:ln w="31750">
            <a:noFill/>
          </a:ln>
        </p:spPr>
        <p:txBody>
          <a:bodyPr vert="horz" lIns="0" tIns="45720" rIns="0" bIns="45720" rtlCol="0" anchor="ctr">
            <a:normAutofit/>
          </a:bodyPr>
          <a:lstStyle>
            <a:lvl1pPr>
              <a:defRPr lang="pl-PL" dirty="0">
                <a:solidFill>
                  <a:schemeClr val="accent2"/>
                </a:solidFill>
              </a:defRPr>
            </a:lvl1pPr>
          </a:lstStyle>
          <a:p>
            <a:pPr marL="0" marR="0" lvl="0" indent="0" algn="ctr" fontAlgn="auto">
              <a:buClrTx/>
              <a:buNone/>
              <a:tabLst/>
            </a:pPr>
            <a:r>
              <a:rPr lang="pl-PL" dirty="0" err="1"/>
              <a:t>Click</a:t>
            </a:r>
            <a:r>
              <a:rPr lang="pl-PL" dirty="0"/>
              <a:t> </a:t>
            </a:r>
            <a:r>
              <a:rPr lang="pl-PL" dirty="0" err="1"/>
              <a:t>icon</a:t>
            </a:r>
            <a:br>
              <a:rPr lang="pl-PL" dirty="0"/>
            </a:br>
            <a:r>
              <a:rPr lang="pl-PL" dirty="0"/>
              <a:t>to </a:t>
            </a:r>
            <a:r>
              <a:rPr lang="pl-PL" dirty="0" err="1"/>
              <a:t>add</a:t>
            </a:r>
            <a:r>
              <a:rPr lang="pl-PL" dirty="0"/>
              <a:t> </a:t>
            </a:r>
            <a:br>
              <a:rPr lang="pl-PL" dirty="0"/>
            </a:br>
            <a:r>
              <a:rPr lang="pl-PL" dirty="0"/>
              <a:t>a </a:t>
            </a:r>
            <a:r>
              <a:rPr lang="pl-PL" dirty="0" err="1"/>
              <a:t>picture</a:t>
            </a:r>
            <a:endParaRPr lang="pl-PL" dirty="0"/>
          </a:p>
        </p:txBody>
      </p:sp>
      <p:sp>
        <p:nvSpPr>
          <p:cNvPr id="31" name="Symbol zastępczy tekstu 2">
            <a:extLst>
              <a:ext uri="{FF2B5EF4-FFF2-40B4-BE49-F238E27FC236}">
                <a16:creationId xmlns:a16="http://schemas.microsoft.com/office/drawing/2014/main" id="{74B7C8B7-5174-7B43-8AD5-972D3DE4CE65}"/>
              </a:ext>
            </a:extLst>
          </p:cNvPr>
          <p:cNvSpPr>
            <a:spLocks noGrp="1"/>
          </p:cNvSpPr>
          <p:nvPr>
            <p:ph type="body" sz="quarter" idx="28" hasCustomPrompt="1"/>
          </p:nvPr>
        </p:nvSpPr>
        <p:spPr>
          <a:xfrm>
            <a:off x="686300" y="3339716"/>
            <a:ext cx="2529975" cy="892175"/>
          </a:xfrm>
        </p:spPr>
        <p:txBody>
          <a:bodyPr anchor="b"/>
          <a:lstStyle>
            <a:lvl1pPr marL="0" indent="0" algn="ctr">
              <a:buNone/>
              <a:defRPr b="1"/>
            </a:lvl1pPr>
          </a:lstStyle>
          <a:p>
            <a:r>
              <a:rPr lang="pl-PL" dirty="0"/>
              <a:t>Insert </a:t>
            </a:r>
            <a:r>
              <a:rPr lang="pl-PL" dirty="0" err="1"/>
              <a:t>Your</a:t>
            </a:r>
            <a:r>
              <a:rPr lang="pl-PL" dirty="0"/>
              <a:t> </a:t>
            </a:r>
            <a:r>
              <a:rPr lang="pl-PL" dirty="0" err="1"/>
              <a:t>Name</a:t>
            </a:r>
            <a:endParaRPr lang="pl-PL" dirty="0"/>
          </a:p>
        </p:txBody>
      </p:sp>
      <p:sp>
        <p:nvSpPr>
          <p:cNvPr id="32" name="Symbol zastępczy tekstu 2">
            <a:extLst>
              <a:ext uri="{FF2B5EF4-FFF2-40B4-BE49-F238E27FC236}">
                <a16:creationId xmlns:a16="http://schemas.microsoft.com/office/drawing/2014/main" id="{C45D1DBC-9C36-C64B-80A4-507D567E5CE3}"/>
              </a:ext>
            </a:extLst>
          </p:cNvPr>
          <p:cNvSpPr>
            <a:spLocks noGrp="1"/>
          </p:cNvSpPr>
          <p:nvPr>
            <p:ph type="body" sz="quarter" idx="29" hasCustomPrompt="1"/>
          </p:nvPr>
        </p:nvSpPr>
        <p:spPr>
          <a:xfrm>
            <a:off x="3455626" y="3339716"/>
            <a:ext cx="2529975" cy="892175"/>
          </a:xfrm>
        </p:spPr>
        <p:txBody>
          <a:bodyPr anchor="b"/>
          <a:lstStyle>
            <a:lvl1pPr marL="0" indent="0" algn="ctr">
              <a:buNone/>
              <a:defRPr b="1"/>
            </a:lvl1pPr>
          </a:lstStyle>
          <a:p>
            <a:r>
              <a:rPr lang="pl-PL" dirty="0"/>
              <a:t>Insert </a:t>
            </a:r>
            <a:r>
              <a:rPr lang="pl-PL" dirty="0" err="1"/>
              <a:t>Your</a:t>
            </a:r>
            <a:r>
              <a:rPr lang="pl-PL" dirty="0"/>
              <a:t> </a:t>
            </a:r>
            <a:r>
              <a:rPr lang="pl-PL" dirty="0" err="1"/>
              <a:t>Name</a:t>
            </a:r>
            <a:endParaRPr lang="pl-PL" dirty="0"/>
          </a:p>
        </p:txBody>
      </p:sp>
      <p:sp>
        <p:nvSpPr>
          <p:cNvPr id="33" name="Symbol zastępczy tekstu 2">
            <a:extLst>
              <a:ext uri="{FF2B5EF4-FFF2-40B4-BE49-F238E27FC236}">
                <a16:creationId xmlns:a16="http://schemas.microsoft.com/office/drawing/2014/main" id="{1CEC1F19-041C-A946-895D-A67DC29A03A2}"/>
              </a:ext>
            </a:extLst>
          </p:cNvPr>
          <p:cNvSpPr>
            <a:spLocks noGrp="1"/>
          </p:cNvSpPr>
          <p:nvPr>
            <p:ph type="body" sz="quarter" idx="30" hasCustomPrompt="1"/>
          </p:nvPr>
        </p:nvSpPr>
        <p:spPr>
          <a:xfrm>
            <a:off x="6216243" y="3339716"/>
            <a:ext cx="2529975" cy="892175"/>
          </a:xfrm>
        </p:spPr>
        <p:txBody>
          <a:bodyPr anchor="b"/>
          <a:lstStyle>
            <a:lvl1pPr marL="0" indent="0" algn="ctr">
              <a:buNone/>
              <a:defRPr b="1"/>
            </a:lvl1pPr>
          </a:lstStyle>
          <a:p>
            <a:r>
              <a:rPr lang="pl-PL" dirty="0"/>
              <a:t>Insert </a:t>
            </a:r>
            <a:r>
              <a:rPr lang="pl-PL" dirty="0" err="1"/>
              <a:t>Your</a:t>
            </a:r>
            <a:r>
              <a:rPr lang="pl-PL" dirty="0"/>
              <a:t> </a:t>
            </a:r>
            <a:r>
              <a:rPr lang="pl-PL" dirty="0" err="1"/>
              <a:t>Name</a:t>
            </a:r>
            <a:endParaRPr lang="pl-PL" dirty="0"/>
          </a:p>
        </p:txBody>
      </p:sp>
      <p:sp>
        <p:nvSpPr>
          <p:cNvPr id="34" name="Symbol zastępczy tekstu 2">
            <a:extLst>
              <a:ext uri="{FF2B5EF4-FFF2-40B4-BE49-F238E27FC236}">
                <a16:creationId xmlns:a16="http://schemas.microsoft.com/office/drawing/2014/main" id="{1652DC79-575A-B845-B046-186FB69E148E}"/>
              </a:ext>
            </a:extLst>
          </p:cNvPr>
          <p:cNvSpPr>
            <a:spLocks noGrp="1"/>
          </p:cNvSpPr>
          <p:nvPr>
            <p:ph type="body" sz="quarter" idx="31" hasCustomPrompt="1"/>
          </p:nvPr>
        </p:nvSpPr>
        <p:spPr>
          <a:xfrm>
            <a:off x="8994277" y="3339716"/>
            <a:ext cx="2529975" cy="892175"/>
          </a:xfrm>
        </p:spPr>
        <p:txBody>
          <a:bodyPr anchor="b"/>
          <a:lstStyle>
            <a:lvl1pPr marL="0" indent="0" algn="ctr">
              <a:buNone/>
              <a:defRPr b="1"/>
            </a:lvl1pPr>
          </a:lstStyle>
          <a:p>
            <a:r>
              <a:rPr lang="pl-PL" dirty="0"/>
              <a:t>Insert </a:t>
            </a:r>
            <a:r>
              <a:rPr lang="pl-PL" dirty="0" err="1"/>
              <a:t>Your</a:t>
            </a:r>
            <a:r>
              <a:rPr lang="pl-PL" dirty="0"/>
              <a:t> </a:t>
            </a:r>
            <a:r>
              <a:rPr lang="pl-PL" dirty="0" err="1"/>
              <a:t>Name</a:t>
            </a:r>
            <a:endParaRPr lang="pl-PL" dirty="0"/>
          </a:p>
        </p:txBody>
      </p:sp>
      <p:grpSp>
        <p:nvGrpSpPr>
          <p:cNvPr id="15" name="Grupa 14">
            <a:extLst>
              <a:ext uri="{FF2B5EF4-FFF2-40B4-BE49-F238E27FC236}">
                <a16:creationId xmlns:a16="http://schemas.microsoft.com/office/drawing/2014/main" id="{3702C287-7FCA-7346-9982-99A4FB22505B}"/>
              </a:ext>
            </a:extLst>
          </p:cNvPr>
          <p:cNvGrpSpPr/>
          <p:nvPr userDrawn="1"/>
        </p:nvGrpSpPr>
        <p:grpSpPr>
          <a:xfrm rot="16200000">
            <a:off x="10759145" y="116519"/>
            <a:ext cx="1552722" cy="1319684"/>
            <a:chOff x="9572138" y="165530"/>
            <a:chExt cx="2619861" cy="2226662"/>
          </a:xfrm>
        </p:grpSpPr>
        <p:sp>
          <p:nvSpPr>
            <p:cNvPr id="19" name="Owal 18">
              <a:extLst>
                <a:ext uri="{FF2B5EF4-FFF2-40B4-BE49-F238E27FC236}">
                  <a16:creationId xmlns:a16="http://schemas.microsoft.com/office/drawing/2014/main" id="{4C165C9A-DB4B-7746-8903-B137E63DCB27}"/>
                </a:ext>
              </a:extLst>
            </p:cNvPr>
            <p:cNvSpPr/>
            <p:nvPr userDrawn="1"/>
          </p:nvSpPr>
          <p:spPr>
            <a:xfrm>
              <a:off x="9720993" y="942841"/>
              <a:ext cx="129093" cy="12909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0" name="Dowolny kształt 19">
              <a:extLst>
                <a:ext uri="{FF2B5EF4-FFF2-40B4-BE49-F238E27FC236}">
                  <a16:creationId xmlns:a16="http://schemas.microsoft.com/office/drawing/2014/main" id="{7BCDFA4F-9C25-9E48-A034-5E3D8BA352AA}"/>
                </a:ext>
              </a:extLst>
            </p:cNvPr>
            <p:cNvSpPr/>
            <p:nvPr userDrawn="1"/>
          </p:nvSpPr>
          <p:spPr>
            <a:xfrm>
              <a:off x="9572138" y="888762"/>
              <a:ext cx="2619861" cy="1503429"/>
            </a:xfrm>
            <a:custGeom>
              <a:avLst/>
              <a:gdLst>
                <a:gd name="connsiteX0" fmla="*/ 2051592 w 3575084"/>
                <a:gd name="connsiteY0" fmla="*/ 0 h 2051592"/>
                <a:gd name="connsiteX1" fmla="*/ 3502287 w 3575084"/>
                <a:gd name="connsiteY1" fmla="*/ 600898 h 2051592"/>
                <a:gd name="connsiteX2" fmla="*/ 3575084 w 3575084"/>
                <a:gd name="connsiteY2" fmla="*/ 680995 h 2051592"/>
                <a:gd name="connsiteX3" fmla="*/ 3575084 w 3575084"/>
                <a:gd name="connsiteY3" fmla="*/ 1719669 h 2051592"/>
                <a:gd name="connsiteX4" fmla="*/ 3541173 w 3575084"/>
                <a:gd name="connsiteY4" fmla="*/ 1587784 h 2051592"/>
                <a:gd name="connsiteX5" fmla="*/ 2051592 w 3575084"/>
                <a:gd name="connsiteY5" fmla="*/ 491890 h 2051592"/>
                <a:gd name="connsiteX6" fmla="*/ 491890 w 3575084"/>
                <a:gd name="connsiteY6" fmla="*/ 2051592 h 2051592"/>
                <a:gd name="connsiteX7" fmla="*/ 0 w 3575084"/>
                <a:gd name="connsiteY7" fmla="*/ 2051592 h 2051592"/>
                <a:gd name="connsiteX8" fmla="*/ 2051592 w 3575084"/>
                <a:gd name="connsiteY8" fmla="*/ 0 h 2051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5084" h="2051592">
                  <a:moveTo>
                    <a:pt x="2051592" y="0"/>
                  </a:moveTo>
                  <a:cubicBezTo>
                    <a:pt x="2618123" y="0"/>
                    <a:pt x="3131021" y="229633"/>
                    <a:pt x="3502287" y="600898"/>
                  </a:cubicBezTo>
                  <a:lnTo>
                    <a:pt x="3575084" y="680995"/>
                  </a:lnTo>
                  <a:lnTo>
                    <a:pt x="3575084" y="1719669"/>
                  </a:lnTo>
                  <a:lnTo>
                    <a:pt x="3541173" y="1587784"/>
                  </a:lnTo>
                  <a:cubicBezTo>
                    <a:pt x="3343697" y="952879"/>
                    <a:pt x="2751480" y="491890"/>
                    <a:pt x="2051592" y="491890"/>
                  </a:cubicBezTo>
                  <a:cubicBezTo>
                    <a:pt x="1190192" y="491890"/>
                    <a:pt x="491890" y="1190192"/>
                    <a:pt x="491890" y="2051592"/>
                  </a:cubicBezTo>
                  <a:lnTo>
                    <a:pt x="0" y="2051592"/>
                  </a:lnTo>
                  <a:cubicBezTo>
                    <a:pt x="0" y="918529"/>
                    <a:pt x="918529" y="0"/>
                    <a:pt x="2051592" y="0"/>
                  </a:cubicBezTo>
                  <a:close/>
                </a:path>
              </a:pathLst>
            </a:custGeom>
            <a:gradFill flip="none" rotWithShape="1">
              <a:gsLst>
                <a:gs pos="0">
                  <a:schemeClr val="tx2"/>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pl-PL"/>
            </a:p>
          </p:txBody>
        </p:sp>
        <p:sp>
          <p:nvSpPr>
            <p:cNvPr id="21" name="Dowolny kształt 20">
              <a:extLst>
                <a:ext uri="{FF2B5EF4-FFF2-40B4-BE49-F238E27FC236}">
                  <a16:creationId xmlns:a16="http://schemas.microsoft.com/office/drawing/2014/main" id="{BBEFFF08-6CC0-7242-A3D6-2A23D86E7E62}"/>
                </a:ext>
              </a:extLst>
            </p:cNvPr>
            <p:cNvSpPr/>
            <p:nvPr userDrawn="1"/>
          </p:nvSpPr>
          <p:spPr>
            <a:xfrm>
              <a:off x="10128035" y="165530"/>
              <a:ext cx="2063964" cy="2226662"/>
            </a:xfrm>
            <a:custGeom>
              <a:avLst/>
              <a:gdLst>
                <a:gd name="connsiteX0" fmla="*/ 2484276 w 3071664"/>
                <a:gd name="connsiteY0" fmla="*/ 0 h 3313799"/>
                <a:gd name="connsiteX1" fmla="*/ 2984944 w 3071664"/>
                <a:gd name="connsiteY1" fmla="*/ 50472 h 3313799"/>
                <a:gd name="connsiteX2" fmla="*/ 3071664 w 3071664"/>
                <a:gd name="connsiteY2" fmla="*/ 72770 h 3313799"/>
                <a:gd name="connsiteX3" fmla="*/ 3071664 w 3071664"/>
                <a:gd name="connsiteY3" fmla="*/ 689969 h 3313799"/>
                <a:gd name="connsiteX4" fmla="*/ 3045901 w 3071664"/>
                <a:gd name="connsiteY4" fmla="*/ 680540 h 3313799"/>
                <a:gd name="connsiteX5" fmla="*/ 2484276 w 3071664"/>
                <a:gd name="connsiteY5" fmla="*/ 595630 h 3313799"/>
                <a:gd name="connsiteX6" fmla="*/ 595630 w 3071664"/>
                <a:gd name="connsiteY6" fmla="*/ 2484276 h 3313799"/>
                <a:gd name="connsiteX7" fmla="*/ 744049 w 3071664"/>
                <a:gd name="connsiteY7" fmla="*/ 3219422 h 3313799"/>
                <a:gd name="connsiteX8" fmla="*/ 789513 w 3071664"/>
                <a:gd name="connsiteY8" fmla="*/ 3313799 h 3313799"/>
                <a:gd name="connsiteX9" fmla="*/ 144912 w 3071664"/>
                <a:gd name="connsiteY9" fmla="*/ 3313799 h 3313799"/>
                <a:gd name="connsiteX10" fmla="*/ 111688 w 3071664"/>
                <a:gd name="connsiteY10" fmla="*/ 3223024 h 3313799"/>
                <a:gd name="connsiteX11" fmla="*/ 0 w 3071664"/>
                <a:gd name="connsiteY11" fmla="*/ 2484276 h 3313799"/>
                <a:gd name="connsiteX12" fmla="*/ 2484276 w 3071664"/>
                <a:gd name="connsiteY12" fmla="*/ 0 h 3313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71664" h="3313799">
                  <a:moveTo>
                    <a:pt x="2484276" y="0"/>
                  </a:moveTo>
                  <a:cubicBezTo>
                    <a:pt x="2655779" y="0"/>
                    <a:pt x="2823224" y="17379"/>
                    <a:pt x="2984944" y="50472"/>
                  </a:cubicBezTo>
                  <a:lnTo>
                    <a:pt x="3071664" y="72770"/>
                  </a:lnTo>
                  <a:lnTo>
                    <a:pt x="3071664" y="689969"/>
                  </a:lnTo>
                  <a:lnTo>
                    <a:pt x="3045901" y="680540"/>
                  </a:lnTo>
                  <a:cubicBezTo>
                    <a:pt x="2868484" y="625357"/>
                    <a:pt x="2679852" y="595630"/>
                    <a:pt x="2484276" y="595630"/>
                  </a:cubicBezTo>
                  <a:cubicBezTo>
                    <a:pt x="1441206" y="595630"/>
                    <a:pt x="595630" y="1441206"/>
                    <a:pt x="595630" y="2484276"/>
                  </a:cubicBezTo>
                  <a:cubicBezTo>
                    <a:pt x="595630" y="2745044"/>
                    <a:pt x="648479" y="2993468"/>
                    <a:pt x="744049" y="3219422"/>
                  </a:cubicBezTo>
                  <a:lnTo>
                    <a:pt x="789513" y="3313799"/>
                  </a:lnTo>
                  <a:lnTo>
                    <a:pt x="144912" y="3313799"/>
                  </a:lnTo>
                  <a:lnTo>
                    <a:pt x="111688" y="3223024"/>
                  </a:lnTo>
                  <a:cubicBezTo>
                    <a:pt x="39103" y="2989654"/>
                    <a:pt x="0" y="2741532"/>
                    <a:pt x="0" y="2484276"/>
                  </a:cubicBezTo>
                  <a:cubicBezTo>
                    <a:pt x="0" y="1112248"/>
                    <a:pt x="1112248" y="0"/>
                    <a:pt x="2484276" y="0"/>
                  </a:cubicBezTo>
                  <a:close/>
                </a:path>
              </a:pathLst>
            </a:cu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pl-PL"/>
            </a:p>
          </p:txBody>
        </p:sp>
      </p:grpSp>
    </p:spTree>
    <p:extLst>
      <p:ext uri="{BB962C8B-B14F-4D97-AF65-F5344CB8AC3E}">
        <p14:creationId xmlns:p14="http://schemas.microsoft.com/office/powerpoint/2010/main" val="23278273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Speaker [1] Dark">
    <p:bg>
      <p:bgPr>
        <a:solidFill>
          <a:schemeClr val="bg1"/>
        </a:solidFill>
        <a:effectLst/>
      </p:bgPr>
    </p:bg>
    <p:spTree>
      <p:nvGrpSpPr>
        <p:cNvPr id="1" name=""/>
        <p:cNvGrpSpPr/>
        <p:nvPr/>
      </p:nvGrpSpPr>
      <p:grpSpPr>
        <a:xfrm>
          <a:off x="0" y="0"/>
          <a:ext cx="0" cy="0"/>
          <a:chOff x="0" y="0"/>
          <a:chExt cx="0" cy="0"/>
        </a:xfrm>
      </p:grpSpPr>
      <p:sp>
        <p:nvSpPr>
          <p:cNvPr id="18" name="Prostokąt 17">
            <a:extLst>
              <a:ext uri="{FF2B5EF4-FFF2-40B4-BE49-F238E27FC236}">
                <a16:creationId xmlns:a16="http://schemas.microsoft.com/office/drawing/2014/main" id="{6E041CC6-0B79-7B44-94F8-76A2908BFDB9}"/>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latin typeface="Roboto" panose="02000000000000000000" pitchFamily="2" charset="0"/>
            </a:endParaRPr>
          </a:p>
        </p:txBody>
      </p:sp>
      <p:grpSp>
        <p:nvGrpSpPr>
          <p:cNvPr id="2" name="Grupa 1">
            <a:extLst>
              <a:ext uri="{FF2B5EF4-FFF2-40B4-BE49-F238E27FC236}">
                <a16:creationId xmlns:a16="http://schemas.microsoft.com/office/drawing/2014/main" id="{6DD83E60-FD91-9444-84E0-2EB18DDDAB82}"/>
              </a:ext>
            </a:extLst>
          </p:cNvPr>
          <p:cNvGrpSpPr/>
          <p:nvPr userDrawn="1"/>
        </p:nvGrpSpPr>
        <p:grpSpPr>
          <a:xfrm>
            <a:off x="4223603" y="178304"/>
            <a:ext cx="3744578" cy="3744578"/>
            <a:chOff x="2755900" y="404664"/>
            <a:chExt cx="5989637" cy="5989637"/>
          </a:xfrm>
        </p:grpSpPr>
        <p:sp>
          <p:nvSpPr>
            <p:cNvPr id="14" name="Owal 13">
              <a:extLst>
                <a:ext uri="{FF2B5EF4-FFF2-40B4-BE49-F238E27FC236}">
                  <a16:creationId xmlns:a16="http://schemas.microsoft.com/office/drawing/2014/main" id="{FA7C7494-8312-FE48-9C82-D680CB136B96}"/>
                </a:ext>
              </a:extLst>
            </p:cNvPr>
            <p:cNvSpPr/>
            <p:nvPr userDrawn="1"/>
          </p:nvSpPr>
          <p:spPr>
            <a:xfrm>
              <a:off x="2755900" y="404664"/>
              <a:ext cx="5989637" cy="5989637"/>
            </a:xfrm>
            <a:prstGeom prst="ellipse">
              <a:avLst/>
            </a:prstGeom>
            <a:gradFill>
              <a:gsLst>
                <a:gs pos="0">
                  <a:srgbClr val="0A85FF">
                    <a:alpha val="14509"/>
                  </a:srgbClr>
                </a:gs>
                <a:gs pos="26000">
                  <a:srgbClr val="0A85FF">
                    <a:alpha val="14509"/>
                  </a:srgbClr>
                </a:gs>
                <a:gs pos="100000">
                  <a:srgbClr val="0A85FF">
                    <a:alpha val="34901"/>
                  </a:srgbClr>
                </a:gs>
              </a:gsLst>
              <a:lin ang="6000000" scaled="0"/>
            </a:gradFill>
            <a:ln w="9525" cap="flat" cmpd="sng">
              <a:solidFill>
                <a:schemeClr val="lt2">
                  <a:alpha val="17254"/>
                </a:schemeClr>
              </a:solidFill>
              <a:prstDash val="solid"/>
              <a:miter lim="800000"/>
              <a:headEnd type="none" w="sm" len="sm"/>
              <a:tailEnd type="none" w="sm" len="sm"/>
            </a:ln>
          </p:spPr>
          <p:txBody>
            <a:bodyPr spcFirstLastPara="1" wrap="square" lIns="68575" tIns="34275" rIns="68575" bIns="34275" anchor="ctr" anchorCtr="0">
              <a:noAutofit/>
            </a:bodyPr>
            <a:lstStyle/>
            <a:p>
              <a:pPr algn="ctr">
                <a:buClr>
                  <a:srgbClr val="000000"/>
                </a:buClr>
                <a:buSzPts val="1400"/>
              </a:pPr>
              <a:endParaRPr lang="pl-PL" sz="1400" kern="0">
                <a:solidFill>
                  <a:srgbClr val="FFFFFF"/>
                </a:solidFill>
                <a:latin typeface="Roboto"/>
                <a:ea typeface="Roboto"/>
              </a:endParaRPr>
            </a:p>
          </p:txBody>
        </p:sp>
        <p:sp>
          <p:nvSpPr>
            <p:cNvPr id="16" name="Owal 15">
              <a:extLst>
                <a:ext uri="{FF2B5EF4-FFF2-40B4-BE49-F238E27FC236}">
                  <a16:creationId xmlns:a16="http://schemas.microsoft.com/office/drawing/2014/main" id="{639CF175-D5AC-864E-9B34-2773BDFCFDE0}"/>
                </a:ext>
              </a:extLst>
            </p:cNvPr>
            <p:cNvSpPr/>
            <p:nvPr userDrawn="1"/>
          </p:nvSpPr>
          <p:spPr>
            <a:xfrm>
              <a:off x="3446462" y="1095226"/>
              <a:ext cx="4608512" cy="4608512"/>
            </a:xfrm>
            <a:prstGeom prst="ellipse">
              <a:avLst/>
            </a:prstGeom>
            <a:gradFill>
              <a:gsLst>
                <a:gs pos="0">
                  <a:srgbClr val="0A85FF">
                    <a:alpha val="14509"/>
                  </a:srgbClr>
                </a:gs>
                <a:gs pos="26000">
                  <a:srgbClr val="0A85FF">
                    <a:alpha val="14509"/>
                  </a:srgbClr>
                </a:gs>
                <a:gs pos="100000">
                  <a:srgbClr val="0A85FF">
                    <a:alpha val="34901"/>
                  </a:srgbClr>
                </a:gs>
              </a:gsLst>
              <a:lin ang="6000000" scaled="0"/>
            </a:gradFill>
            <a:ln w="9525" cap="flat" cmpd="sng">
              <a:solidFill>
                <a:schemeClr val="lt2">
                  <a:alpha val="17254"/>
                </a:schemeClr>
              </a:solidFill>
              <a:prstDash val="solid"/>
              <a:miter lim="800000"/>
              <a:headEnd type="none" w="sm" len="sm"/>
              <a:tailEnd type="none" w="sm" len="sm"/>
            </a:ln>
          </p:spPr>
          <p:txBody>
            <a:bodyPr spcFirstLastPara="1" wrap="square" lIns="68575" tIns="34275" rIns="68575" bIns="34275" anchor="ctr" anchorCtr="0">
              <a:noAutofit/>
            </a:bodyPr>
            <a:lstStyle/>
            <a:p>
              <a:pPr algn="ctr">
                <a:buClr>
                  <a:srgbClr val="000000"/>
                </a:buClr>
                <a:buSzPts val="1400"/>
              </a:pPr>
              <a:endParaRPr lang="pl-PL" sz="1400" kern="0">
                <a:solidFill>
                  <a:srgbClr val="FFFFFF"/>
                </a:solidFill>
                <a:latin typeface="Roboto"/>
                <a:ea typeface="Roboto"/>
              </a:endParaRPr>
            </a:p>
          </p:txBody>
        </p:sp>
      </p:grpSp>
      <p:sp>
        <p:nvSpPr>
          <p:cNvPr id="24" name="Symbol zastępczy tekstu 18">
            <a:extLst>
              <a:ext uri="{FF2B5EF4-FFF2-40B4-BE49-F238E27FC236}">
                <a16:creationId xmlns:a16="http://schemas.microsoft.com/office/drawing/2014/main" id="{0E092D40-D393-3D42-B71B-2215BA14E472}"/>
              </a:ext>
            </a:extLst>
          </p:cNvPr>
          <p:cNvSpPr>
            <a:spLocks noGrp="1"/>
          </p:cNvSpPr>
          <p:nvPr>
            <p:ph type="body" sz="quarter" idx="17" hasCustomPrompt="1"/>
          </p:nvPr>
        </p:nvSpPr>
        <p:spPr>
          <a:xfrm>
            <a:off x="2063750" y="4818573"/>
            <a:ext cx="8064285" cy="1274723"/>
          </a:xfrm>
          <a:noFill/>
        </p:spPr>
        <p:txBody>
          <a:bodyPr vert="horz" wrap="square" lIns="0" tIns="45720" rIns="0" bIns="45720" rtlCol="0">
            <a:normAutofit/>
          </a:bodyPr>
          <a:lstStyle>
            <a:lvl1pPr marL="0" indent="0" algn="ctr">
              <a:buNone/>
              <a:defRPr lang="pl-PL" sz="1800" dirty="0">
                <a:solidFill>
                  <a:schemeClr val="bg1"/>
                </a:solidFill>
                <a:latin typeface="Roboto" panose="02000000000000000000" pitchFamily="2" charset="0"/>
                <a:ea typeface="Roboto" panose="02000000000000000000" pitchFamily="2" charset="0"/>
              </a:defRPr>
            </a:lvl1pPr>
          </a:lstStyle>
          <a:p>
            <a:pPr marL="228600" lvl="0" indent="-228600"/>
            <a:r>
              <a:rPr lang="pl-PL" dirty="0"/>
              <a:t>Insert </a:t>
            </a:r>
            <a:r>
              <a:rPr lang="pl-PL" dirty="0" err="1"/>
              <a:t>Your</a:t>
            </a:r>
            <a:r>
              <a:rPr lang="pl-PL" dirty="0"/>
              <a:t> </a:t>
            </a:r>
            <a:r>
              <a:rPr lang="pl-PL" dirty="0" err="1"/>
              <a:t>Position</a:t>
            </a:r>
            <a:endParaRPr lang="pl-PL" dirty="0"/>
          </a:p>
        </p:txBody>
      </p:sp>
      <p:sp>
        <p:nvSpPr>
          <p:cNvPr id="13" name="Symbol zastępczy obrazu 7">
            <a:extLst>
              <a:ext uri="{FF2B5EF4-FFF2-40B4-BE49-F238E27FC236}">
                <a16:creationId xmlns:a16="http://schemas.microsoft.com/office/drawing/2014/main" id="{D4396C5E-9BB5-420D-9DE7-C2E3D9DD56D4}"/>
              </a:ext>
            </a:extLst>
          </p:cNvPr>
          <p:cNvSpPr>
            <a:spLocks noGrp="1"/>
          </p:cNvSpPr>
          <p:nvPr userDrawn="1">
            <p:ph type="pic" sz="quarter" idx="18" hasCustomPrompt="1"/>
          </p:nvPr>
        </p:nvSpPr>
        <p:spPr>
          <a:xfrm>
            <a:off x="5052795" y="1007388"/>
            <a:ext cx="2086411" cy="2086411"/>
          </a:xfrm>
          <a:prstGeom prst="ellipse">
            <a:avLst/>
          </a:prstGeom>
          <a:solidFill>
            <a:schemeClr val="tx2">
              <a:lumMod val="20000"/>
              <a:lumOff val="80000"/>
            </a:schemeClr>
          </a:solidFill>
          <a:ln w="31750">
            <a:noFill/>
          </a:ln>
        </p:spPr>
        <p:txBody>
          <a:bodyPr anchor="ctr">
            <a:normAutofit/>
          </a:bodyPr>
          <a:lstStyle>
            <a:lvl1pPr marL="0" indent="0" algn="ctr">
              <a:buNone/>
              <a:defRPr sz="1800">
                <a:solidFill>
                  <a:schemeClr val="accent2"/>
                </a:solidFill>
                <a:latin typeface="Roboto" panose="02000000000000000000" pitchFamily="2" charset="0"/>
                <a:ea typeface="Roboto" panose="02000000000000000000" pitchFamily="2" charset="0"/>
              </a:defRPr>
            </a:lvl1pPr>
          </a:lstStyle>
          <a:p>
            <a:r>
              <a:rPr lang="pl-PL" dirty="0" err="1"/>
              <a:t>Click</a:t>
            </a:r>
            <a:r>
              <a:rPr lang="pl-PL" dirty="0"/>
              <a:t> </a:t>
            </a:r>
            <a:r>
              <a:rPr lang="pl-PL" dirty="0" err="1"/>
              <a:t>icon</a:t>
            </a:r>
            <a:br>
              <a:rPr lang="pl-PL" dirty="0"/>
            </a:br>
            <a:r>
              <a:rPr lang="pl-PL" dirty="0"/>
              <a:t>to </a:t>
            </a:r>
            <a:r>
              <a:rPr lang="pl-PL" dirty="0" err="1"/>
              <a:t>add</a:t>
            </a:r>
            <a:r>
              <a:rPr lang="pl-PL" dirty="0"/>
              <a:t> a </a:t>
            </a:r>
            <a:r>
              <a:rPr lang="pl-PL" dirty="0" err="1"/>
              <a:t>picture</a:t>
            </a:r>
            <a:endParaRPr lang="pl-PL" dirty="0"/>
          </a:p>
        </p:txBody>
      </p:sp>
      <p:sp>
        <p:nvSpPr>
          <p:cNvPr id="15" name="Symbol zastępczy tekstu 2">
            <a:extLst>
              <a:ext uri="{FF2B5EF4-FFF2-40B4-BE49-F238E27FC236}">
                <a16:creationId xmlns:a16="http://schemas.microsoft.com/office/drawing/2014/main" id="{F42EBC0B-6566-0449-882A-4FE01D0CC8EB}"/>
              </a:ext>
            </a:extLst>
          </p:cNvPr>
          <p:cNvSpPr>
            <a:spLocks noGrp="1"/>
          </p:cNvSpPr>
          <p:nvPr>
            <p:ph type="body" sz="quarter" idx="19" hasCustomPrompt="1"/>
          </p:nvPr>
        </p:nvSpPr>
        <p:spPr>
          <a:xfrm>
            <a:off x="2063750" y="3922882"/>
            <a:ext cx="8064500" cy="892175"/>
          </a:xfrm>
        </p:spPr>
        <p:txBody>
          <a:bodyPr anchor="b"/>
          <a:lstStyle>
            <a:lvl1pPr marL="0" indent="0" algn="ctr">
              <a:buNone/>
              <a:defRPr b="1">
                <a:solidFill>
                  <a:schemeClr val="bg1"/>
                </a:solidFill>
              </a:defRPr>
            </a:lvl1pPr>
          </a:lstStyle>
          <a:p>
            <a:r>
              <a:rPr lang="pl-PL" dirty="0"/>
              <a:t>Insert </a:t>
            </a:r>
            <a:r>
              <a:rPr lang="pl-PL" dirty="0" err="1"/>
              <a:t>Your</a:t>
            </a:r>
            <a:r>
              <a:rPr lang="pl-PL" dirty="0"/>
              <a:t> </a:t>
            </a:r>
            <a:r>
              <a:rPr lang="pl-PL" dirty="0" err="1"/>
              <a:t>Name</a:t>
            </a:r>
            <a:endParaRPr lang="pl-PL" dirty="0"/>
          </a:p>
        </p:txBody>
      </p:sp>
      <p:grpSp>
        <p:nvGrpSpPr>
          <p:cNvPr id="17" name="Grupa 16">
            <a:extLst>
              <a:ext uri="{FF2B5EF4-FFF2-40B4-BE49-F238E27FC236}">
                <a16:creationId xmlns:a16="http://schemas.microsoft.com/office/drawing/2014/main" id="{15883461-61C5-6546-BD57-7AF8F09F34B5}"/>
              </a:ext>
            </a:extLst>
          </p:cNvPr>
          <p:cNvGrpSpPr/>
          <p:nvPr userDrawn="1"/>
        </p:nvGrpSpPr>
        <p:grpSpPr>
          <a:xfrm rot="10800000" flipH="1">
            <a:off x="9120337" y="-3"/>
            <a:ext cx="3079986" cy="2060849"/>
            <a:chOff x="9408368" y="4995447"/>
            <a:chExt cx="2783632" cy="1862554"/>
          </a:xfrm>
        </p:grpSpPr>
        <p:sp>
          <p:nvSpPr>
            <p:cNvPr id="23" name="Dowolny kształt 22">
              <a:extLst>
                <a:ext uri="{FF2B5EF4-FFF2-40B4-BE49-F238E27FC236}">
                  <a16:creationId xmlns:a16="http://schemas.microsoft.com/office/drawing/2014/main" id="{57A1CFE6-E736-7946-BBC6-2B0A4A70277C}"/>
                </a:ext>
              </a:extLst>
            </p:cNvPr>
            <p:cNvSpPr/>
            <p:nvPr userDrawn="1"/>
          </p:nvSpPr>
          <p:spPr>
            <a:xfrm>
              <a:off x="9408368" y="5260588"/>
              <a:ext cx="2783632" cy="1597411"/>
            </a:xfrm>
            <a:custGeom>
              <a:avLst/>
              <a:gdLst>
                <a:gd name="connsiteX0" fmla="*/ 2051592 w 3575084"/>
                <a:gd name="connsiteY0" fmla="*/ 0 h 2051592"/>
                <a:gd name="connsiteX1" fmla="*/ 3502287 w 3575084"/>
                <a:gd name="connsiteY1" fmla="*/ 600898 h 2051592"/>
                <a:gd name="connsiteX2" fmla="*/ 3575084 w 3575084"/>
                <a:gd name="connsiteY2" fmla="*/ 680995 h 2051592"/>
                <a:gd name="connsiteX3" fmla="*/ 3575084 w 3575084"/>
                <a:gd name="connsiteY3" fmla="*/ 1719669 h 2051592"/>
                <a:gd name="connsiteX4" fmla="*/ 3541173 w 3575084"/>
                <a:gd name="connsiteY4" fmla="*/ 1587784 h 2051592"/>
                <a:gd name="connsiteX5" fmla="*/ 2051592 w 3575084"/>
                <a:gd name="connsiteY5" fmla="*/ 491890 h 2051592"/>
                <a:gd name="connsiteX6" fmla="*/ 491890 w 3575084"/>
                <a:gd name="connsiteY6" fmla="*/ 2051592 h 2051592"/>
                <a:gd name="connsiteX7" fmla="*/ 0 w 3575084"/>
                <a:gd name="connsiteY7" fmla="*/ 2051592 h 2051592"/>
                <a:gd name="connsiteX8" fmla="*/ 2051592 w 3575084"/>
                <a:gd name="connsiteY8" fmla="*/ 0 h 2051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5084" h="2051592">
                  <a:moveTo>
                    <a:pt x="2051592" y="0"/>
                  </a:moveTo>
                  <a:cubicBezTo>
                    <a:pt x="2618123" y="0"/>
                    <a:pt x="3131021" y="229633"/>
                    <a:pt x="3502287" y="600898"/>
                  </a:cubicBezTo>
                  <a:lnTo>
                    <a:pt x="3575084" y="680995"/>
                  </a:lnTo>
                  <a:lnTo>
                    <a:pt x="3575084" y="1719669"/>
                  </a:lnTo>
                  <a:lnTo>
                    <a:pt x="3541173" y="1587784"/>
                  </a:lnTo>
                  <a:cubicBezTo>
                    <a:pt x="3343697" y="952879"/>
                    <a:pt x="2751480" y="491890"/>
                    <a:pt x="2051592" y="491890"/>
                  </a:cubicBezTo>
                  <a:cubicBezTo>
                    <a:pt x="1190192" y="491890"/>
                    <a:pt x="491890" y="1190192"/>
                    <a:pt x="491890" y="2051592"/>
                  </a:cubicBezTo>
                  <a:lnTo>
                    <a:pt x="0" y="2051592"/>
                  </a:lnTo>
                  <a:cubicBezTo>
                    <a:pt x="0" y="918529"/>
                    <a:pt x="918529" y="0"/>
                    <a:pt x="2051592" y="0"/>
                  </a:cubicBezTo>
                  <a:close/>
                </a:path>
              </a:pathLst>
            </a:custGeom>
            <a:gradFill flip="none" rotWithShape="1">
              <a:gsLst>
                <a:gs pos="0">
                  <a:schemeClr val="tx2"/>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pl-PL"/>
            </a:p>
          </p:txBody>
        </p:sp>
        <p:sp>
          <p:nvSpPr>
            <p:cNvPr id="25" name="Dowolny kształt 24">
              <a:extLst>
                <a:ext uri="{FF2B5EF4-FFF2-40B4-BE49-F238E27FC236}">
                  <a16:creationId xmlns:a16="http://schemas.microsoft.com/office/drawing/2014/main" id="{335033C7-8946-A344-B8D6-451909117824}"/>
                </a:ext>
              </a:extLst>
            </p:cNvPr>
            <p:cNvSpPr/>
            <p:nvPr userDrawn="1"/>
          </p:nvSpPr>
          <p:spPr>
            <a:xfrm>
              <a:off x="10465540" y="4995447"/>
              <a:ext cx="1726460" cy="1862554"/>
            </a:xfrm>
            <a:custGeom>
              <a:avLst/>
              <a:gdLst>
                <a:gd name="connsiteX0" fmla="*/ 2484276 w 3071664"/>
                <a:gd name="connsiteY0" fmla="*/ 0 h 3313799"/>
                <a:gd name="connsiteX1" fmla="*/ 2984944 w 3071664"/>
                <a:gd name="connsiteY1" fmla="*/ 50472 h 3313799"/>
                <a:gd name="connsiteX2" fmla="*/ 3071664 w 3071664"/>
                <a:gd name="connsiteY2" fmla="*/ 72770 h 3313799"/>
                <a:gd name="connsiteX3" fmla="*/ 3071664 w 3071664"/>
                <a:gd name="connsiteY3" fmla="*/ 689969 h 3313799"/>
                <a:gd name="connsiteX4" fmla="*/ 3045901 w 3071664"/>
                <a:gd name="connsiteY4" fmla="*/ 680540 h 3313799"/>
                <a:gd name="connsiteX5" fmla="*/ 2484276 w 3071664"/>
                <a:gd name="connsiteY5" fmla="*/ 595630 h 3313799"/>
                <a:gd name="connsiteX6" fmla="*/ 595630 w 3071664"/>
                <a:gd name="connsiteY6" fmla="*/ 2484276 h 3313799"/>
                <a:gd name="connsiteX7" fmla="*/ 744049 w 3071664"/>
                <a:gd name="connsiteY7" fmla="*/ 3219422 h 3313799"/>
                <a:gd name="connsiteX8" fmla="*/ 789513 w 3071664"/>
                <a:gd name="connsiteY8" fmla="*/ 3313799 h 3313799"/>
                <a:gd name="connsiteX9" fmla="*/ 144912 w 3071664"/>
                <a:gd name="connsiteY9" fmla="*/ 3313799 h 3313799"/>
                <a:gd name="connsiteX10" fmla="*/ 111688 w 3071664"/>
                <a:gd name="connsiteY10" fmla="*/ 3223024 h 3313799"/>
                <a:gd name="connsiteX11" fmla="*/ 0 w 3071664"/>
                <a:gd name="connsiteY11" fmla="*/ 2484276 h 3313799"/>
                <a:gd name="connsiteX12" fmla="*/ 2484276 w 3071664"/>
                <a:gd name="connsiteY12" fmla="*/ 0 h 3313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71664" h="3313799">
                  <a:moveTo>
                    <a:pt x="2484276" y="0"/>
                  </a:moveTo>
                  <a:cubicBezTo>
                    <a:pt x="2655779" y="0"/>
                    <a:pt x="2823224" y="17379"/>
                    <a:pt x="2984944" y="50472"/>
                  </a:cubicBezTo>
                  <a:lnTo>
                    <a:pt x="3071664" y="72770"/>
                  </a:lnTo>
                  <a:lnTo>
                    <a:pt x="3071664" y="689969"/>
                  </a:lnTo>
                  <a:lnTo>
                    <a:pt x="3045901" y="680540"/>
                  </a:lnTo>
                  <a:cubicBezTo>
                    <a:pt x="2868484" y="625357"/>
                    <a:pt x="2679852" y="595630"/>
                    <a:pt x="2484276" y="595630"/>
                  </a:cubicBezTo>
                  <a:cubicBezTo>
                    <a:pt x="1441206" y="595630"/>
                    <a:pt x="595630" y="1441206"/>
                    <a:pt x="595630" y="2484276"/>
                  </a:cubicBezTo>
                  <a:cubicBezTo>
                    <a:pt x="595630" y="2745044"/>
                    <a:pt x="648479" y="2993468"/>
                    <a:pt x="744049" y="3219422"/>
                  </a:cubicBezTo>
                  <a:lnTo>
                    <a:pt x="789513" y="3313799"/>
                  </a:lnTo>
                  <a:lnTo>
                    <a:pt x="144912" y="3313799"/>
                  </a:lnTo>
                  <a:lnTo>
                    <a:pt x="111688" y="3223024"/>
                  </a:lnTo>
                  <a:cubicBezTo>
                    <a:pt x="39103" y="2989654"/>
                    <a:pt x="0" y="2741532"/>
                    <a:pt x="0" y="2484276"/>
                  </a:cubicBezTo>
                  <a:cubicBezTo>
                    <a:pt x="0" y="1112248"/>
                    <a:pt x="1112248" y="0"/>
                    <a:pt x="2484276" y="0"/>
                  </a:cubicBezTo>
                  <a:close/>
                </a:path>
              </a:pathLst>
            </a:cu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pl-PL" dirty="0"/>
            </a:p>
          </p:txBody>
        </p:sp>
      </p:grpSp>
      <p:pic>
        <p:nvPicPr>
          <p:cNvPr id="29" name="Grafika 28">
            <a:extLst>
              <a:ext uri="{FF2B5EF4-FFF2-40B4-BE49-F238E27FC236}">
                <a16:creationId xmlns:a16="http://schemas.microsoft.com/office/drawing/2014/main" id="{340687C9-14FA-F641-82B6-88E84638E9D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575857" y="6464765"/>
            <a:ext cx="946285" cy="144000"/>
          </a:xfrm>
          <a:prstGeom prst="rect">
            <a:avLst/>
          </a:prstGeom>
        </p:spPr>
      </p:pic>
      <p:sp>
        <p:nvSpPr>
          <p:cNvPr id="3" name="Owal 2">
            <a:extLst>
              <a:ext uri="{FF2B5EF4-FFF2-40B4-BE49-F238E27FC236}">
                <a16:creationId xmlns:a16="http://schemas.microsoft.com/office/drawing/2014/main" id="{704EC896-381C-8C4B-B3A6-12B898129265}"/>
              </a:ext>
            </a:extLst>
          </p:cNvPr>
          <p:cNvSpPr/>
          <p:nvPr userDrawn="1"/>
        </p:nvSpPr>
        <p:spPr>
          <a:xfrm>
            <a:off x="11522142" y="2420888"/>
            <a:ext cx="144016" cy="14401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8631810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peaker - Gradient and Outlines">
    <p:bg>
      <p:bgPr>
        <a:solidFill>
          <a:schemeClr val="bg1"/>
        </a:solidFill>
        <a:effectLst/>
      </p:bgPr>
    </p:bg>
    <p:spTree>
      <p:nvGrpSpPr>
        <p:cNvPr id="1" name=""/>
        <p:cNvGrpSpPr/>
        <p:nvPr/>
      </p:nvGrpSpPr>
      <p:grpSpPr>
        <a:xfrm>
          <a:off x="0" y="0"/>
          <a:ext cx="0" cy="0"/>
          <a:chOff x="0" y="0"/>
          <a:chExt cx="0" cy="0"/>
        </a:xfrm>
      </p:grpSpPr>
      <p:sp>
        <p:nvSpPr>
          <p:cNvPr id="24" name="Symbol zastępczy tekstu 18">
            <a:extLst>
              <a:ext uri="{FF2B5EF4-FFF2-40B4-BE49-F238E27FC236}">
                <a16:creationId xmlns:a16="http://schemas.microsoft.com/office/drawing/2014/main" id="{0E092D40-D393-3D42-B71B-2215BA14E472}"/>
              </a:ext>
            </a:extLst>
          </p:cNvPr>
          <p:cNvSpPr>
            <a:spLocks noGrp="1"/>
          </p:cNvSpPr>
          <p:nvPr>
            <p:ph type="body" sz="quarter" idx="17" hasCustomPrompt="1"/>
          </p:nvPr>
        </p:nvSpPr>
        <p:spPr>
          <a:xfrm>
            <a:off x="2063750" y="4235407"/>
            <a:ext cx="8064285" cy="1612814"/>
          </a:xfrm>
          <a:noFill/>
        </p:spPr>
        <p:txBody>
          <a:bodyPr vert="horz" wrap="square" lIns="0" tIns="45720" rIns="0" bIns="45720" rtlCol="0">
            <a:normAutofit/>
          </a:bodyPr>
          <a:lstStyle>
            <a:lvl1pPr marL="0" indent="0" algn="ctr">
              <a:buNone/>
              <a:defRPr lang="pl-PL" sz="1800" dirty="0">
                <a:latin typeface="Roboto" panose="02000000000000000000" pitchFamily="2" charset="0"/>
                <a:ea typeface="Roboto" panose="02000000000000000000" pitchFamily="2" charset="0"/>
              </a:defRPr>
            </a:lvl1pPr>
          </a:lstStyle>
          <a:p>
            <a:pPr marL="228600" lvl="0" indent="-228600"/>
            <a:r>
              <a:rPr lang="pl-PL" dirty="0"/>
              <a:t>Insert </a:t>
            </a:r>
            <a:r>
              <a:rPr lang="pl-PL" dirty="0" err="1"/>
              <a:t>Your</a:t>
            </a:r>
            <a:r>
              <a:rPr lang="pl-PL" dirty="0"/>
              <a:t> </a:t>
            </a:r>
            <a:r>
              <a:rPr lang="pl-PL" dirty="0" err="1"/>
              <a:t>Position</a:t>
            </a:r>
            <a:endParaRPr lang="pl-PL" dirty="0"/>
          </a:p>
        </p:txBody>
      </p:sp>
      <p:sp>
        <p:nvSpPr>
          <p:cNvPr id="18" name="Prostokąt 17">
            <a:extLst>
              <a:ext uri="{FF2B5EF4-FFF2-40B4-BE49-F238E27FC236}">
                <a16:creationId xmlns:a16="http://schemas.microsoft.com/office/drawing/2014/main" id="{6E041CC6-0B79-7B44-94F8-76A2908BFDB9}"/>
              </a:ext>
            </a:extLst>
          </p:cNvPr>
          <p:cNvSpPr/>
          <p:nvPr userDrawn="1"/>
        </p:nvSpPr>
        <p:spPr>
          <a:xfrm>
            <a:off x="0" y="0"/>
            <a:ext cx="12192000" cy="239219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latin typeface="Roboto" panose="02000000000000000000" pitchFamily="2" charset="0"/>
            </a:endParaRPr>
          </a:p>
        </p:txBody>
      </p:sp>
      <p:sp>
        <p:nvSpPr>
          <p:cNvPr id="13" name="Symbol zastępczy obrazu 7">
            <a:extLst>
              <a:ext uri="{FF2B5EF4-FFF2-40B4-BE49-F238E27FC236}">
                <a16:creationId xmlns:a16="http://schemas.microsoft.com/office/drawing/2014/main" id="{D4396C5E-9BB5-420D-9DE7-C2E3D9DD56D4}"/>
              </a:ext>
            </a:extLst>
          </p:cNvPr>
          <p:cNvSpPr>
            <a:spLocks noGrp="1"/>
          </p:cNvSpPr>
          <p:nvPr userDrawn="1">
            <p:ph type="pic" sz="quarter" idx="18" hasCustomPrompt="1"/>
          </p:nvPr>
        </p:nvSpPr>
        <p:spPr>
          <a:xfrm>
            <a:off x="5052795" y="1007388"/>
            <a:ext cx="2086411" cy="2086411"/>
          </a:xfrm>
          <a:prstGeom prst="ellipse">
            <a:avLst/>
          </a:prstGeom>
          <a:solidFill>
            <a:schemeClr val="tx2">
              <a:lumMod val="20000"/>
              <a:lumOff val="80000"/>
            </a:schemeClr>
          </a:solidFill>
          <a:ln w="31750">
            <a:noFill/>
          </a:ln>
        </p:spPr>
        <p:txBody>
          <a:bodyPr anchor="ctr">
            <a:normAutofit/>
          </a:bodyPr>
          <a:lstStyle>
            <a:lvl1pPr marL="0" indent="0" algn="ctr">
              <a:buNone/>
              <a:defRPr sz="1800">
                <a:solidFill>
                  <a:schemeClr val="accent2"/>
                </a:solidFill>
                <a:latin typeface="Roboto" panose="02000000000000000000" pitchFamily="2" charset="0"/>
                <a:ea typeface="Roboto" panose="02000000000000000000" pitchFamily="2" charset="0"/>
              </a:defRPr>
            </a:lvl1pPr>
          </a:lstStyle>
          <a:p>
            <a:r>
              <a:rPr lang="pl-PL" dirty="0" err="1"/>
              <a:t>Click</a:t>
            </a:r>
            <a:r>
              <a:rPr lang="pl-PL" dirty="0"/>
              <a:t> </a:t>
            </a:r>
            <a:r>
              <a:rPr lang="pl-PL" dirty="0" err="1"/>
              <a:t>icon</a:t>
            </a:r>
            <a:br>
              <a:rPr lang="pl-PL" dirty="0"/>
            </a:br>
            <a:r>
              <a:rPr lang="pl-PL" dirty="0"/>
              <a:t>to </a:t>
            </a:r>
            <a:r>
              <a:rPr lang="pl-PL" dirty="0" err="1"/>
              <a:t>add</a:t>
            </a:r>
            <a:r>
              <a:rPr lang="pl-PL" dirty="0"/>
              <a:t> a </a:t>
            </a:r>
            <a:r>
              <a:rPr lang="pl-PL" dirty="0" err="1"/>
              <a:t>picture</a:t>
            </a:r>
            <a:endParaRPr lang="pl-PL" dirty="0"/>
          </a:p>
        </p:txBody>
      </p:sp>
      <p:sp>
        <p:nvSpPr>
          <p:cNvPr id="15" name="Symbol zastępczy tekstu 2">
            <a:extLst>
              <a:ext uri="{FF2B5EF4-FFF2-40B4-BE49-F238E27FC236}">
                <a16:creationId xmlns:a16="http://schemas.microsoft.com/office/drawing/2014/main" id="{F42EBC0B-6566-0449-882A-4FE01D0CC8EB}"/>
              </a:ext>
            </a:extLst>
          </p:cNvPr>
          <p:cNvSpPr>
            <a:spLocks noGrp="1"/>
          </p:cNvSpPr>
          <p:nvPr>
            <p:ph type="body" sz="quarter" idx="19" hasCustomPrompt="1"/>
          </p:nvPr>
        </p:nvSpPr>
        <p:spPr>
          <a:xfrm>
            <a:off x="2063750" y="3339716"/>
            <a:ext cx="8064500" cy="892175"/>
          </a:xfrm>
        </p:spPr>
        <p:txBody>
          <a:bodyPr anchor="b"/>
          <a:lstStyle>
            <a:lvl1pPr marL="0" indent="0" algn="ctr">
              <a:buNone/>
              <a:defRPr b="1"/>
            </a:lvl1pPr>
          </a:lstStyle>
          <a:p>
            <a:r>
              <a:rPr lang="pl-PL" dirty="0"/>
              <a:t>Insert </a:t>
            </a:r>
            <a:r>
              <a:rPr lang="pl-PL" dirty="0" err="1"/>
              <a:t>Your</a:t>
            </a:r>
            <a:r>
              <a:rPr lang="pl-PL" dirty="0"/>
              <a:t> </a:t>
            </a:r>
            <a:r>
              <a:rPr lang="pl-PL" dirty="0" err="1"/>
              <a:t>Name</a:t>
            </a:r>
            <a:endParaRPr lang="pl-PL" dirty="0"/>
          </a:p>
        </p:txBody>
      </p:sp>
      <p:grpSp>
        <p:nvGrpSpPr>
          <p:cNvPr id="22" name="Grupa 21">
            <a:extLst>
              <a:ext uri="{FF2B5EF4-FFF2-40B4-BE49-F238E27FC236}">
                <a16:creationId xmlns:a16="http://schemas.microsoft.com/office/drawing/2014/main" id="{1DD3546F-9E47-C843-8A97-112C36CD40F2}"/>
              </a:ext>
            </a:extLst>
          </p:cNvPr>
          <p:cNvGrpSpPr/>
          <p:nvPr userDrawn="1"/>
        </p:nvGrpSpPr>
        <p:grpSpPr>
          <a:xfrm>
            <a:off x="551384" y="260648"/>
            <a:ext cx="3450979" cy="3303079"/>
            <a:chOff x="3433431" y="543216"/>
            <a:chExt cx="9244043" cy="8847868"/>
          </a:xfrm>
        </p:grpSpPr>
        <p:sp>
          <p:nvSpPr>
            <p:cNvPr id="23" name="Łuk blokowy 22">
              <a:extLst>
                <a:ext uri="{FF2B5EF4-FFF2-40B4-BE49-F238E27FC236}">
                  <a16:creationId xmlns:a16="http://schemas.microsoft.com/office/drawing/2014/main" id="{939F8F1D-1775-D547-8F7D-CE19211775D3}"/>
                </a:ext>
              </a:extLst>
            </p:cNvPr>
            <p:cNvSpPr/>
            <p:nvPr/>
          </p:nvSpPr>
          <p:spPr>
            <a:xfrm rot="5400000">
              <a:off x="3433431" y="4324916"/>
              <a:ext cx="5066168" cy="5066168"/>
            </a:xfrm>
            <a:prstGeom prst="blockArc">
              <a:avLst>
                <a:gd name="adj1" fmla="val 10790409"/>
                <a:gd name="adj2" fmla="val 16201009"/>
                <a:gd name="adj3" fmla="val 21612"/>
              </a:avLst>
            </a:pr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chemeClr val="tx1"/>
                </a:solidFill>
                <a:latin typeface="Roboto" panose="02000000000000000000" pitchFamily="2" charset="0"/>
              </a:endParaRPr>
            </a:p>
          </p:txBody>
        </p:sp>
        <p:sp>
          <p:nvSpPr>
            <p:cNvPr id="25" name="Wycinek okręgu 8">
              <a:extLst>
                <a:ext uri="{FF2B5EF4-FFF2-40B4-BE49-F238E27FC236}">
                  <a16:creationId xmlns:a16="http://schemas.microsoft.com/office/drawing/2014/main" id="{9238F26B-CABD-6F42-97CD-0E87712E5A11}"/>
                </a:ext>
              </a:extLst>
            </p:cNvPr>
            <p:cNvSpPr/>
            <p:nvPr/>
          </p:nvSpPr>
          <p:spPr>
            <a:xfrm>
              <a:off x="5039980" y="5414036"/>
              <a:ext cx="1842615" cy="1842615"/>
            </a:xfrm>
            <a:prstGeom prst="pie">
              <a:avLst>
                <a:gd name="adj1" fmla="val 10800000"/>
                <a:gd name="adj2" fmla="val 16200000"/>
              </a:avLst>
            </a:pr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chemeClr val="tx1"/>
                </a:solidFill>
                <a:latin typeface="Roboto" panose="02000000000000000000" pitchFamily="2" charset="0"/>
              </a:endParaRPr>
            </a:p>
          </p:txBody>
        </p:sp>
        <p:sp>
          <p:nvSpPr>
            <p:cNvPr id="26" name="Owal 25">
              <a:extLst>
                <a:ext uri="{FF2B5EF4-FFF2-40B4-BE49-F238E27FC236}">
                  <a16:creationId xmlns:a16="http://schemas.microsoft.com/office/drawing/2014/main" id="{6A6C94E1-1724-0044-B54F-9FC0C83F5075}"/>
                </a:ext>
              </a:extLst>
            </p:cNvPr>
            <p:cNvSpPr/>
            <p:nvPr/>
          </p:nvSpPr>
          <p:spPr>
            <a:xfrm>
              <a:off x="6445002" y="543216"/>
              <a:ext cx="230788" cy="230788"/>
            </a:xfrm>
            <a:prstGeom prst="ellipse">
              <a:avLst/>
            </a:pr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baseline="0" dirty="0">
                <a:latin typeface="Roboto" panose="02000000000000000000" pitchFamily="2" charset="0"/>
              </a:endParaRPr>
            </a:p>
          </p:txBody>
        </p:sp>
        <p:sp>
          <p:nvSpPr>
            <p:cNvPr id="27" name="Wycinek okręgu 22">
              <a:extLst>
                <a:ext uri="{FF2B5EF4-FFF2-40B4-BE49-F238E27FC236}">
                  <a16:creationId xmlns:a16="http://schemas.microsoft.com/office/drawing/2014/main" id="{23CD4BCC-13A0-E443-BDC2-AE0AEE82A0B2}"/>
                </a:ext>
              </a:extLst>
            </p:cNvPr>
            <p:cNvSpPr/>
            <p:nvPr/>
          </p:nvSpPr>
          <p:spPr>
            <a:xfrm>
              <a:off x="10834859" y="1009779"/>
              <a:ext cx="1842615" cy="1842615"/>
            </a:xfrm>
            <a:prstGeom prst="pie">
              <a:avLst>
                <a:gd name="adj1" fmla="val 10800000"/>
                <a:gd name="adj2" fmla="val 16200000"/>
              </a:avLst>
            </a:pr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chemeClr val="tx1"/>
                </a:solidFill>
                <a:latin typeface="Roboto" panose="02000000000000000000" pitchFamily="2" charset="0"/>
              </a:endParaRPr>
            </a:p>
          </p:txBody>
        </p:sp>
        <p:sp>
          <p:nvSpPr>
            <p:cNvPr id="28" name="Pierścień 27">
              <a:extLst>
                <a:ext uri="{FF2B5EF4-FFF2-40B4-BE49-F238E27FC236}">
                  <a16:creationId xmlns:a16="http://schemas.microsoft.com/office/drawing/2014/main" id="{E4FE6284-B867-4F4C-8665-8325926A6649}"/>
                </a:ext>
              </a:extLst>
            </p:cNvPr>
            <p:cNvSpPr/>
            <p:nvPr/>
          </p:nvSpPr>
          <p:spPr>
            <a:xfrm>
              <a:off x="6416029" y="626976"/>
              <a:ext cx="5123606" cy="5123606"/>
            </a:xfrm>
            <a:prstGeom prst="donut">
              <a:avLst>
                <a:gd name="adj" fmla="val 21512"/>
              </a:avLst>
            </a:pr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tx1"/>
                </a:solidFill>
              </a:endParaRPr>
            </a:p>
          </p:txBody>
        </p:sp>
      </p:grpSp>
    </p:spTree>
    <p:extLst>
      <p:ext uri="{BB962C8B-B14F-4D97-AF65-F5344CB8AC3E}">
        <p14:creationId xmlns:p14="http://schemas.microsoft.com/office/powerpoint/2010/main" val="22647531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rofile Big Photo and Quote">
    <p:bg>
      <p:bgPr>
        <a:solidFill>
          <a:schemeClr val="bg1"/>
        </a:solidFill>
        <a:effectLst/>
      </p:bgPr>
    </p:bg>
    <p:spTree>
      <p:nvGrpSpPr>
        <p:cNvPr id="1" name=""/>
        <p:cNvGrpSpPr/>
        <p:nvPr/>
      </p:nvGrpSpPr>
      <p:grpSpPr>
        <a:xfrm>
          <a:off x="0" y="0"/>
          <a:ext cx="0" cy="0"/>
          <a:chOff x="0" y="0"/>
          <a:chExt cx="0" cy="0"/>
        </a:xfrm>
      </p:grpSpPr>
      <p:sp>
        <p:nvSpPr>
          <p:cNvPr id="24" name="Symbol zastępczy tekstu 18">
            <a:extLst>
              <a:ext uri="{FF2B5EF4-FFF2-40B4-BE49-F238E27FC236}">
                <a16:creationId xmlns:a16="http://schemas.microsoft.com/office/drawing/2014/main" id="{0E092D40-D393-3D42-B71B-2215BA14E472}"/>
              </a:ext>
            </a:extLst>
          </p:cNvPr>
          <p:cNvSpPr>
            <a:spLocks noGrp="1"/>
          </p:cNvSpPr>
          <p:nvPr>
            <p:ph type="body" sz="quarter" idx="17" hasCustomPrompt="1"/>
          </p:nvPr>
        </p:nvSpPr>
        <p:spPr>
          <a:xfrm>
            <a:off x="5519738" y="2737193"/>
            <a:ext cx="5991224" cy="1037225"/>
          </a:xfrm>
          <a:noFill/>
        </p:spPr>
        <p:txBody>
          <a:bodyPr vert="horz" wrap="square" lIns="0" tIns="45720" rIns="0" bIns="45720" rtlCol="0">
            <a:normAutofit/>
          </a:bodyPr>
          <a:lstStyle>
            <a:lvl1pPr marL="0" indent="0" algn="l">
              <a:buNone/>
              <a:defRPr lang="pl-PL" sz="1800" dirty="0">
                <a:latin typeface="Roboto" panose="02000000000000000000" pitchFamily="2" charset="0"/>
                <a:ea typeface="Roboto" panose="02000000000000000000" pitchFamily="2" charset="0"/>
              </a:defRPr>
            </a:lvl1pPr>
          </a:lstStyle>
          <a:p>
            <a:pPr marL="228600" lvl="0" indent="-228600"/>
            <a:r>
              <a:rPr lang="pl-PL" dirty="0"/>
              <a:t>Insert </a:t>
            </a:r>
            <a:r>
              <a:rPr lang="pl-PL" dirty="0" err="1"/>
              <a:t>Your</a:t>
            </a:r>
            <a:r>
              <a:rPr lang="pl-PL" dirty="0"/>
              <a:t> </a:t>
            </a:r>
            <a:r>
              <a:rPr lang="pl-PL" dirty="0" err="1"/>
              <a:t>Position</a:t>
            </a:r>
            <a:endParaRPr lang="pl-PL" dirty="0"/>
          </a:p>
        </p:txBody>
      </p:sp>
      <p:sp>
        <p:nvSpPr>
          <p:cNvPr id="3" name="Symbol zastępczy tekstu 2">
            <a:extLst>
              <a:ext uri="{FF2B5EF4-FFF2-40B4-BE49-F238E27FC236}">
                <a16:creationId xmlns:a16="http://schemas.microsoft.com/office/drawing/2014/main" id="{8DD5617C-A44E-0D43-A0A0-54689A3BF6E1}"/>
              </a:ext>
            </a:extLst>
          </p:cNvPr>
          <p:cNvSpPr>
            <a:spLocks noGrp="1"/>
          </p:cNvSpPr>
          <p:nvPr>
            <p:ph type="body" sz="quarter" idx="18" hasCustomPrompt="1"/>
          </p:nvPr>
        </p:nvSpPr>
        <p:spPr>
          <a:xfrm>
            <a:off x="5519739" y="1240180"/>
            <a:ext cx="5991224" cy="1497613"/>
          </a:xfrm>
        </p:spPr>
        <p:txBody>
          <a:bodyPr anchor="b">
            <a:normAutofit/>
          </a:bodyPr>
          <a:lstStyle>
            <a:lvl1pPr marL="0" indent="0">
              <a:buNone/>
              <a:defRPr sz="2400" b="1">
                <a:latin typeface="Roboto" panose="02000000000000000000" pitchFamily="2" charset="0"/>
                <a:ea typeface="Roboto" panose="02000000000000000000" pitchFamily="2" charset="0"/>
              </a:defRPr>
            </a:lvl1pPr>
          </a:lstStyle>
          <a:p>
            <a:r>
              <a:rPr lang="pl-PL" dirty="0"/>
              <a:t>Insert </a:t>
            </a:r>
            <a:r>
              <a:rPr lang="pl-PL" dirty="0" err="1"/>
              <a:t>You</a:t>
            </a:r>
            <a:r>
              <a:rPr lang="pl-PL" dirty="0"/>
              <a:t> </a:t>
            </a:r>
            <a:r>
              <a:rPr lang="pl-PL" dirty="0" err="1"/>
              <a:t>Name</a:t>
            </a:r>
            <a:endParaRPr lang="pl-PL" dirty="0"/>
          </a:p>
        </p:txBody>
      </p:sp>
      <p:sp>
        <p:nvSpPr>
          <p:cNvPr id="5" name="Symbol zastępczy tekstu 4">
            <a:extLst>
              <a:ext uri="{FF2B5EF4-FFF2-40B4-BE49-F238E27FC236}">
                <a16:creationId xmlns:a16="http://schemas.microsoft.com/office/drawing/2014/main" id="{F9DC2B6A-B300-B545-9FCF-D6D74CE22619}"/>
              </a:ext>
            </a:extLst>
          </p:cNvPr>
          <p:cNvSpPr>
            <a:spLocks noGrp="1"/>
          </p:cNvSpPr>
          <p:nvPr>
            <p:ph type="body" sz="quarter" idx="20" hasCustomPrompt="1"/>
          </p:nvPr>
        </p:nvSpPr>
        <p:spPr>
          <a:xfrm>
            <a:off x="5519738" y="4005263"/>
            <a:ext cx="5991225" cy="2016125"/>
          </a:xfrm>
        </p:spPr>
        <p:txBody>
          <a:bodyPr vert="horz" lIns="0" tIns="45720" rIns="0" bIns="45720" rtlCol="0">
            <a:normAutofit/>
          </a:bodyPr>
          <a:lstStyle>
            <a:lvl1pPr marL="0" indent="0">
              <a:buNone/>
              <a:defRPr lang="pl-PL">
                <a:latin typeface="Roboto Slab" pitchFamily="2" charset="0"/>
                <a:ea typeface="Roboto Slab" pitchFamily="2" charset="0"/>
              </a:defRPr>
            </a:lvl1pPr>
          </a:lstStyle>
          <a:p>
            <a:pPr lvl="0"/>
            <a:r>
              <a:rPr lang="pl-PL" dirty="0"/>
              <a:t>„</a:t>
            </a:r>
            <a:r>
              <a:rPr lang="pl-PL" dirty="0" err="1"/>
              <a:t>Click</a:t>
            </a:r>
            <a:r>
              <a:rPr lang="pl-PL" dirty="0"/>
              <a:t> to </a:t>
            </a:r>
            <a:r>
              <a:rPr lang="pl-PL" dirty="0" err="1"/>
              <a:t>add</a:t>
            </a:r>
            <a:r>
              <a:rPr lang="pl-PL" dirty="0"/>
              <a:t> a </a:t>
            </a:r>
            <a:r>
              <a:rPr lang="pl-PL" dirty="0" err="1"/>
              <a:t>quote</a:t>
            </a:r>
            <a:r>
              <a:rPr lang="pl-PL" dirty="0"/>
              <a:t>..”</a:t>
            </a:r>
          </a:p>
        </p:txBody>
      </p:sp>
      <p:sp>
        <p:nvSpPr>
          <p:cNvPr id="13" name="Symbol zastępczy obrazu 12">
            <a:extLst>
              <a:ext uri="{FF2B5EF4-FFF2-40B4-BE49-F238E27FC236}">
                <a16:creationId xmlns:a16="http://schemas.microsoft.com/office/drawing/2014/main" id="{A0844117-28C1-6846-AB39-ED6FA541A7A8}"/>
              </a:ext>
            </a:extLst>
          </p:cNvPr>
          <p:cNvSpPr>
            <a:spLocks noGrp="1"/>
          </p:cNvSpPr>
          <p:nvPr>
            <p:ph type="pic" sz="quarter" idx="13" hasCustomPrompt="1"/>
          </p:nvPr>
        </p:nvSpPr>
        <p:spPr>
          <a:xfrm>
            <a:off x="0" y="0"/>
            <a:ext cx="4598988" cy="6858000"/>
          </a:xfrm>
          <a:custGeom>
            <a:avLst/>
            <a:gdLst>
              <a:gd name="connsiteX0" fmla="*/ 0 w 4598988"/>
              <a:gd name="connsiteY0" fmla="*/ 0 h 6858000"/>
              <a:gd name="connsiteX1" fmla="*/ 3702501 w 4598988"/>
              <a:gd name="connsiteY1" fmla="*/ 0 h 6858000"/>
              <a:gd name="connsiteX2" fmla="*/ 3794771 w 4598988"/>
              <a:gd name="connsiteY2" fmla="*/ 4659 h 6858000"/>
              <a:gd name="connsiteX3" fmla="*/ 4570883 w 4598988"/>
              <a:gd name="connsiteY3" fmla="*/ 655533 h 6858000"/>
              <a:gd name="connsiteX4" fmla="*/ 4598988 w 4598988"/>
              <a:gd name="connsiteY4" fmla="*/ 802623 h 6858000"/>
              <a:gd name="connsiteX5" fmla="*/ 4598988 w 4598988"/>
              <a:gd name="connsiteY5" fmla="*/ 6858000 h 6858000"/>
              <a:gd name="connsiteX6" fmla="*/ 0 w 459898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98988" h="6858000">
                <a:moveTo>
                  <a:pt x="0" y="0"/>
                </a:moveTo>
                <a:lnTo>
                  <a:pt x="3702501" y="0"/>
                </a:lnTo>
                <a:lnTo>
                  <a:pt x="3794771" y="4659"/>
                </a:lnTo>
                <a:cubicBezTo>
                  <a:pt x="4166489" y="42409"/>
                  <a:pt x="4471529" y="305703"/>
                  <a:pt x="4570883" y="655533"/>
                </a:cubicBezTo>
                <a:lnTo>
                  <a:pt x="4598988" y="802623"/>
                </a:lnTo>
                <a:lnTo>
                  <a:pt x="4598988" y="6858000"/>
                </a:lnTo>
                <a:lnTo>
                  <a:pt x="0" y="6858000"/>
                </a:lnTo>
                <a:close/>
              </a:path>
            </a:pathLst>
          </a:custGeom>
          <a:solidFill>
            <a:schemeClr val="tx2">
              <a:lumMod val="20000"/>
              <a:lumOff val="80000"/>
            </a:schemeClr>
          </a:solidFill>
          <a:ln w="31750">
            <a:noFill/>
          </a:ln>
        </p:spPr>
        <p:txBody>
          <a:bodyPr vert="horz" wrap="square" lIns="0" tIns="45720" rIns="0" bIns="45720" rtlCol="0" anchor="ctr">
            <a:noAutofit/>
          </a:bodyPr>
          <a:lstStyle>
            <a:lvl1pPr marL="0" indent="0" algn="ctr">
              <a:buNone/>
              <a:defRPr lang="pl-PL" dirty="0">
                <a:solidFill>
                  <a:schemeClr val="accent2"/>
                </a:solidFill>
              </a:defRPr>
            </a:lvl1pPr>
          </a:lstStyle>
          <a:p>
            <a:pPr marL="228600" marR="0" lvl="0" indent="-228600" algn="ctr" fontAlgn="auto">
              <a:buClrTx/>
              <a:tabLst/>
            </a:pPr>
            <a:r>
              <a:rPr lang="pl-PL" dirty="0" err="1"/>
              <a:t>Click</a:t>
            </a:r>
            <a:r>
              <a:rPr lang="pl-PL" dirty="0"/>
              <a:t> </a:t>
            </a:r>
            <a:r>
              <a:rPr lang="pl-PL" dirty="0" err="1"/>
              <a:t>this</a:t>
            </a:r>
            <a:r>
              <a:rPr lang="pl-PL" dirty="0"/>
              <a:t> </a:t>
            </a:r>
            <a:r>
              <a:rPr lang="pl-PL" dirty="0" err="1"/>
              <a:t>icon</a:t>
            </a:r>
            <a:r>
              <a:rPr lang="pl-PL" dirty="0"/>
              <a:t> to</a:t>
            </a:r>
          </a:p>
          <a:p>
            <a:pPr marL="228600" marR="0" lvl="0" indent="-228600" algn="ctr" fontAlgn="auto">
              <a:buClrTx/>
              <a:tabLst/>
            </a:pPr>
            <a:r>
              <a:rPr lang="pl-PL" dirty="0" err="1"/>
              <a:t>add</a:t>
            </a:r>
            <a:r>
              <a:rPr lang="pl-PL" dirty="0"/>
              <a:t> a </a:t>
            </a:r>
            <a:r>
              <a:rPr lang="pl-PL" dirty="0" err="1"/>
              <a:t>picture</a:t>
            </a:r>
            <a:endParaRPr lang="pl-PL" dirty="0"/>
          </a:p>
        </p:txBody>
      </p:sp>
    </p:spTree>
    <p:extLst>
      <p:ext uri="{BB962C8B-B14F-4D97-AF65-F5344CB8AC3E}">
        <p14:creationId xmlns:p14="http://schemas.microsoft.com/office/powerpoint/2010/main" val="793918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ver - Shapes and Mask Dark">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1038" y="1355735"/>
            <a:ext cx="5299075" cy="2129907"/>
          </a:xfrm>
        </p:spPr>
        <p:txBody>
          <a:bodyPr lIns="0" anchor="b">
            <a:normAutofit/>
          </a:bodyPr>
          <a:lstStyle>
            <a:lvl1pPr algn="l">
              <a:defRPr sz="3600" spc="0">
                <a:solidFill>
                  <a:schemeClr val="bg2"/>
                </a:solidFill>
                <a:latin typeface="Roboto" panose="02000000000000000000" pitchFamily="2" charset="0"/>
                <a:ea typeface="Roboto" panose="02000000000000000000" pitchFamily="2" charset="0"/>
              </a:defRPr>
            </a:lvl1pPr>
          </a:lstStyle>
          <a:p>
            <a:r>
              <a:rPr lang="pl-PL" dirty="0"/>
              <a:t>Insert the </a:t>
            </a:r>
            <a:r>
              <a:rPr lang="pl-PL" dirty="0" err="1"/>
              <a:t>title</a:t>
            </a:r>
            <a:r>
              <a:rPr lang="pl-PL" dirty="0"/>
              <a:t> </a:t>
            </a:r>
            <a:br>
              <a:rPr lang="pl-PL" dirty="0"/>
            </a:br>
            <a:r>
              <a:rPr lang="pl-PL" dirty="0"/>
              <a:t>of </a:t>
            </a:r>
            <a:r>
              <a:rPr lang="pl-PL" dirty="0" err="1"/>
              <a:t>your</a:t>
            </a:r>
            <a:r>
              <a:rPr lang="pl-PL" dirty="0"/>
              <a:t> </a:t>
            </a:r>
            <a:r>
              <a:rPr lang="pl-PL" dirty="0" err="1"/>
              <a:t>presentation</a:t>
            </a:r>
            <a:endParaRPr lang="en-US" dirty="0"/>
          </a:p>
        </p:txBody>
      </p:sp>
      <p:sp>
        <p:nvSpPr>
          <p:cNvPr id="3" name="Subtitle 2"/>
          <p:cNvSpPr>
            <a:spLocks noGrp="1"/>
          </p:cNvSpPr>
          <p:nvPr>
            <p:ph type="subTitle" idx="1" hasCustomPrompt="1"/>
          </p:nvPr>
        </p:nvSpPr>
        <p:spPr>
          <a:xfrm>
            <a:off x="681037" y="3641896"/>
            <a:ext cx="5299076" cy="1578262"/>
          </a:xfrm>
        </p:spPr>
        <p:txBody>
          <a:bodyPr lIns="0">
            <a:normAutofit/>
          </a:bodyPr>
          <a:lstStyle>
            <a:lvl1pPr marL="0" indent="0" algn="l">
              <a:buNone/>
              <a:defRPr sz="2400">
                <a:solidFill>
                  <a:schemeClr val="bg2"/>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dirty="0"/>
              <a:t>Insert a </a:t>
            </a:r>
            <a:r>
              <a:rPr lang="pl-PL" dirty="0" err="1"/>
              <a:t>subtitle</a:t>
            </a:r>
            <a:r>
              <a:rPr lang="pl-PL" dirty="0"/>
              <a:t> of the </a:t>
            </a:r>
            <a:r>
              <a:rPr lang="pl-PL" dirty="0" err="1"/>
              <a:t>presentation</a:t>
            </a:r>
            <a:endParaRPr lang="en-US" dirty="0"/>
          </a:p>
        </p:txBody>
      </p:sp>
      <p:sp>
        <p:nvSpPr>
          <p:cNvPr id="4" name="Date Placeholder 3"/>
          <p:cNvSpPr>
            <a:spLocks noGrp="1"/>
          </p:cNvSpPr>
          <p:nvPr>
            <p:ph type="dt" sz="half" idx="10"/>
          </p:nvPr>
        </p:nvSpPr>
        <p:spPr>
          <a:xfrm>
            <a:off x="4137025" y="6353634"/>
            <a:ext cx="2533651" cy="365125"/>
          </a:xfrm>
        </p:spPr>
        <p:txBody>
          <a:bodyPr lIns="0"/>
          <a:lstStyle>
            <a:lvl1pPr algn="just">
              <a:defRPr>
                <a:solidFill>
                  <a:schemeClr val="bg1">
                    <a:alpha val="30000"/>
                  </a:schemeClr>
                </a:solidFill>
                <a:latin typeface="Roboto" panose="02000000000000000000" pitchFamily="2" charset="0"/>
                <a:ea typeface="Roboto" panose="02000000000000000000" pitchFamily="2" charset="0"/>
              </a:defRPr>
            </a:lvl1pPr>
          </a:lstStyle>
          <a:p>
            <a:fld id="{2DF0A7F1-8DDE-AB40-ABD1-86832C9EAD8A}" type="datetimeFigureOut">
              <a:rPr lang="pl-PL" smtClean="0"/>
              <a:pPr/>
              <a:t>10.01.2024</a:t>
            </a:fld>
            <a:endParaRPr lang="pl-PL" dirty="0"/>
          </a:p>
        </p:txBody>
      </p:sp>
      <p:sp>
        <p:nvSpPr>
          <p:cNvPr id="5" name="Footer Placeholder 4"/>
          <p:cNvSpPr>
            <a:spLocks noGrp="1"/>
          </p:cNvSpPr>
          <p:nvPr>
            <p:ph type="ftr" sz="quarter" idx="11"/>
          </p:nvPr>
        </p:nvSpPr>
        <p:spPr>
          <a:xfrm>
            <a:off x="1257300" y="6356350"/>
            <a:ext cx="2649538" cy="365125"/>
          </a:xfrm>
        </p:spPr>
        <p:txBody>
          <a:bodyPr lIns="0"/>
          <a:lstStyle>
            <a:lvl1pPr algn="l">
              <a:defRPr>
                <a:solidFill>
                  <a:schemeClr val="bg1">
                    <a:alpha val="30000"/>
                  </a:schemeClr>
                </a:solidFill>
                <a:latin typeface="Roboto" panose="02000000000000000000" pitchFamily="2" charset="0"/>
                <a:ea typeface="Roboto" panose="02000000000000000000" pitchFamily="2" charset="0"/>
              </a:defRPr>
            </a:lvl1pPr>
          </a:lstStyle>
          <a:p>
            <a:endParaRPr lang="pl-PL" dirty="0"/>
          </a:p>
        </p:txBody>
      </p:sp>
      <p:sp>
        <p:nvSpPr>
          <p:cNvPr id="6" name="Slide Number Placeholder 5"/>
          <p:cNvSpPr>
            <a:spLocks noGrp="1"/>
          </p:cNvSpPr>
          <p:nvPr>
            <p:ph type="sldNum" sz="quarter" idx="12"/>
          </p:nvPr>
        </p:nvSpPr>
        <p:spPr>
          <a:xfrm>
            <a:off x="681038" y="6353634"/>
            <a:ext cx="460376" cy="365125"/>
          </a:xfrm>
        </p:spPr>
        <p:txBody>
          <a:bodyPr lIns="0" rIns="90000"/>
          <a:lstStyle>
            <a:lvl1pPr algn="l">
              <a:defRPr>
                <a:solidFill>
                  <a:schemeClr val="bg1">
                    <a:alpha val="30000"/>
                  </a:schemeClr>
                </a:solidFill>
                <a:latin typeface="Roboto" panose="02000000000000000000" pitchFamily="2" charset="0"/>
                <a:ea typeface="Roboto" panose="02000000000000000000" pitchFamily="2" charset="0"/>
              </a:defRPr>
            </a:lvl1pPr>
          </a:lstStyle>
          <a:p>
            <a:fld id="{82F84508-4418-4F44-8CB3-6C056C4313D3}" type="slidenum">
              <a:rPr lang="pl-PL" smtClean="0"/>
              <a:pPr/>
              <a:t>‹Nr.›</a:t>
            </a:fld>
            <a:endParaRPr lang="pl-PL" dirty="0"/>
          </a:p>
        </p:txBody>
      </p:sp>
      <p:sp>
        <p:nvSpPr>
          <p:cNvPr id="20" name="Symbol zastępczy tekstu 18">
            <a:extLst>
              <a:ext uri="{FF2B5EF4-FFF2-40B4-BE49-F238E27FC236}">
                <a16:creationId xmlns:a16="http://schemas.microsoft.com/office/drawing/2014/main" id="{E8C3C846-1F39-499C-A1C0-032ACCD6B7CD}"/>
              </a:ext>
            </a:extLst>
          </p:cNvPr>
          <p:cNvSpPr>
            <a:spLocks noGrp="1"/>
          </p:cNvSpPr>
          <p:nvPr>
            <p:ph type="body" sz="quarter" idx="17" hasCustomPrompt="1"/>
          </p:nvPr>
        </p:nvSpPr>
        <p:spPr>
          <a:xfrm>
            <a:off x="681037" y="5733020"/>
            <a:ext cx="3917951" cy="461665"/>
          </a:xfrm>
          <a:noFill/>
        </p:spPr>
        <p:txBody>
          <a:bodyPr vert="horz" wrap="square" lIns="0" tIns="45720" rIns="0" bIns="45720" rtlCol="0">
            <a:normAutofit/>
          </a:bodyPr>
          <a:lstStyle>
            <a:lvl1pPr marL="0" indent="0">
              <a:buFont typeface="Arial" panose="020B0604020202020204" pitchFamily="34" charset="0"/>
              <a:buNone/>
              <a:defRPr lang="pl-PL" sz="1800" dirty="0">
                <a:solidFill>
                  <a:schemeClr val="bg2"/>
                </a:solidFill>
                <a:latin typeface="Roboto" panose="02000000000000000000" pitchFamily="2" charset="0"/>
                <a:ea typeface="Roboto" panose="02000000000000000000" pitchFamily="2" charset="0"/>
              </a:defRPr>
            </a:lvl1pPr>
          </a:lstStyle>
          <a:p>
            <a:pPr marL="228600" lvl="0" indent="-228600"/>
            <a:r>
              <a:rPr lang="pl-PL" dirty="0"/>
              <a:t>Insert </a:t>
            </a:r>
            <a:r>
              <a:rPr lang="pl-PL" dirty="0" err="1"/>
              <a:t>Your</a:t>
            </a:r>
            <a:r>
              <a:rPr lang="pl-PL" dirty="0"/>
              <a:t> </a:t>
            </a:r>
            <a:r>
              <a:rPr lang="pl-PL" dirty="0" err="1"/>
              <a:t>Position</a:t>
            </a:r>
            <a:endParaRPr lang="pl-PL" dirty="0"/>
          </a:p>
        </p:txBody>
      </p:sp>
      <p:sp>
        <p:nvSpPr>
          <p:cNvPr id="21" name="Symbol zastępczy tekstu 18">
            <a:extLst>
              <a:ext uri="{FF2B5EF4-FFF2-40B4-BE49-F238E27FC236}">
                <a16:creationId xmlns:a16="http://schemas.microsoft.com/office/drawing/2014/main" id="{15EBFCCC-7721-43A6-927D-D605DBEE4F39}"/>
              </a:ext>
            </a:extLst>
          </p:cNvPr>
          <p:cNvSpPr>
            <a:spLocks noGrp="1"/>
          </p:cNvSpPr>
          <p:nvPr>
            <p:ph type="body" sz="quarter" idx="14" hasCustomPrompt="1"/>
          </p:nvPr>
        </p:nvSpPr>
        <p:spPr>
          <a:xfrm>
            <a:off x="678214" y="5271355"/>
            <a:ext cx="3920774" cy="461665"/>
          </a:xfrm>
        </p:spPr>
        <p:txBody>
          <a:bodyPr lIns="0">
            <a:normAutofit/>
          </a:bodyPr>
          <a:lstStyle>
            <a:lvl1pPr marL="0" indent="0">
              <a:buFont typeface="Arial" panose="020B0604020202020204" pitchFamily="34" charset="0"/>
              <a:buNone/>
              <a:defRPr lang="pl-PL" sz="1800" b="1" kern="1200" dirty="0" smtClean="0">
                <a:solidFill>
                  <a:schemeClr val="bg2"/>
                </a:solidFill>
                <a:latin typeface="Roboto" panose="02000000000000000000" pitchFamily="2" charset="0"/>
                <a:ea typeface="Roboto" panose="02000000000000000000" pitchFamily="2" charset="0"/>
                <a:cs typeface="+mn-cs"/>
              </a:defRPr>
            </a:lvl1pPr>
          </a:lstStyle>
          <a:p>
            <a:r>
              <a:rPr lang="pl-PL" dirty="0"/>
              <a:t>Insert </a:t>
            </a:r>
            <a:r>
              <a:rPr lang="pl-PL" dirty="0" err="1"/>
              <a:t>Your</a:t>
            </a:r>
            <a:r>
              <a:rPr lang="pl-PL" dirty="0"/>
              <a:t> </a:t>
            </a:r>
            <a:r>
              <a:rPr lang="pl-PL" dirty="0" err="1"/>
              <a:t>Name</a:t>
            </a:r>
            <a:endParaRPr lang="pl-PL" dirty="0"/>
          </a:p>
        </p:txBody>
      </p:sp>
      <p:pic>
        <p:nvPicPr>
          <p:cNvPr id="18" name="Grafika 17">
            <a:extLst>
              <a:ext uri="{FF2B5EF4-FFF2-40B4-BE49-F238E27FC236}">
                <a16:creationId xmlns:a16="http://schemas.microsoft.com/office/drawing/2014/main" id="{2120AD81-6CDF-3E49-A8CE-C7BEC1A71C4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8214" y="773306"/>
            <a:ext cx="1338006" cy="203610"/>
          </a:xfrm>
          <a:prstGeom prst="rect">
            <a:avLst/>
          </a:prstGeom>
        </p:spPr>
      </p:pic>
      <p:pic>
        <p:nvPicPr>
          <p:cNvPr id="24" name="Grafika 23">
            <a:extLst>
              <a:ext uri="{FF2B5EF4-FFF2-40B4-BE49-F238E27FC236}">
                <a16:creationId xmlns:a16="http://schemas.microsoft.com/office/drawing/2014/main" id="{E725B1FD-B5BB-50C1-F85B-CF0A0A50ED14}"/>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t="53646" r="40670"/>
          <a:stretch/>
        </p:blipFill>
        <p:spPr>
          <a:xfrm>
            <a:off x="2993182" y="0"/>
            <a:ext cx="9367514" cy="6396186"/>
          </a:xfrm>
          <a:prstGeom prst="rect">
            <a:avLst/>
          </a:prstGeom>
        </p:spPr>
      </p:pic>
      <p:sp>
        <p:nvSpPr>
          <p:cNvPr id="36" name="Symbol zastępczy obrazu 34">
            <a:extLst>
              <a:ext uri="{FF2B5EF4-FFF2-40B4-BE49-F238E27FC236}">
                <a16:creationId xmlns:a16="http://schemas.microsoft.com/office/drawing/2014/main" id="{99FE28E5-0FAE-FCCB-E77B-F0E4B3FCA231}"/>
              </a:ext>
            </a:extLst>
          </p:cNvPr>
          <p:cNvSpPr>
            <a:spLocks noGrp="1"/>
          </p:cNvSpPr>
          <p:nvPr>
            <p:ph type="pic" sz="quarter" idx="18"/>
          </p:nvPr>
        </p:nvSpPr>
        <p:spPr>
          <a:xfrm>
            <a:off x="6440660" y="1763291"/>
            <a:ext cx="5076131" cy="3384376"/>
          </a:xfrm>
          <a:prstGeom prst="roundRect">
            <a:avLst>
              <a:gd name="adj" fmla="val 10243"/>
            </a:avLst>
          </a:prstGeom>
          <a:solidFill>
            <a:schemeClr val="bg2"/>
          </a:solidFill>
        </p:spPr>
        <p:txBody>
          <a:bodyPr/>
          <a:lstStyle/>
          <a:p>
            <a:endParaRPr lang="pl-PL"/>
          </a:p>
        </p:txBody>
      </p:sp>
    </p:spTree>
    <p:extLst>
      <p:ext uri="{BB962C8B-B14F-4D97-AF65-F5344CB8AC3E}">
        <p14:creationId xmlns:p14="http://schemas.microsoft.com/office/powerpoint/2010/main" val="42157960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rofile Big Photo">
    <p:bg>
      <p:bgPr>
        <a:solidFill>
          <a:schemeClr val="bg1"/>
        </a:solidFill>
        <a:effectLst/>
      </p:bgPr>
    </p:bg>
    <p:spTree>
      <p:nvGrpSpPr>
        <p:cNvPr id="1" name=""/>
        <p:cNvGrpSpPr/>
        <p:nvPr/>
      </p:nvGrpSpPr>
      <p:grpSpPr>
        <a:xfrm>
          <a:off x="0" y="0"/>
          <a:ext cx="0" cy="0"/>
          <a:chOff x="0" y="0"/>
          <a:chExt cx="0" cy="0"/>
        </a:xfrm>
      </p:grpSpPr>
      <p:sp>
        <p:nvSpPr>
          <p:cNvPr id="24" name="Symbol zastępczy tekstu 18">
            <a:extLst>
              <a:ext uri="{FF2B5EF4-FFF2-40B4-BE49-F238E27FC236}">
                <a16:creationId xmlns:a16="http://schemas.microsoft.com/office/drawing/2014/main" id="{0E092D40-D393-3D42-B71B-2215BA14E472}"/>
              </a:ext>
            </a:extLst>
          </p:cNvPr>
          <p:cNvSpPr>
            <a:spLocks noGrp="1"/>
          </p:cNvSpPr>
          <p:nvPr>
            <p:ph type="body" sz="quarter" idx="17" hasCustomPrompt="1"/>
          </p:nvPr>
        </p:nvSpPr>
        <p:spPr>
          <a:xfrm>
            <a:off x="5519738" y="2737193"/>
            <a:ext cx="5991224" cy="3356103"/>
          </a:xfrm>
          <a:noFill/>
        </p:spPr>
        <p:txBody>
          <a:bodyPr vert="horz" wrap="square" lIns="0" tIns="45720" rIns="0" bIns="45720" rtlCol="0">
            <a:normAutofit/>
          </a:bodyPr>
          <a:lstStyle>
            <a:lvl1pPr marL="0" indent="0" algn="l">
              <a:buNone/>
              <a:defRPr lang="pl-PL" sz="1800" dirty="0">
                <a:latin typeface="Roboto" panose="02000000000000000000" pitchFamily="2" charset="0"/>
                <a:ea typeface="Roboto" panose="02000000000000000000" pitchFamily="2" charset="0"/>
              </a:defRPr>
            </a:lvl1pPr>
          </a:lstStyle>
          <a:p>
            <a:pPr marL="228600" lvl="0" indent="-228600"/>
            <a:r>
              <a:rPr lang="pl-PL" dirty="0"/>
              <a:t>Insert </a:t>
            </a:r>
            <a:r>
              <a:rPr lang="pl-PL" dirty="0" err="1"/>
              <a:t>Your</a:t>
            </a:r>
            <a:r>
              <a:rPr lang="pl-PL" dirty="0"/>
              <a:t> </a:t>
            </a:r>
            <a:r>
              <a:rPr lang="pl-PL" dirty="0" err="1"/>
              <a:t>Position</a:t>
            </a:r>
            <a:endParaRPr lang="pl-PL" dirty="0"/>
          </a:p>
        </p:txBody>
      </p:sp>
      <p:sp>
        <p:nvSpPr>
          <p:cNvPr id="3" name="Symbol zastępczy tekstu 2">
            <a:extLst>
              <a:ext uri="{FF2B5EF4-FFF2-40B4-BE49-F238E27FC236}">
                <a16:creationId xmlns:a16="http://schemas.microsoft.com/office/drawing/2014/main" id="{8DD5617C-A44E-0D43-A0A0-54689A3BF6E1}"/>
              </a:ext>
            </a:extLst>
          </p:cNvPr>
          <p:cNvSpPr>
            <a:spLocks noGrp="1"/>
          </p:cNvSpPr>
          <p:nvPr>
            <p:ph type="body" sz="quarter" idx="18" hasCustomPrompt="1"/>
          </p:nvPr>
        </p:nvSpPr>
        <p:spPr>
          <a:xfrm>
            <a:off x="5519739" y="1240180"/>
            <a:ext cx="5991224" cy="1497613"/>
          </a:xfrm>
        </p:spPr>
        <p:txBody>
          <a:bodyPr anchor="b">
            <a:normAutofit/>
          </a:bodyPr>
          <a:lstStyle>
            <a:lvl1pPr marL="0" indent="0">
              <a:buNone/>
              <a:defRPr sz="2400" b="1">
                <a:latin typeface="Roboto" panose="02000000000000000000" pitchFamily="2" charset="0"/>
                <a:ea typeface="Roboto" panose="02000000000000000000" pitchFamily="2" charset="0"/>
              </a:defRPr>
            </a:lvl1pPr>
          </a:lstStyle>
          <a:p>
            <a:r>
              <a:rPr lang="pl-PL" dirty="0"/>
              <a:t>Insert </a:t>
            </a:r>
            <a:r>
              <a:rPr lang="pl-PL" dirty="0" err="1"/>
              <a:t>You</a:t>
            </a:r>
            <a:r>
              <a:rPr lang="pl-PL" dirty="0"/>
              <a:t> </a:t>
            </a:r>
            <a:r>
              <a:rPr lang="pl-PL" dirty="0" err="1"/>
              <a:t>Name</a:t>
            </a:r>
            <a:endParaRPr lang="pl-PL" dirty="0"/>
          </a:p>
        </p:txBody>
      </p:sp>
      <p:sp>
        <p:nvSpPr>
          <p:cNvPr id="6" name="Symbol zastępczy obrazu 5">
            <a:extLst>
              <a:ext uri="{FF2B5EF4-FFF2-40B4-BE49-F238E27FC236}">
                <a16:creationId xmlns:a16="http://schemas.microsoft.com/office/drawing/2014/main" id="{31BABAC7-9734-7047-817E-D059272FAC1E}"/>
              </a:ext>
            </a:extLst>
          </p:cNvPr>
          <p:cNvSpPr>
            <a:spLocks noGrp="1"/>
          </p:cNvSpPr>
          <p:nvPr>
            <p:ph type="pic" sz="quarter" idx="13" hasCustomPrompt="1"/>
          </p:nvPr>
        </p:nvSpPr>
        <p:spPr>
          <a:xfrm>
            <a:off x="0" y="0"/>
            <a:ext cx="4598988" cy="6858000"/>
          </a:xfrm>
          <a:custGeom>
            <a:avLst/>
            <a:gdLst>
              <a:gd name="connsiteX0" fmla="*/ 0 w 4598988"/>
              <a:gd name="connsiteY0" fmla="*/ 0 h 6858000"/>
              <a:gd name="connsiteX1" fmla="*/ 3702501 w 4598988"/>
              <a:gd name="connsiteY1" fmla="*/ 0 h 6858000"/>
              <a:gd name="connsiteX2" fmla="*/ 3794771 w 4598988"/>
              <a:gd name="connsiteY2" fmla="*/ 4659 h 6858000"/>
              <a:gd name="connsiteX3" fmla="*/ 4570883 w 4598988"/>
              <a:gd name="connsiteY3" fmla="*/ 655533 h 6858000"/>
              <a:gd name="connsiteX4" fmla="*/ 4598988 w 4598988"/>
              <a:gd name="connsiteY4" fmla="*/ 802623 h 6858000"/>
              <a:gd name="connsiteX5" fmla="*/ 4598988 w 4598988"/>
              <a:gd name="connsiteY5" fmla="*/ 6858000 h 6858000"/>
              <a:gd name="connsiteX6" fmla="*/ 0 w 459898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98988" h="6858000">
                <a:moveTo>
                  <a:pt x="0" y="0"/>
                </a:moveTo>
                <a:lnTo>
                  <a:pt x="3702501" y="0"/>
                </a:lnTo>
                <a:lnTo>
                  <a:pt x="3794771" y="4659"/>
                </a:lnTo>
                <a:cubicBezTo>
                  <a:pt x="4166489" y="42409"/>
                  <a:pt x="4471529" y="305703"/>
                  <a:pt x="4570883" y="655533"/>
                </a:cubicBezTo>
                <a:lnTo>
                  <a:pt x="4598988" y="802623"/>
                </a:lnTo>
                <a:lnTo>
                  <a:pt x="4598988" y="6858000"/>
                </a:lnTo>
                <a:lnTo>
                  <a:pt x="0" y="6858000"/>
                </a:lnTo>
                <a:close/>
              </a:path>
            </a:pathLst>
          </a:custGeom>
          <a:solidFill>
            <a:schemeClr val="tx2">
              <a:lumMod val="20000"/>
              <a:lumOff val="80000"/>
            </a:schemeClr>
          </a:solidFill>
          <a:ln w="31750">
            <a:noFill/>
          </a:ln>
        </p:spPr>
        <p:txBody>
          <a:bodyPr vert="horz" wrap="square" lIns="0" tIns="45720" rIns="0" bIns="45720" rtlCol="0" anchor="ctr">
            <a:noAutofit/>
          </a:bodyPr>
          <a:lstStyle>
            <a:lvl1pPr marL="0" indent="0" algn="ctr">
              <a:buNone/>
              <a:defRPr lang="pl-PL" dirty="0">
                <a:solidFill>
                  <a:schemeClr val="accent2"/>
                </a:solidFill>
              </a:defRPr>
            </a:lvl1pPr>
          </a:lstStyle>
          <a:p>
            <a:pPr marL="228600" marR="0" lvl="0" indent="-228600" algn="ctr" fontAlgn="auto">
              <a:buClrTx/>
              <a:tabLst/>
            </a:pPr>
            <a:r>
              <a:rPr lang="pl-PL" dirty="0" err="1"/>
              <a:t>Click</a:t>
            </a:r>
            <a:r>
              <a:rPr lang="pl-PL" dirty="0"/>
              <a:t> </a:t>
            </a:r>
            <a:r>
              <a:rPr lang="pl-PL" dirty="0" err="1"/>
              <a:t>this</a:t>
            </a:r>
            <a:r>
              <a:rPr lang="pl-PL" dirty="0"/>
              <a:t> </a:t>
            </a:r>
            <a:r>
              <a:rPr lang="pl-PL" dirty="0" err="1"/>
              <a:t>icon</a:t>
            </a:r>
            <a:r>
              <a:rPr lang="pl-PL" dirty="0"/>
              <a:t> to</a:t>
            </a:r>
          </a:p>
          <a:p>
            <a:pPr marL="228600" marR="0" lvl="0" indent="-228600" algn="ctr" fontAlgn="auto">
              <a:buClrTx/>
              <a:tabLst/>
            </a:pPr>
            <a:r>
              <a:rPr lang="pl-PL" dirty="0" err="1"/>
              <a:t>add</a:t>
            </a:r>
            <a:r>
              <a:rPr lang="pl-PL" dirty="0"/>
              <a:t> a </a:t>
            </a:r>
            <a:r>
              <a:rPr lang="pl-PL" dirty="0" err="1"/>
              <a:t>picture</a:t>
            </a:r>
            <a:endParaRPr lang="pl-PL" dirty="0"/>
          </a:p>
        </p:txBody>
      </p:sp>
    </p:spTree>
    <p:extLst>
      <p:ext uri="{BB962C8B-B14F-4D97-AF65-F5344CB8AC3E}">
        <p14:creationId xmlns:p14="http://schemas.microsoft.com/office/powerpoint/2010/main" val="31932190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rofile Small Photo Shapes and Mask">
    <p:bg>
      <p:bgPr>
        <a:solidFill>
          <a:schemeClr val="bg1"/>
        </a:solidFill>
        <a:effectLst/>
      </p:bgPr>
    </p:bg>
    <p:spTree>
      <p:nvGrpSpPr>
        <p:cNvPr id="1" name=""/>
        <p:cNvGrpSpPr/>
        <p:nvPr/>
      </p:nvGrpSpPr>
      <p:grpSpPr>
        <a:xfrm>
          <a:off x="0" y="0"/>
          <a:ext cx="0" cy="0"/>
          <a:chOff x="0" y="0"/>
          <a:chExt cx="0" cy="0"/>
        </a:xfrm>
      </p:grpSpPr>
      <p:sp>
        <p:nvSpPr>
          <p:cNvPr id="11" name="Symbol zastępczy tekstu 18">
            <a:extLst>
              <a:ext uri="{FF2B5EF4-FFF2-40B4-BE49-F238E27FC236}">
                <a16:creationId xmlns:a16="http://schemas.microsoft.com/office/drawing/2014/main" id="{703F3E79-FBB4-4461-A4B0-173019E59EC1}"/>
              </a:ext>
            </a:extLst>
          </p:cNvPr>
          <p:cNvSpPr>
            <a:spLocks noGrp="1"/>
          </p:cNvSpPr>
          <p:nvPr>
            <p:ph type="body" sz="quarter" idx="17" hasCustomPrompt="1"/>
          </p:nvPr>
        </p:nvSpPr>
        <p:spPr>
          <a:xfrm>
            <a:off x="4829174" y="3645024"/>
            <a:ext cx="5991224" cy="1800200"/>
          </a:xfrm>
          <a:noFill/>
        </p:spPr>
        <p:txBody>
          <a:bodyPr vert="horz" wrap="square" lIns="0" tIns="45720" rIns="0" bIns="45720" rtlCol="0">
            <a:normAutofit/>
          </a:bodyPr>
          <a:lstStyle>
            <a:lvl1pPr marL="0" indent="0" algn="l">
              <a:buNone/>
              <a:defRPr lang="pl-PL" sz="1800" dirty="0">
                <a:latin typeface="Roboto" panose="02000000000000000000" pitchFamily="2" charset="0"/>
                <a:ea typeface="Roboto" panose="02000000000000000000" pitchFamily="2" charset="0"/>
              </a:defRPr>
            </a:lvl1pPr>
          </a:lstStyle>
          <a:p>
            <a:pPr marL="228600" lvl="0" indent="-228600"/>
            <a:r>
              <a:rPr lang="pl-PL" dirty="0"/>
              <a:t>Insert </a:t>
            </a:r>
            <a:r>
              <a:rPr lang="pl-PL" dirty="0" err="1"/>
              <a:t>Your</a:t>
            </a:r>
            <a:r>
              <a:rPr lang="pl-PL" dirty="0"/>
              <a:t> </a:t>
            </a:r>
            <a:r>
              <a:rPr lang="pl-PL" dirty="0" err="1"/>
              <a:t>Position</a:t>
            </a:r>
            <a:endParaRPr lang="pl-PL" dirty="0"/>
          </a:p>
        </p:txBody>
      </p:sp>
      <p:sp>
        <p:nvSpPr>
          <p:cNvPr id="12" name="Symbol zastępczy tekstu 2">
            <a:extLst>
              <a:ext uri="{FF2B5EF4-FFF2-40B4-BE49-F238E27FC236}">
                <a16:creationId xmlns:a16="http://schemas.microsoft.com/office/drawing/2014/main" id="{16A5B9E3-9728-40E4-BBEC-174070FC5061}"/>
              </a:ext>
            </a:extLst>
          </p:cNvPr>
          <p:cNvSpPr>
            <a:spLocks noGrp="1"/>
          </p:cNvSpPr>
          <p:nvPr>
            <p:ph type="body" sz="quarter" idx="18" hasCustomPrompt="1"/>
          </p:nvPr>
        </p:nvSpPr>
        <p:spPr>
          <a:xfrm>
            <a:off x="4829175" y="2148011"/>
            <a:ext cx="5991224" cy="1497613"/>
          </a:xfrm>
        </p:spPr>
        <p:txBody>
          <a:bodyPr anchor="b">
            <a:normAutofit/>
          </a:bodyPr>
          <a:lstStyle>
            <a:lvl1pPr marL="0" indent="0">
              <a:buNone/>
              <a:defRPr sz="2400" b="1">
                <a:latin typeface="Roboto" panose="02000000000000000000" pitchFamily="2" charset="0"/>
                <a:ea typeface="Roboto" panose="02000000000000000000" pitchFamily="2" charset="0"/>
              </a:defRPr>
            </a:lvl1pPr>
          </a:lstStyle>
          <a:p>
            <a:r>
              <a:rPr lang="pl-PL" dirty="0"/>
              <a:t>Insert </a:t>
            </a:r>
            <a:r>
              <a:rPr lang="pl-PL" dirty="0" err="1"/>
              <a:t>You</a:t>
            </a:r>
            <a:r>
              <a:rPr lang="pl-PL" dirty="0"/>
              <a:t> </a:t>
            </a:r>
            <a:r>
              <a:rPr lang="pl-PL" dirty="0" err="1"/>
              <a:t>Name</a:t>
            </a:r>
            <a:endParaRPr lang="pl-PL" dirty="0"/>
          </a:p>
        </p:txBody>
      </p:sp>
      <p:sp>
        <p:nvSpPr>
          <p:cNvPr id="13" name="Symbol zastępczy obrazu 7">
            <a:extLst>
              <a:ext uri="{FF2B5EF4-FFF2-40B4-BE49-F238E27FC236}">
                <a16:creationId xmlns:a16="http://schemas.microsoft.com/office/drawing/2014/main" id="{F0BAED6B-B8E2-4989-B13B-12F20F222B62}"/>
              </a:ext>
            </a:extLst>
          </p:cNvPr>
          <p:cNvSpPr>
            <a:spLocks noGrp="1"/>
          </p:cNvSpPr>
          <p:nvPr>
            <p:ph type="pic" sz="quarter" idx="20" hasCustomPrompt="1"/>
          </p:nvPr>
        </p:nvSpPr>
        <p:spPr>
          <a:xfrm>
            <a:off x="2055290" y="2148011"/>
            <a:ext cx="2534238" cy="2534238"/>
          </a:xfrm>
          <a:prstGeom prst="ellipse">
            <a:avLst/>
          </a:prstGeom>
          <a:solidFill>
            <a:schemeClr val="tx2">
              <a:lumMod val="20000"/>
              <a:lumOff val="80000"/>
            </a:schemeClr>
          </a:solidFill>
          <a:ln w="31750">
            <a:noFill/>
          </a:ln>
        </p:spPr>
        <p:txBody>
          <a:bodyPr anchor="ctr">
            <a:normAutofit/>
          </a:bodyPr>
          <a:lstStyle>
            <a:lvl1pPr marL="0" marR="0" indent="0" algn="ctr" fontAlgn="auto">
              <a:buClrTx/>
              <a:buNone/>
              <a:tabLst/>
              <a:defRPr sz="1800">
                <a:solidFill>
                  <a:schemeClr val="accent2"/>
                </a:solidFill>
                <a:latin typeface="Roboto" panose="02000000000000000000" pitchFamily="2" charset="0"/>
                <a:ea typeface="Roboto" panose="02000000000000000000" pitchFamily="2" charset="0"/>
              </a:defRPr>
            </a:lvl1pPr>
          </a:lstStyle>
          <a:p>
            <a:pPr marL="0" marR="0" lvl="0" indent="0" algn="ctr" fontAlgn="auto">
              <a:buClrTx/>
              <a:buNone/>
              <a:tabLst/>
            </a:pPr>
            <a:r>
              <a:rPr lang="pl-PL" dirty="0" err="1"/>
              <a:t>Click</a:t>
            </a:r>
            <a:r>
              <a:rPr lang="pl-PL" dirty="0"/>
              <a:t> </a:t>
            </a:r>
            <a:r>
              <a:rPr lang="pl-PL" dirty="0" err="1"/>
              <a:t>icon</a:t>
            </a:r>
            <a:br>
              <a:rPr lang="pl-PL" dirty="0"/>
            </a:br>
            <a:r>
              <a:rPr lang="pl-PL" dirty="0"/>
              <a:t>to </a:t>
            </a:r>
            <a:r>
              <a:rPr lang="pl-PL" dirty="0" err="1"/>
              <a:t>add</a:t>
            </a:r>
            <a:r>
              <a:rPr lang="pl-PL" dirty="0"/>
              <a:t> </a:t>
            </a:r>
            <a:br>
              <a:rPr lang="pl-PL" dirty="0"/>
            </a:br>
            <a:r>
              <a:rPr lang="pl-PL" dirty="0"/>
              <a:t>a </a:t>
            </a:r>
            <a:r>
              <a:rPr lang="pl-PL" dirty="0" err="1"/>
              <a:t>picture</a:t>
            </a:r>
            <a:endParaRPr lang="pl-PL" dirty="0"/>
          </a:p>
        </p:txBody>
      </p:sp>
      <p:grpSp>
        <p:nvGrpSpPr>
          <p:cNvPr id="32" name="Grupa 31">
            <a:extLst>
              <a:ext uri="{FF2B5EF4-FFF2-40B4-BE49-F238E27FC236}">
                <a16:creationId xmlns:a16="http://schemas.microsoft.com/office/drawing/2014/main" id="{ED5265FB-925F-5049-809B-9D2546BC32D8}"/>
              </a:ext>
            </a:extLst>
          </p:cNvPr>
          <p:cNvGrpSpPr/>
          <p:nvPr userDrawn="1"/>
        </p:nvGrpSpPr>
        <p:grpSpPr>
          <a:xfrm>
            <a:off x="-528736" y="4843027"/>
            <a:ext cx="3540160" cy="2398375"/>
            <a:chOff x="-528736" y="4788424"/>
            <a:chExt cx="3620758" cy="2452978"/>
          </a:xfrm>
        </p:grpSpPr>
        <p:sp>
          <p:nvSpPr>
            <p:cNvPr id="33" name="Dowolny kształt 32">
              <a:extLst>
                <a:ext uri="{FF2B5EF4-FFF2-40B4-BE49-F238E27FC236}">
                  <a16:creationId xmlns:a16="http://schemas.microsoft.com/office/drawing/2014/main" id="{EF28E646-CCEF-B64C-8B98-16C70FF03946}"/>
                </a:ext>
              </a:extLst>
            </p:cNvPr>
            <p:cNvSpPr/>
            <p:nvPr userDrawn="1"/>
          </p:nvSpPr>
          <p:spPr>
            <a:xfrm flipH="1">
              <a:off x="12036" y="5081795"/>
              <a:ext cx="3079986" cy="1767478"/>
            </a:xfrm>
            <a:custGeom>
              <a:avLst/>
              <a:gdLst>
                <a:gd name="connsiteX0" fmla="*/ 2051592 w 3575084"/>
                <a:gd name="connsiteY0" fmla="*/ 0 h 2051592"/>
                <a:gd name="connsiteX1" fmla="*/ 3502287 w 3575084"/>
                <a:gd name="connsiteY1" fmla="*/ 600898 h 2051592"/>
                <a:gd name="connsiteX2" fmla="*/ 3575084 w 3575084"/>
                <a:gd name="connsiteY2" fmla="*/ 680995 h 2051592"/>
                <a:gd name="connsiteX3" fmla="*/ 3575084 w 3575084"/>
                <a:gd name="connsiteY3" fmla="*/ 1719669 h 2051592"/>
                <a:gd name="connsiteX4" fmla="*/ 3541173 w 3575084"/>
                <a:gd name="connsiteY4" fmla="*/ 1587784 h 2051592"/>
                <a:gd name="connsiteX5" fmla="*/ 2051592 w 3575084"/>
                <a:gd name="connsiteY5" fmla="*/ 491890 h 2051592"/>
                <a:gd name="connsiteX6" fmla="*/ 491890 w 3575084"/>
                <a:gd name="connsiteY6" fmla="*/ 2051592 h 2051592"/>
                <a:gd name="connsiteX7" fmla="*/ 0 w 3575084"/>
                <a:gd name="connsiteY7" fmla="*/ 2051592 h 2051592"/>
                <a:gd name="connsiteX8" fmla="*/ 2051592 w 3575084"/>
                <a:gd name="connsiteY8" fmla="*/ 0 h 2051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5084" h="2051592">
                  <a:moveTo>
                    <a:pt x="2051592" y="0"/>
                  </a:moveTo>
                  <a:cubicBezTo>
                    <a:pt x="2618123" y="0"/>
                    <a:pt x="3131021" y="229633"/>
                    <a:pt x="3502287" y="600898"/>
                  </a:cubicBezTo>
                  <a:lnTo>
                    <a:pt x="3575084" y="680995"/>
                  </a:lnTo>
                  <a:lnTo>
                    <a:pt x="3575084" y="1719669"/>
                  </a:lnTo>
                  <a:lnTo>
                    <a:pt x="3541173" y="1587784"/>
                  </a:lnTo>
                  <a:cubicBezTo>
                    <a:pt x="3343697" y="952879"/>
                    <a:pt x="2751480" y="491890"/>
                    <a:pt x="2051592" y="491890"/>
                  </a:cubicBezTo>
                  <a:cubicBezTo>
                    <a:pt x="1190192" y="491890"/>
                    <a:pt x="491890" y="1190192"/>
                    <a:pt x="491890" y="2051592"/>
                  </a:cubicBezTo>
                  <a:lnTo>
                    <a:pt x="0" y="2051592"/>
                  </a:lnTo>
                  <a:cubicBezTo>
                    <a:pt x="0" y="918529"/>
                    <a:pt x="918529" y="0"/>
                    <a:pt x="2051592" y="0"/>
                  </a:cubicBezTo>
                  <a:close/>
                </a:path>
              </a:pathLst>
            </a:custGeom>
            <a:gradFill flip="none" rotWithShape="1">
              <a:gsLst>
                <a:gs pos="0">
                  <a:schemeClr val="tx2"/>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pl-PL" dirty="0"/>
            </a:p>
          </p:txBody>
        </p:sp>
        <p:sp>
          <p:nvSpPr>
            <p:cNvPr id="34" name="Dowolny kształt 33">
              <a:extLst>
                <a:ext uri="{FF2B5EF4-FFF2-40B4-BE49-F238E27FC236}">
                  <a16:creationId xmlns:a16="http://schemas.microsoft.com/office/drawing/2014/main" id="{98D66150-2323-6847-94BB-6ED7BB20FB80}"/>
                </a:ext>
              </a:extLst>
            </p:cNvPr>
            <p:cNvSpPr/>
            <p:nvPr userDrawn="1"/>
          </p:nvSpPr>
          <p:spPr>
            <a:xfrm rot="10800000">
              <a:off x="-528736" y="5498243"/>
              <a:ext cx="3138158" cy="1743159"/>
            </a:xfrm>
            <a:custGeom>
              <a:avLst/>
              <a:gdLst>
                <a:gd name="connsiteX0" fmla="*/ 10184 w 3138158"/>
                <a:gd name="connsiteY0" fmla="*/ 0 h 1743159"/>
                <a:gd name="connsiteX1" fmla="*/ 3127974 w 3138158"/>
                <a:gd name="connsiteY1" fmla="*/ 0 h 1743159"/>
                <a:gd name="connsiteX2" fmla="*/ 3130057 w 3138158"/>
                <a:gd name="connsiteY2" fmla="*/ 13651 h 1743159"/>
                <a:gd name="connsiteX3" fmla="*/ 3138158 w 3138158"/>
                <a:gd name="connsiteY3" fmla="*/ 174080 h 1743159"/>
                <a:gd name="connsiteX4" fmla="*/ 1569079 w 3138158"/>
                <a:gd name="connsiteY4" fmla="*/ 1743159 h 1743159"/>
                <a:gd name="connsiteX5" fmla="*/ 0 w 3138158"/>
                <a:gd name="connsiteY5" fmla="*/ 174080 h 1743159"/>
                <a:gd name="connsiteX6" fmla="*/ 8101 w 3138158"/>
                <a:gd name="connsiteY6" fmla="*/ 13651 h 1743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8158" h="1743159">
                  <a:moveTo>
                    <a:pt x="10184" y="0"/>
                  </a:moveTo>
                  <a:lnTo>
                    <a:pt x="3127974" y="0"/>
                  </a:lnTo>
                  <a:lnTo>
                    <a:pt x="3130057" y="13651"/>
                  </a:lnTo>
                  <a:cubicBezTo>
                    <a:pt x="3135414" y="66399"/>
                    <a:pt x="3138158" y="119919"/>
                    <a:pt x="3138158" y="174080"/>
                  </a:cubicBezTo>
                  <a:cubicBezTo>
                    <a:pt x="3138158" y="1040658"/>
                    <a:pt x="2435657" y="1743159"/>
                    <a:pt x="1569079" y="1743159"/>
                  </a:cubicBezTo>
                  <a:cubicBezTo>
                    <a:pt x="702501" y="1743159"/>
                    <a:pt x="0" y="1040658"/>
                    <a:pt x="0" y="174080"/>
                  </a:cubicBezTo>
                  <a:cubicBezTo>
                    <a:pt x="0" y="119919"/>
                    <a:pt x="2744" y="66399"/>
                    <a:pt x="8101" y="13651"/>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pl-PL"/>
            </a:p>
          </p:txBody>
        </p:sp>
        <p:sp>
          <p:nvSpPr>
            <p:cNvPr id="35" name="Dowolny kształt 34">
              <a:extLst>
                <a:ext uri="{FF2B5EF4-FFF2-40B4-BE49-F238E27FC236}">
                  <a16:creationId xmlns:a16="http://schemas.microsoft.com/office/drawing/2014/main" id="{0ECFCC33-658D-1547-9403-6C234B36285A}"/>
                </a:ext>
              </a:extLst>
            </p:cNvPr>
            <p:cNvSpPr/>
            <p:nvPr userDrawn="1"/>
          </p:nvSpPr>
          <p:spPr>
            <a:xfrm flipH="1">
              <a:off x="12037" y="4788424"/>
              <a:ext cx="1910264" cy="2060850"/>
            </a:xfrm>
            <a:custGeom>
              <a:avLst/>
              <a:gdLst>
                <a:gd name="connsiteX0" fmla="*/ 2484276 w 3071664"/>
                <a:gd name="connsiteY0" fmla="*/ 0 h 3313799"/>
                <a:gd name="connsiteX1" fmla="*/ 2984944 w 3071664"/>
                <a:gd name="connsiteY1" fmla="*/ 50472 h 3313799"/>
                <a:gd name="connsiteX2" fmla="*/ 3071664 w 3071664"/>
                <a:gd name="connsiteY2" fmla="*/ 72770 h 3313799"/>
                <a:gd name="connsiteX3" fmla="*/ 3071664 w 3071664"/>
                <a:gd name="connsiteY3" fmla="*/ 689969 h 3313799"/>
                <a:gd name="connsiteX4" fmla="*/ 3045901 w 3071664"/>
                <a:gd name="connsiteY4" fmla="*/ 680540 h 3313799"/>
                <a:gd name="connsiteX5" fmla="*/ 2484276 w 3071664"/>
                <a:gd name="connsiteY5" fmla="*/ 595630 h 3313799"/>
                <a:gd name="connsiteX6" fmla="*/ 595630 w 3071664"/>
                <a:gd name="connsiteY6" fmla="*/ 2484276 h 3313799"/>
                <a:gd name="connsiteX7" fmla="*/ 744049 w 3071664"/>
                <a:gd name="connsiteY7" fmla="*/ 3219422 h 3313799"/>
                <a:gd name="connsiteX8" fmla="*/ 789513 w 3071664"/>
                <a:gd name="connsiteY8" fmla="*/ 3313799 h 3313799"/>
                <a:gd name="connsiteX9" fmla="*/ 144912 w 3071664"/>
                <a:gd name="connsiteY9" fmla="*/ 3313799 h 3313799"/>
                <a:gd name="connsiteX10" fmla="*/ 111688 w 3071664"/>
                <a:gd name="connsiteY10" fmla="*/ 3223024 h 3313799"/>
                <a:gd name="connsiteX11" fmla="*/ 0 w 3071664"/>
                <a:gd name="connsiteY11" fmla="*/ 2484276 h 3313799"/>
                <a:gd name="connsiteX12" fmla="*/ 2484276 w 3071664"/>
                <a:gd name="connsiteY12" fmla="*/ 0 h 3313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71664" h="3313799">
                  <a:moveTo>
                    <a:pt x="2484276" y="0"/>
                  </a:moveTo>
                  <a:cubicBezTo>
                    <a:pt x="2655779" y="0"/>
                    <a:pt x="2823224" y="17379"/>
                    <a:pt x="2984944" y="50472"/>
                  </a:cubicBezTo>
                  <a:lnTo>
                    <a:pt x="3071664" y="72770"/>
                  </a:lnTo>
                  <a:lnTo>
                    <a:pt x="3071664" y="689969"/>
                  </a:lnTo>
                  <a:lnTo>
                    <a:pt x="3045901" y="680540"/>
                  </a:lnTo>
                  <a:cubicBezTo>
                    <a:pt x="2868484" y="625357"/>
                    <a:pt x="2679852" y="595630"/>
                    <a:pt x="2484276" y="595630"/>
                  </a:cubicBezTo>
                  <a:cubicBezTo>
                    <a:pt x="1441206" y="595630"/>
                    <a:pt x="595630" y="1441206"/>
                    <a:pt x="595630" y="2484276"/>
                  </a:cubicBezTo>
                  <a:cubicBezTo>
                    <a:pt x="595630" y="2745044"/>
                    <a:pt x="648479" y="2993468"/>
                    <a:pt x="744049" y="3219422"/>
                  </a:cubicBezTo>
                  <a:lnTo>
                    <a:pt x="789513" y="3313799"/>
                  </a:lnTo>
                  <a:lnTo>
                    <a:pt x="144912" y="3313799"/>
                  </a:lnTo>
                  <a:lnTo>
                    <a:pt x="111688" y="3223024"/>
                  </a:lnTo>
                  <a:cubicBezTo>
                    <a:pt x="39103" y="2989654"/>
                    <a:pt x="0" y="2741532"/>
                    <a:pt x="0" y="2484276"/>
                  </a:cubicBezTo>
                  <a:cubicBezTo>
                    <a:pt x="0" y="1112248"/>
                    <a:pt x="1112248" y="0"/>
                    <a:pt x="2484276" y="0"/>
                  </a:cubicBezTo>
                  <a:close/>
                </a:path>
              </a:pathLst>
            </a:cu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pl-PL" dirty="0"/>
            </a:p>
          </p:txBody>
        </p:sp>
      </p:grpSp>
    </p:spTree>
    <p:extLst>
      <p:ext uri="{BB962C8B-B14F-4D97-AF65-F5344CB8AC3E}">
        <p14:creationId xmlns:p14="http://schemas.microsoft.com/office/powerpoint/2010/main" val="18796136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Profile Small Photo Gradient and Outlines">
    <p:bg>
      <p:bgPr>
        <a:solidFill>
          <a:schemeClr val="tx2"/>
        </a:solidFill>
        <a:effectLst/>
      </p:bgPr>
    </p:bg>
    <p:spTree>
      <p:nvGrpSpPr>
        <p:cNvPr id="1" name=""/>
        <p:cNvGrpSpPr/>
        <p:nvPr/>
      </p:nvGrpSpPr>
      <p:grpSpPr>
        <a:xfrm>
          <a:off x="0" y="0"/>
          <a:ext cx="0" cy="0"/>
          <a:chOff x="0" y="0"/>
          <a:chExt cx="0" cy="0"/>
        </a:xfrm>
      </p:grpSpPr>
      <p:sp>
        <p:nvSpPr>
          <p:cNvPr id="11" name="Symbol zastępczy tekstu 18">
            <a:extLst>
              <a:ext uri="{FF2B5EF4-FFF2-40B4-BE49-F238E27FC236}">
                <a16:creationId xmlns:a16="http://schemas.microsoft.com/office/drawing/2014/main" id="{703F3E79-FBB4-4461-A4B0-173019E59EC1}"/>
              </a:ext>
            </a:extLst>
          </p:cNvPr>
          <p:cNvSpPr>
            <a:spLocks noGrp="1"/>
          </p:cNvSpPr>
          <p:nvPr>
            <p:ph type="body" sz="quarter" idx="17" hasCustomPrompt="1"/>
          </p:nvPr>
        </p:nvSpPr>
        <p:spPr>
          <a:xfrm>
            <a:off x="4829174" y="3645024"/>
            <a:ext cx="5991224" cy="1800200"/>
          </a:xfrm>
          <a:noFill/>
        </p:spPr>
        <p:txBody>
          <a:bodyPr vert="horz" wrap="square" lIns="0" tIns="45720" rIns="0" bIns="45720" rtlCol="0">
            <a:normAutofit/>
          </a:bodyPr>
          <a:lstStyle>
            <a:lvl1pPr marL="0" indent="0" algn="l">
              <a:buNone/>
              <a:defRPr lang="pl-PL" sz="1800" dirty="0">
                <a:solidFill>
                  <a:schemeClr val="bg2"/>
                </a:solidFill>
                <a:latin typeface="Roboto" panose="02000000000000000000" pitchFamily="2" charset="0"/>
                <a:ea typeface="Roboto" panose="02000000000000000000" pitchFamily="2" charset="0"/>
              </a:defRPr>
            </a:lvl1pPr>
          </a:lstStyle>
          <a:p>
            <a:pPr marL="228600" lvl="0" indent="-228600"/>
            <a:r>
              <a:rPr lang="pl-PL" dirty="0"/>
              <a:t>Insert </a:t>
            </a:r>
            <a:r>
              <a:rPr lang="pl-PL" dirty="0" err="1"/>
              <a:t>Your</a:t>
            </a:r>
            <a:r>
              <a:rPr lang="pl-PL" dirty="0"/>
              <a:t> </a:t>
            </a:r>
            <a:r>
              <a:rPr lang="pl-PL" dirty="0" err="1"/>
              <a:t>Position</a:t>
            </a:r>
            <a:endParaRPr lang="pl-PL" dirty="0"/>
          </a:p>
        </p:txBody>
      </p:sp>
      <p:sp>
        <p:nvSpPr>
          <p:cNvPr id="12" name="Symbol zastępczy tekstu 2">
            <a:extLst>
              <a:ext uri="{FF2B5EF4-FFF2-40B4-BE49-F238E27FC236}">
                <a16:creationId xmlns:a16="http://schemas.microsoft.com/office/drawing/2014/main" id="{16A5B9E3-9728-40E4-BBEC-174070FC5061}"/>
              </a:ext>
            </a:extLst>
          </p:cNvPr>
          <p:cNvSpPr>
            <a:spLocks noGrp="1"/>
          </p:cNvSpPr>
          <p:nvPr>
            <p:ph type="body" sz="quarter" idx="18" hasCustomPrompt="1"/>
          </p:nvPr>
        </p:nvSpPr>
        <p:spPr>
          <a:xfrm>
            <a:off x="4829175" y="2148011"/>
            <a:ext cx="5991224" cy="1497613"/>
          </a:xfrm>
        </p:spPr>
        <p:txBody>
          <a:bodyPr anchor="b">
            <a:normAutofit/>
          </a:bodyPr>
          <a:lstStyle>
            <a:lvl1pPr marL="0" indent="0">
              <a:buNone/>
              <a:defRPr sz="2400" b="1">
                <a:solidFill>
                  <a:schemeClr val="bg2"/>
                </a:solidFill>
                <a:latin typeface="Roboto" panose="02000000000000000000" pitchFamily="2" charset="0"/>
                <a:ea typeface="Roboto" panose="02000000000000000000" pitchFamily="2" charset="0"/>
              </a:defRPr>
            </a:lvl1pPr>
          </a:lstStyle>
          <a:p>
            <a:r>
              <a:rPr lang="pl-PL" dirty="0"/>
              <a:t>Insert </a:t>
            </a:r>
            <a:r>
              <a:rPr lang="pl-PL" dirty="0" err="1"/>
              <a:t>You</a:t>
            </a:r>
            <a:r>
              <a:rPr lang="pl-PL" dirty="0"/>
              <a:t> </a:t>
            </a:r>
            <a:r>
              <a:rPr lang="pl-PL" dirty="0" err="1"/>
              <a:t>Name</a:t>
            </a:r>
            <a:endParaRPr lang="pl-PL" dirty="0"/>
          </a:p>
        </p:txBody>
      </p:sp>
      <p:sp>
        <p:nvSpPr>
          <p:cNvPr id="13" name="Symbol zastępczy obrazu 7">
            <a:extLst>
              <a:ext uri="{FF2B5EF4-FFF2-40B4-BE49-F238E27FC236}">
                <a16:creationId xmlns:a16="http://schemas.microsoft.com/office/drawing/2014/main" id="{F0BAED6B-B8E2-4989-B13B-12F20F222B62}"/>
              </a:ext>
            </a:extLst>
          </p:cNvPr>
          <p:cNvSpPr>
            <a:spLocks noGrp="1"/>
          </p:cNvSpPr>
          <p:nvPr>
            <p:ph type="pic" sz="quarter" idx="20" hasCustomPrompt="1"/>
          </p:nvPr>
        </p:nvSpPr>
        <p:spPr>
          <a:xfrm>
            <a:off x="2055290" y="2148011"/>
            <a:ext cx="2534238" cy="2534238"/>
          </a:xfrm>
          <a:prstGeom prst="ellipse">
            <a:avLst/>
          </a:prstGeom>
          <a:solidFill>
            <a:schemeClr val="tx2">
              <a:lumMod val="20000"/>
              <a:lumOff val="80000"/>
            </a:schemeClr>
          </a:solidFill>
          <a:ln w="15875">
            <a:solidFill>
              <a:schemeClr val="bg1"/>
            </a:solidFill>
          </a:ln>
        </p:spPr>
        <p:txBody>
          <a:bodyPr anchor="ctr">
            <a:normAutofit/>
          </a:bodyPr>
          <a:lstStyle>
            <a:lvl1pPr marL="0" marR="0" indent="0" algn="ctr" fontAlgn="auto">
              <a:buClrTx/>
              <a:buNone/>
              <a:tabLst/>
              <a:defRPr sz="1800">
                <a:solidFill>
                  <a:schemeClr val="accent2"/>
                </a:solidFill>
                <a:latin typeface="Roboto" panose="02000000000000000000" pitchFamily="2" charset="0"/>
                <a:ea typeface="Roboto" panose="02000000000000000000" pitchFamily="2" charset="0"/>
              </a:defRPr>
            </a:lvl1pPr>
          </a:lstStyle>
          <a:p>
            <a:pPr marL="0" marR="0" lvl="0" indent="0" algn="ctr" fontAlgn="auto">
              <a:buClrTx/>
              <a:buNone/>
              <a:tabLst/>
            </a:pPr>
            <a:r>
              <a:rPr lang="pl-PL" dirty="0" err="1"/>
              <a:t>Click</a:t>
            </a:r>
            <a:r>
              <a:rPr lang="pl-PL" dirty="0"/>
              <a:t> </a:t>
            </a:r>
            <a:r>
              <a:rPr lang="pl-PL" dirty="0" err="1"/>
              <a:t>icon</a:t>
            </a:r>
            <a:br>
              <a:rPr lang="pl-PL" dirty="0"/>
            </a:br>
            <a:r>
              <a:rPr lang="pl-PL" dirty="0"/>
              <a:t>to </a:t>
            </a:r>
            <a:r>
              <a:rPr lang="pl-PL" dirty="0" err="1"/>
              <a:t>add</a:t>
            </a:r>
            <a:r>
              <a:rPr lang="pl-PL" dirty="0"/>
              <a:t> </a:t>
            </a:r>
            <a:br>
              <a:rPr lang="pl-PL" dirty="0"/>
            </a:br>
            <a:r>
              <a:rPr lang="pl-PL" dirty="0"/>
              <a:t>a </a:t>
            </a:r>
            <a:r>
              <a:rPr lang="pl-PL" dirty="0" err="1"/>
              <a:t>picture</a:t>
            </a:r>
            <a:endParaRPr lang="pl-PL" dirty="0"/>
          </a:p>
        </p:txBody>
      </p:sp>
      <p:sp>
        <p:nvSpPr>
          <p:cNvPr id="16" name="Owal 15">
            <a:extLst>
              <a:ext uri="{FF2B5EF4-FFF2-40B4-BE49-F238E27FC236}">
                <a16:creationId xmlns:a16="http://schemas.microsoft.com/office/drawing/2014/main" id="{889985CE-2F44-4AC6-887E-D4285C25DF6E}"/>
              </a:ext>
            </a:extLst>
          </p:cNvPr>
          <p:cNvSpPr/>
          <p:nvPr userDrawn="1"/>
        </p:nvSpPr>
        <p:spPr>
          <a:xfrm>
            <a:off x="4375774" y="1485175"/>
            <a:ext cx="230788" cy="230788"/>
          </a:xfrm>
          <a:prstGeom prst="ellipse">
            <a:avLst/>
          </a:pr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baseline="0" dirty="0">
              <a:latin typeface="Roboto" panose="02000000000000000000" pitchFamily="2" charset="0"/>
            </a:endParaRPr>
          </a:p>
        </p:txBody>
      </p:sp>
      <p:sp>
        <p:nvSpPr>
          <p:cNvPr id="17" name="Łuk blokowy 16">
            <a:extLst>
              <a:ext uri="{FF2B5EF4-FFF2-40B4-BE49-F238E27FC236}">
                <a16:creationId xmlns:a16="http://schemas.microsoft.com/office/drawing/2014/main" id="{6D8E0830-BA6E-4CD0-BEB0-DDD03174940D}"/>
              </a:ext>
            </a:extLst>
          </p:cNvPr>
          <p:cNvSpPr/>
          <p:nvPr userDrawn="1"/>
        </p:nvSpPr>
        <p:spPr>
          <a:xfrm>
            <a:off x="681038" y="811104"/>
            <a:ext cx="5066168" cy="5066168"/>
          </a:xfrm>
          <a:prstGeom prst="blockArc">
            <a:avLst>
              <a:gd name="adj1" fmla="val 10790409"/>
              <a:gd name="adj2" fmla="val 16201009"/>
              <a:gd name="adj3" fmla="val 21612"/>
            </a:avLst>
          </a:pr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chemeClr val="tx1"/>
              </a:solidFill>
              <a:latin typeface="Roboto" panose="02000000000000000000" pitchFamily="2" charset="0"/>
            </a:endParaRPr>
          </a:p>
        </p:txBody>
      </p:sp>
      <p:sp>
        <p:nvSpPr>
          <p:cNvPr id="18" name="Wycinek okręgu 22">
            <a:extLst>
              <a:ext uri="{FF2B5EF4-FFF2-40B4-BE49-F238E27FC236}">
                <a16:creationId xmlns:a16="http://schemas.microsoft.com/office/drawing/2014/main" id="{8A0AA19F-E49C-4F1A-B90F-62A827723256}"/>
              </a:ext>
            </a:extLst>
          </p:cNvPr>
          <p:cNvSpPr/>
          <p:nvPr userDrawn="1"/>
        </p:nvSpPr>
        <p:spPr>
          <a:xfrm rot="5400000">
            <a:off x="1133982" y="4955964"/>
            <a:ext cx="1842615" cy="1842615"/>
          </a:xfrm>
          <a:prstGeom prst="pie">
            <a:avLst>
              <a:gd name="adj1" fmla="val 10800000"/>
              <a:gd name="adj2" fmla="val 16200000"/>
            </a:avLst>
          </a:pr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chemeClr val="tx1"/>
              </a:solidFill>
              <a:latin typeface="Roboto" panose="02000000000000000000" pitchFamily="2" charset="0"/>
            </a:endParaRPr>
          </a:p>
        </p:txBody>
      </p:sp>
      <p:pic>
        <p:nvPicPr>
          <p:cNvPr id="8" name="Grafika 7">
            <a:extLst>
              <a:ext uri="{FF2B5EF4-FFF2-40B4-BE49-F238E27FC236}">
                <a16:creationId xmlns:a16="http://schemas.microsoft.com/office/drawing/2014/main" id="{28960AA6-E845-6542-8A2A-AA9CFA47F80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575857" y="6464765"/>
            <a:ext cx="946285" cy="144000"/>
          </a:xfrm>
          <a:prstGeom prst="rect">
            <a:avLst/>
          </a:prstGeom>
        </p:spPr>
      </p:pic>
    </p:spTree>
    <p:extLst>
      <p:ext uri="{BB962C8B-B14F-4D97-AF65-F5344CB8AC3E}">
        <p14:creationId xmlns:p14="http://schemas.microsoft.com/office/powerpoint/2010/main" val="234878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rofile Small Photo Shapes ">
    <p:bg>
      <p:bgPr>
        <a:solidFill>
          <a:schemeClr val="bg1"/>
        </a:solidFill>
        <a:effectLst/>
      </p:bgPr>
    </p:bg>
    <p:spTree>
      <p:nvGrpSpPr>
        <p:cNvPr id="1" name=""/>
        <p:cNvGrpSpPr/>
        <p:nvPr/>
      </p:nvGrpSpPr>
      <p:grpSpPr>
        <a:xfrm>
          <a:off x="0" y="0"/>
          <a:ext cx="0" cy="0"/>
          <a:chOff x="0" y="0"/>
          <a:chExt cx="0" cy="0"/>
        </a:xfrm>
      </p:grpSpPr>
      <p:sp>
        <p:nvSpPr>
          <p:cNvPr id="11" name="Symbol zastępczy tekstu 18">
            <a:extLst>
              <a:ext uri="{FF2B5EF4-FFF2-40B4-BE49-F238E27FC236}">
                <a16:creationId xmlns:a16="http://schemas.microsoft.com/office/drawing/2014/main" id="{703F3E79-FBB4-4461-A4B0-173019E59EC1}"/>
              </a:ext>
            </a:extLst>
          </p:cNvPr>
          <p:cNvSpPr>
            <a:spLocks noGrp="1"/>
          </p:cNvSpPr>
          <p:nvPr>
            <p:ph type="body" sz="quarter" idx="17" hasCustomPrompt="1"/>
          </p:nvPr>
        </p:nvSpPr>
        <p:spPr>
          <a:xfrm>
            <a:off x="4137025" y="3645024"/>
            <a:ext cx="5991224" cy="1800200"/>
          </a:xfrm>
          <a:noFill/>
        </p:spPr>
        <p:txBody>
          <a:bodyPr vert="horz" wrap="square" lIns="0" tIns="45720" rIns="0" bIns="45720" rtlCol="0">
            <a:normAutofit/>
          </a:bodyPr>
          <a:lstStyle>
            <a:lvl1pPr marL="0" indent="0" algn="l">
              <a:buNone/>
              <a:defRPr lang="pl-PL" sz="1800" dirty="0">
                <a:latin typeface="Roboto" panose="02000000000000000000" pitchFamily="2" charset="0"/>
                <a:ea typeface="Roboto" panose="02000000000000000000" pitchFamily="2" charset="0"/>
              </a:defRPr>
            </a:lvl1pPr>
          </a:lstStyle>
          <a:p>
            <a:pPr marL="228600" lvl="0" indent="-228600"/>
            <a:r>
              <a:rPr lang="pl-PL" dirty="0"/>
              <a:t>Insert </a:t>
            </a:r>
            <a:r>
              <a:rPr lang="pl-PL" dirty="0" err="1"/>
              <a:t>Your</a:t>
            </a:r>
            <a:r>
              <a:rPr lang="pl-PL" dirty="0"/>
              <a:t> </a:t>
            </a:r>
            <a:r>
              <a:rPr lang="pl-PL" dirty="0" err="1"/>
              <a:t>Position</a:t>
            </a:r>
            <a:endParaRPr lang="pl-PL" dirty="0"/>
          </a:p>
        </p:txBody>
      </p:sp>
      <p:sp>
        <p:nvSpPr>
          <p:cNvPr id="12" name="Symbol zastępczy tekstu 2">
            <a:extLst>
              <a:ext uri="{FF2B5EF4-FFF2-40B4-BE49-F238E27FC236}">
                <a16:creationId xmlns:a16="http://schemas.microsoft.com/office/drawing/2014/main" id="{16A5B9E3-9728-40E4-BBEC-174070FC5061}"/>
              </a:ext>
            </a:extLst>
          </p:cNvPr>
          <p:cNvSpPr>
            <a:spLocks noGrp="1"/>
          </p:cNvSpPr>
          <p:nvPr>
            <p:ph type="body" sz="quarter" idx="18" hasCustomPrompt="1"/>
          </p:nvPr>
        </p:nvSpPr>
        <p:spPr>
          <a:xfrm>
            <a:off x="4137026" y="2148011"/>
            <a:ext cx="5991224" cy="1497613"/>
          </a:xfrm>
        </p:spPr>
        <p:txBody>
          <a:bodyPr anchor="b">
            <a:normAutofit/>
          </a:bodyPr>
          <a:lstStyle>
            <a:lvl1pPr marL="0" indent="0">
              <a:buNone/>
              <a:defRPr sz="2400" b="1">
                <a:latin typeface="Roboto" panose="02000000000000000000" pitchFamily="2" charset="0"/>
                <a:ea typeface="Roboto" panose="02000000000000000000" pitchFamily="2" charset="0"/>
              </a:defRPr>
            </a:lvl1pPr>
          </a:lstStyle>
          <a:p>
            <a:r>
              <a:rPr lang="pl-PL" dirty="0"/>
              <a:t>Insert </a:t>
            </a:r>
            <a:r>
              <a:rPr lang="pl-PL" dirty="0" err="1"/>
              <a:t>You</a:t>
            </a:r>
            <a:r>
              <a:rPr lang="pl-PL" dirty="0"/>
              <a:t> </a:t>
            </a:r>
            <a:r>
              <a:rPr lang="pl-PL" dirty="0" err="1"/>
              <a:t>Name</a:t>
            </a:r>
            <a:endParaRPr lang="pl-PL" dirty="0"/>
          </a:p>
        </p:txBody>
      </p:sp>
      <p:sp>
        <p:nvSpPr>
          <p:cNvPr id="8" name="Prostokąt 7">
            <a:extLst>
              <a:ext uri="{FF2B5EF4-FFF2-40B4-BE49-F238E27FC236}">
                <a16:creationId xmlns:a16="http://schemas.microsoft.com/office/drawing/2014/main" id="{7BB42386-35A7-F24A-A149-31DC912DF2CF}"/>
              </a:ext>
            </a:extLst>
          </p:cNvPr>
          <p:cNvSpPr/>
          <p:nvPr userDrawn="1"/>
        </p:nvSpPr>
        <p:spPr>
          <a:xfrm rot="5400000">
            <a:off x="-2108993" y="2108995"/>
            <a:ext cx="6858000" cy="26400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latin typeface="Roboto" panose="02000000000000000000" pitchFamily="2" charset="0"/>
            </a:endParaRPr>
          </a:p>
        </p:txBody>
      </p:sp>
      <p:sp>
        <p:nvSpPr>
          <p:cNvPr id="13" name="Symbol zastępczy obrazu 7">
            <a:extLst>
              <a:ext uri="{FF2B5EF4-FFF2-40B4-BE49-F238E27FC236}">
                <a16:creationId xmlns:a16="http://schemas.microsoft.com/office/drawing/2014/main" id="{F0BAED6B-B8E2-4989-B13B-12F20F222B62}"/>
              </a:ext>
            </a:extLst>
          </p:cNvPr>
          <p:cNvSpPr>
            <a:spLocks noGrp="1"/>
          </p:cNvSpPr>
          <p:nvPr>
            <p:ph type="pic" sz="quarter" idx="20" hasCustomPrompt="1"/>
          </p:nvPr>
        </p:nvSpPr>
        <p:spPr>
          <a:xfrm>
            <a:off x="1373188" y="2148011"/>
            <a:ext cx="2534238" cy="2534238"/>
          </a:xfrm>
          <a:prstGeom prst="ellipse">
            <a:avLst/>
          </a:prstGeom>
          <a:solidFill>
            <a:schemeClr val="tx2">
              <a:lumMod val="20000"/>
              <a:lumOff val="80000"/>
            </a:schemeClr>
          </a:solidFill>
          <a:ln w="31750">
            <a:noFill/>
          </a:ln>
        </p:spPr>
        <p:txBody>
          <a:bodyPr anchor="ctr">
            <a:normAutofit/>
          </a:bodyPr>
          <a:lstStyle>
            <a:lvl1pPr marL="0" marR="0" indent="0" algn="ctr" fontAlgn="auto">
              <a:buClrTx/>
              <a:buNone/>
              <a:tabLst/>
              <a:defRPr sz="1800">
                <a:solidFill>
                  <a:schemeClr val="accent2"/>
                </a:solidFill>
                <a:latin typeface="Roboto" panose="02000000000000000000" pitchFamily="2" charset="0"/>
                <a:ea typeface="Roboto" panose="02000000000000000000" pitchFamily="2" charset="0"/>
              </a:defRPr>
            </a:lvl1pPr>
          </a:lstStyle>
          <a:p>
            <a:pPr marL="0" marR="0" lvl="0" indent="0" algn="ctr" fontAlgn="auto">
              <a:buClrTx/>
              <a:buNone/>
              <a:tabLst/>
            </a:pPr>
            <a:r>
              <a:rPr lang="pl-PL" dirty="0" err="1"/>
              <a:t>Click</a:t>
            </a:r>
            <a:r>
              <a:rPr lang="pl-PL" dirty="0"/>
              <a:t> </a:t>
            </a:r>
            <a:r>
              <a:rPr lang="pl-PL" dirty="0" err="1"/>
              <a:t>icon</a:t>
            </a:r>
            <a:br>
              <a:rPr lang="pl-PL" dirty="0"/>
            </a:br>
            <a:r>
              <a:rPr lang="pl-PL" dirty="0"/>
              <a:t>to </a:t>
            </a:r>
            <a:r>
              <a:rPr lang="pl-PL" dirty="0" err="1"/>
              <a:t>add</a:t>
            </a:r>
            <a:r>
              <a:rPr lang="pl-PL" dirty="0"/>
              <a:t> </a:t>
            </a:r>
            <a:br>
              <a:rPr lang="pl-PL" dirty="0"/>
            </a:br>
            <a:r>
              <a:rPr lang="pl-PL" dirty="0"/>
              <a:t>a </a:t>
            </a:r>
            <a:r>
              <a:rPr lang="pl-PL" dirty="0" err="1"/>
              <a:t>picture</a:t>
            </a:r>
            <a:endParaRPr lang="pl-PL" dirty="0"/>
          </a:p>
        </p:txBody>
      </p:sp>
      <p:grpSp>
        <p:nvGrpSpPr>
          <p:cNvPr id="19" name="Grupa 18">
            <a:extLst>
              <a:ext uri="{FF2B5EF4-FFF2-40B4-BE49-F238E27FC236}">
                <a16:creationId xmlns:a16="http://schemas.microsoft.com/office/drawing/2014/main" id="{D8FA9CDD-50F2-E64A-8262-B42139AB65A1}"/>
              </a:ext>
            </a:extLst>
          </p:cNvPr>
          <p:cNvGrpSpPr/>
          <p:nvPr userDrawn="1"/>
        </p:nvGrpSpPr>
        <p:grpSpPr>
          <a:xfrm>
            <a:off x="-528736" y="4843027"/>
            <a:ext cx="3540160" cy="2398375"/>
            <a:chOff x="-528736" y="4788424"/>
            <a:chExt cx="3620758" cy="2452978"/>
          </a:xfrm>
        </p:grpSpPr>
        <p:sp>
          <p:nvSpPr>
            <p:cNvPr id="20" name="Dowolny kształt 19">
              <a:extLst>
                <a:ext uri="{FF2B5EF4-FFF2-40B4-BE49-F238E27FC236}">
                  <a16:creationId xmlns:a16="http://schemas.microsoft.com/office/drawing/2014/main" id="{6AF55816-3E0F-9D49-9F07-999F512E61DF}"/>
                </a:ext>
              </a:extLst>
            </p:cNvPr>
            <p:cNvSpPr/>
            <p:nvPr userDrawn="1"/>
          </p:nvSpPr>
          <p:spPr>
            <a:xfrm flipH="1">
              <a:off x="12036" y="5081795"/>
              <a:ext cx="3079986" cy="1767478"/>
            </a:xfrm>
            <a:custGeom>
              <a:avLst/>
              <a:gdLst>
                <a:gd name="connsiteX0" fmla="*/ 2051592 w 3575084"/>
                <a:gd name="connsiteY0" fmla="*/ 0 h 2051592"/>
                <a:gd name="connsiteX1" fmla="*/ 3502287 w 3575084"/>
                <a:gd name="connsiteY1" fmla="*/ 600898 h 2051592"/>
                <a:gd name="connsiteX2" fmla="*/ 3575084 w 3575084"/>
                <a:gd name="connsiteY2" fmla="*/ 680995 h 2051592"/>
                <a:gd name="connsiteX3" fmla="*/ 3575084 w 3575084"/>
                <a:gd name="connsiteY3" fmla="*/ 1719669 h 2051592"/>
                <a:gd name="connsiteX4" fmla="*/ 3541173 w 3575084"/>
                <a:gd name="connsiteY4" fmla="*/ 1587784 h 2051592"/>
                <a:gd name="connsiteX5" fmla="*/ 2051592 w 3575084"/>
                <a:gd name="connsiteY5" fmla="*/ 491890 h 2051592"/>
                <a:gd name="connsiteX6" fmla="*/ 491890 w 3575084"/>
                <a:gd name="connsiteY6" fmla="*/ 2051592 h 2051592"/>
                <a:gd name="connsiteX7" fmla="*/ 0 w 3575084"/>
                <a:gd name="connsiteY7" fmla="*/ 2051592 h 2051592"/>
                <a:gd name="connsiteX8" fmla="*/ 2051592 w 3575084"/>
                <a:gd name="connsiteY8" fmla="*/ 0 h 2051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5084" h="2051592">
                  <a:moveTo>
                    <a:pt x="2051592" y="0"/>
                  </a:moveTo>
                  <a:cubicBezTo>
                    <a:pt x="2618123" y="0"/>
                    <a:pt x="3131021" y="229633"/>
                    <a:pt x="3502287" y="600898"/>
                  </a:cubicBezTo>
                  <a:lnTo>
                    <a:pt x="3575084" y="680995"/>
                  </a:lnTo>
                  <a:lnTo>
                    <a:pt x="3575084" y="1719669"/>
                  </a:lnTo>
                  <a:lnTo>
                    <a:pt x="3541173" y="1587784"/>
                  </a:lnTo>
                  <a:cubicBezTo>
                    <a:pt x="3343697" y="952879"/>
                    <a:pt x="2751480" y="491890"/>
                    <a:pt x="2051592" y="491890"/>
                  </a:cubicBezTo>
                  <a:cubicBezTo>
                    <a:pt x="1190192" y="491890"/>
                    <a:pt x="491890" y="1190192"/>
                    <a:pt x="491890" y="2051592"/>
                  </a:cubicBezTo>
                  <a:lnTo>
                    <a:pt x="0" y="2051592"/>
                  </a:lnTo>
                  <a:cubicBezTo>
                    <a:pt x="0" y="918529"/>
                    <a:pt x="918529" y="0"/>
                    <a:pt x="2051592" y="0"/>
                  </a:cubicBezTo>
                  <a:close/>
                </a:path>
              </a:pathLst>
            </a:custGeom>
            <a:gradFill flip="none" rotWithShape="1">
              <a:gsLst>
                <a:gs pos="0">
                  <a:schemeClr val="tx2"/>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pl-PL" dirty="0"/>
            </a:p>
          </p:txBody>
        </p:sp>
        <p:sp>
          <p:nvSpPr>
            <p:cNvPr id="21" name="Dowolny kształt 20">
              <a:extLst>
                <a:ext uri="{FF2B5EF4-FFF2-40B4-BE49-F238E27FC236}">
                  <a16:creationId xmlns:a16="http://schemas.microsoft.com/office/drawing/2014/main" id="{2E2AD2D6-7B0B-144D-B9EE-18A90872D014}"/>
                </a:ext>
              </a:extLst>
            </p:cNvPr>
            <p:cNvSpPr/>
            <p:nvPr userDrawn="1"/>
          </p:nvSpPr>
          <p:spPr>
            <a:xfrm rot="10800000">
              <a:off x="-528736" y="5498243"/>
              <a:ext cx="3138158" cy="1743159"/>
            </a:xfrm>
            <a:custGeom>
              <a:avLst/>
              <a:gdLst>
                <a:gd name="connsiteX0" fmla="*/ 10184 w 3138158"/>
                <a:gd name="connsiteY0" fmla="*/ 0 h 1743159"/>
                <a:gd name="connsiteX1" fmla="*/ 3127974 w 3138158"/>
                <a:gd name="connsiteY1" fmla="*/ 0 h 1743159"/>
                <a:gd name="connsiteX2" fmla="*/ 3130057 w 3138158"/>
                <a:gd name="connsiteY2" fmla="*/ 13651 h 1743159"/>
                <a:gd name="connsiteX3" fmla="*/ 3138158 w 3138158"/>
                <a:gd name="connsiteY3" fmla="*/ 174080 h 1743159"/>
                <a:gd name="connsiteX4" fmla="*/ 1569079 w 3138158"/>
                <a:gd name="connsiteY4" fmla="*/ 1743159 h 1743159"/>
                <a:gd name="connsiteX5" fmla="*/ 0 w 3138158"/>
                <a:gd name="connsiteY5" fmla="*/ 174080 h 1743159"/>
                <a:gd name="connsiteX6" fmla="*/ 8101 w 3138158"/>
                <a:gd name="connsiteY6" fmla="*/ 13651 h 1743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8158" h="1743159">
                  <a:moveTo>
                    <a:pt x="10184" y="0"/>
                  </a:moveTo>
                  <a:lnTo>
                    <a:pt x="3127974" y="0"/>
                  </a:lnTo>
                  <a:lnTo>
                    <a:pt x="3130057" y="13651"/>
                  </a:lnTo>
                  <a:cubicBezTo>
                    <a:pt x="3135414" y="66399"/>
                    <a:pt x="3138158" y="119919"/>
                    <a:pt x="3138158" y="174080"/>
                  </a:cubicBezTo>
                  <a:cubicBezTo>
                    <a:pt x="3138158" y="1040658"/>
                    <a:pt x="2435657" y="1743159"/>
                    <a:pt x="1569079" y="1743159"/>
                  </a:cubicBezTo>
                  <a:cubicBezTo>
                    <a:pt x="702501" y="1743159"/>
                    <a:pt x="0" y="1040658"/>
                    <a:pt x="0" y="174080"/>
                  </a:cubicBezTo>
                  <a:cubicBezTo>
                    <a:pt x="0" y="119919"/>
                    <a:pt x="2744" y="66399"/>
                    <a:pt x="8101" y="13651"/>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pl-PL"/>
            </a:p>
          </p:txBody>
        </p:sp>
        <p:sp>
          <p:nvSpPr>
            <p:cNvPr id="22" name="Dowolny kształt 21">
              <a:extLst>
                <a:ext uri="{FF2B5EF4-FFF2-40B4-BE49-F238E27FC236}">
                  <a16:creationId xmlns:a16="http://schemas.microsoft.com/office/drawing/2014/main" id="{A465BA39-DA02-8A47-9269-49D8A9D48325}"/>
                </a:ext>
              </a:extLst>
            </p:cNvPr>
            <p:cNvSpPr/>
            <p:nvPr userDrawn="1"/>
          </p:nvSpPr>
          <p:spPr>
            <a:xfrm flipH="1">
              <a:off x="12037" y="4788424"/>
              <a:ext cx="1910264" cy="2060850"/>
            </a:xfrm>
            <a:custGeom>
              <a:avLst/>
              <a:gdLst>
                <a:gd name="connsiteX0" fmla="*/ 2484276 w 3071664"/>
                <a:gd name="connsiteY0" fmla="*/ 0 h 3313799"/>
                <a:gd name="connsiteX1" fmla="*/ 2984944 w 3071664"/>
                <a:gd name="connsiteY1" fmla="*/ 50472 h 3313799"/>
                <a:gd name="connsiteX2" fmla="*/ 3071664 w 3071664"/>
                <a:gd name="connsiteY2" fmla="*/ 72770 h 3313799"/>
                <a:gd name="connsiteX3" fmla="*/ 3071664 w 3071664"/>
                <a:gd name="connsiteY3" fmla="*/ 689969 h 3313799"/>
                <a:gd name="connsiteX4" fmla="*/ 3045901 w 3071664"/>
                <a:gd name="connsiteY4" fmla="*/ 680540 h 3313799"/>
                <a:gd name="connsiteX5" fmla="*/ 2484276 w 3071664"/>
                <a:gd name="connsiteY5" fmla="*/ 595630 h 3313799"/>
                <a:gd name="connsiteX6" fmla="*/ 595630 w 3071664"/>
                <a:gd name="connsiteY6" fmla="*/ 2484276 h 3313799"/>
                <a:gd name="connsiteX7" fmla="*/ 744049 w 3071664"/>
                <a:gd name="connsiteY7" fmla="*/ 3219422 h 3313799"/>
                <a:gd name="connsiteX8" fmla="*/ 789513 w 3071664"/>
                <a:gd name="connsiteY8" fmla="*/ 3313799 h 3313799"/>
                <a:gd name="connsiteX9" fmla="*/ 144912 w 3071664"/>
                <a:gd name="connsiteY9" fmla="*/ 3313799 h 3313799"/>
                <a:gd name="connsiteX10" fmla="*/ 111688 w 3071664"/>
                <a:gd name="connsiteY10" fmla="*/ 3223024 h 3313799"/>
                <a:gd name="connsiteX11" fmla="*/ 0 w 3071664"/>
                <a:gd name="connsiteY11" fmla="*/ 2484276 h 3313799"/>
                <a:gd name="connsiteX12" fmla="*/ 2484276 w 3071664"/>
                <a:gd name="connsiteY12" fmla="*/ 0 h 3313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71664" h="3313799">
                  <a:moveTo>
                    <a:pt x="2484276" y="0"/>
                  </a:moveTo>
                  <a:cubicBezTo>
                    <a:pt x="2655779" y="0"/>
                    <a:pt x="2823224" y="17379"/>
                    <a:pt x="2984944" y="50472"/>
                  </a:cubicBezTo>
                  <a:lnTo>
                    <a:pt x="3071664" y="72770"/>
                  </a:lnTo>
                  <a:lnTo>
                    <a:pt x="3071664" y="689969"/>
                  </a:lnTo>
                  <a:lnTo>
                    <a:pt x="3045901" y="680540"/>
                  </a:lnTo>
                  <a:cubicBezTo>
                    <a:pt x="2868484" y="625357"/>
                    <a:pt x="2679852" y="595630"/>
                    <a:pt x="2484276" y="595630"/>
                  </a:cubicBezTo>
                  <a:cubicBezTo>
                    <a:pt x="1441206" y="595630"/>
                    <a:pt x="595630" y="1441206"/>
                    <a:pt x="595630" y="2484276"/>
                  </a:cubicBezTo>
                  <a:cubicBezTo>
                    <a:pt x="595630" y="2745044"/>
                    <a:pt x="648479" y="2993468"/>
                    <a:pt x="744049" y="3219422"/>
                  </a:cubicBezTo>
                  <a:lnTo>
                    <a:pt x="789513" y="3313799"/>
                  </a:lnTo>
                  <a:lnTo>
                    <a:pt x="144912" y="3313799"/>
                  </a:lnTo>
                  <a:lnTo>
                    <a:pt x="111688" y="3223024"/>
                  </a:lnTo>
                  <a:cubicBezTo>
                    <a:pt x="39103" y="2989654"/>
                    <a:pt x="0" y="2741532"/>
                    <a:pt x="0" y="2484276"/>
                  </a:cubicBezTo>
                  <a:cubicBezTo>
                    <a:pt x="0" y="1112248"/>
                    <a:pt x="1112248" y="0"/>
                    <a:pt x="2484276" y="0"/>
                  </a:cubicBezTo>
                  <a:close/>
                </a:path>
              </a:pathLst>
            </a:cu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pl-PL" dirty="0"/>
            </a:p>
          </p:txBody>
        </p:sp>
      </p:grpSp>
    </p:spTree>
    <p:extLst>
      <p:ext uri="{BB962C8B-B14F-4D97-AF65-F5344CB8AC3E}">
        <p14:creationId xmlns:p14="http://schemas.microsoft.com/office/powerpoint/2010/main" val="42606227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rofile Small Photo Shapes Light">
    <p:bg>
      <p:bgPr>
        <a:solidFill>
          <a:schemeClr val="bg1"/>
        </a:solidFill>
        <a:effectLst/>
      </p:bgPr>
    </p:bg>
    <p:spTree>
      <p:nvGrpSpPr>
        <p:cNvPr id="1" name=""/>
        <p:cNvGrpSpPr/>
        <p:nvPr/>
      </p:nvGrpSpPr>
      <p:grpSpPr>
        <a:xfrm>
          <a:off x="0" y="0"/>
          <a:ext cx="0" cy="0"/>
          <a:chOff x="0" y="0"/>
          <a:chExt cx="0" cy="0"/>
        </a:xfrm>
      </p:grpSpPr>
      <p:sp>
        <p:nvSpPr>
          <p:cNvPr id="11" name="Symbol zastępczy tekstu 18">
            <a:extLst>
              <a:ext uri="{FF2B5EF4-FFF2-40B4-BE49-F238E27FC236}">
                <a16:creationId xmlns:a16="http://schemas.microsoft.com/office/drawing/2014/main" id="{703F3E79-FBB4-4461-A4B0-173019E59EC1}"/>
              </a:ext>
            </a:extLst>
          </p:cNvPr>
          <p:cNvSpPr>
            <a:spLocks noGrp="1"/>
          </p:cNvSpPr>
          <p:nvPr>
            <p:ph type="body" sz="quarter" idx="17" hasCustomPrompt="1"/>
          </p:nvPr>
        </p:nvSpPr>
        <p:spPr>
          <a:xfrm>
            <a:off x="681038" y="2227807"/>
            <a:ext cx="5991224" cy="1800200"/>
          </a:xfrm>
          <a:noFill/>
        </p:spPr>
        <p:txBody>
          <a:bodyPr vert="horz" wrap="square" lIns="0" tIns="45720" rIns="0" bIns="45720" rtlCol="0">
            <a:normAutofit/>
          </a:bodyPr>
          <a:lstStyle>
            <a:lvl1pPr marL="0" indent="0" algn="l">
              <a:buNone/>
              <a:defRPr lang="pl-PL" sz="1800" dirty="0">
                <a:latin typeface="Roboto" panose="02000000000000000000" pitchFamily="2" charset="0"/>
                <a:ea typeface="Roboto" panose="02000000000000000000" pitchFamily="2" charset="0"/>
              </a:defRPr>
            </a:lvl1pPr>
          </a:lstStyle>
          <a:p>
            <a:pPr marL="228600" lvl="0" indent="-228600"/>
            <a:r>
              <a:rPr lang="pl-PL" dirty="0"/>
              <a:t>Insert </a:t>
            </a:r>
            <a:r>
              <a:rPr lang="pl-PL" dirty="0" err="1"/>
              <a:t>Your</a:t>
            </a:r>
            <a:r>
              <a:rPr lang="pl-PL" dirty="0"/>
              <a:t> </a:t>
            </a:r>
            <a:r>
              <a:rPr lang="pl-PL" dirty="0" err="1"/>
              <a:t>Position</a:t>
            </a:r>
            <a:endParaRPr lang="pl-PL" dirty="0"/>
          </a:p>
        </p:txBody>
      </p:sp>
      <p:sp>
        <p:nvSpPr>
          <p:cNvPr id="12" name="Symbol zastępczy tekstu 2">
            <a:extLst>
              <a:ext uri="{FF2B5EF4-FFF2-40B4-BE49-F238E27FC236}">
                <a16:creationId xmlns:a16="http://schemas.microsoft.com/office/drawing/2014/main" id="{16A5B9E3-9728-40E4-BBEC-174070FC5061}"/>
              </a:ext>
            </a:extLst>
          </p:cNvPr>
          <p:cNvSpPr>
            <a:spLocks noGrp="1"/>
          </p:cNvSpPr>
          <p:nvPr>
            <p:ph type="body" sz="quarter" idx="18" hasCustomPrompt="1"/>
          </p:nvPr>
        </p:nvSpPr>
        <p:spPr>
          <a:xfrm>
            <a:off x="681039" y="730794"/>
            <a:ext cx="5991224" cy="1497613"/>
          </a:xfrm>
        </p:spPr>
        <p:txBody>
          <a:bodyPr anchor="b">
            <a:normAutofit/>
          </a:bodyPr>
          <a:lstStyle>
            <a:lvl1pPr marL="0" indent="0">
              <a:buNone/>
              <a:defRPr sz="2400" b="1">
                <a:latin typeface="Roboto" panose="02000000000000000000" pitchFamily="2" charset="0"/>
                <a:ea typeface="Roboto" panose="02000000000000000000" pitchFamily="2" charset="0"/>
              </a:defRPr>
            </a:lvl1pPr>
          </a:lstStyle>
          <a:p>
            <a:r>
              <a:rPr lang="pl-PL" dirty="0"/>
              <a:t>Insert </a:t>
            </a:r>
            <a:r>
              <a:rPr lang="pl-PL" dirty="0" err="1"/>
              <a:t>You</a:t>
            </a:r>
            <a:r>
              <a:rPr lang="pl-PL" dirty="0"/>
              <a:t> </a:t>
            </a:r>
            <a:r>
              <a:rPr lang="pl-PL" dirty="0" err="1"/>
              <a:t>Name</a:t>
            </a:r>
            <a:endParaRPr lang="pl-PL" dirty="0"/>
          </a:p>
        </p:txBody>
      </p:sp>
      <p:sp>
        <p:nvSpPr>
          <p:cNvPr id="15" name="Symbol zastępczy obrazu 7">
            <a:extLst>
              <a:ext uri="{FF2B5EF4-FFF2-40B4-BE49-F238E27FC236}">
                <a16:creationId xmlns:a16="http://schemas.microsoft.com/office/drawing/2014/main" id="{50825995-2E30-9B48-A248-311B3F754A29}"/>
              </a:ext>
            </a:extLst>
          </p:cNvPr>
          <p:cNvSpPr>
            <a:spLocks noGrp="1"/>
          </p:cNvSpPr>
          <p:nvPr>
            <p:ph type="pic" sz="quarter" idx="20" hasCustomPrompt="1"/>
          </p:nvPr>
        </p:nvSpPr>
        <p:spPr>
          <a:xfrm>
            <a:off x="7593013" y="-372662"/>
            <a:ext cx="7603323" cy="7603323"/>
          </a:xfrm>
          <a:prstGeom prst="ellipse">
            <a:avLst/>
          </a:prstGeom>
          <a:solidFill>
            <a:schemeClr val="tx2">
              <a:lumMod val="20000"/>
              <a:lumOff val="80000"/>
            </a:schemeClr>
          </a:solidFill>
          <a:ln w="31750">
            <a:noFill/>
          </a:ln>
        </p:spPr>
        <p:txBody>
          <a:bodyPr anchor="ctr">
            <a:normAutofit/>
          </a:bodyPr>
          <a:lstStyle>
            <a:lvl1pPr marL="0" marR="0" indent="0" algn="ctr" fontAlgn="auto">
              <a:buClrTx/>
              <a:buNone/>
              <a:tabLst/>
              <a:defRPr sz="1800">
                <a:solidFill>
                  <a:schemeClr val="accent2"/>
                </a:solidFill>
                <a:latin typeface="Roboto" panose="02000000000000000000" pitchFamily="2" charset="0"/>
                <a:ea typeface="Roboto" panose="02000000000000000000" pitchFamily="2" charset="0"/>
              </a:defRPr>
            </a:lvl1pPr>
          </a:lstStyle>
          <a:p>
            <a:pPr marL="0" marR="0" lvl="0" indent="0" algn="ctr" fontAlgn="auto">
              <a:buClrTx/>
              <a:buNone/>
              <a:tabLst/>
            </a:pPr>
            <a:r>
              <a:rPr lang="pl-PL" dirty="0" err="1"/>
              <a:t>Click</a:t>
            </a:r>
            <a:r>
              <a:rPr lang="pl-PL" dirty="0"/>
              <a:t> </a:t>
            </a:r>
            <a:r>
              <a:rPr lang="pl-PL" dirty="0" err="1"/>
              <a:t>icon</a:t>
            </a:r>
            <a:br>
              <a:rPr lang="pl-PL" dirty="0"/>
            </a:br>
            <a:r>
              <a:rPr lang="pl-PL" dirty="0"/>
              <a:t>to </a:t>
            </a:r>
            <a:r>
              <a:rPr lang="pl-PL" dirty="0" err="1"/>
              <a:t>add</a:t>
            </a:r>
            <a:r>
              <a:rPr lang="pl-PL" dirty="0"/>
              <a:t> </a:t>
            </a:r>
            <a:br>
              <a:rPr lang="pl-PL" dirty="0"/>
            </a:br>
            <a:r>
              <a:rPr lang="pl-PL" dirty="0"/>
              <a:t>a </a:t>
            </a:r>
            <a:r>
              <a:rPr lang="pl-PL" dirty="0" err="1"/>
              <a:t>picture</a:t>
            </a:r>
            <a:endParaRPr lang="pl-PL" dirty="0"/>
          </a:p>
        </p:txBody>
      </p:sp>
      <p:grpSp>
        <p:nvGrpSpPr>
          <p:cNvPr id="13" name="Grupa 12">
            <a:extLst>
              <a:ext uri="{FF2B5EF4-FFF2-40B4-BE49-F238E27FC236}">
                <a16:creationId xmlns:a16="http://schemas.microsoft.com/office/drawing/2014/main" id="{D27FC674-7A67-254D-A229-6F6F66A00E38}"/>
              </a:ext>
            </a:extLst>
          </p:cNvPr>
          <p:cNvGrpSpPr/>
          <p:nvPr userDrawn="1"/>
        </p:nvGrpSpPr>
        <p:grpSpPr>
          <a:xfrm>
            <a:off x="-528736" y="4843027"/>
            <a:ext cx="3540160" cy="2398375"/>
            <a:chOff x="-528736" y="4788424"/>
            <a:chExt cx="3620758" cy="2452978"/>
          </a:xfrm>
        </p:grpSpPr>
        <p:sp>
          <p:nvSpPr>
            <p:cNvPr id="16" name="Dowolny kształt 15">
              <a:extLst>
                <a:ext uri="{FF2B5EF4-FFF2-40B4-BE49-F238E27FC236}">
                  <a16:creationId xmlns:a16="http://schemas.microsoft.com/office/drawing/2014/main" id="{77643C31-29C9-6643-9065-73513A86A157}"/>
                </a:ext>
              </a:extLst>
            </p:cNvPr>
            <p:cNvSpPr/>
            <p:nvPr userDrawn="1"/>
          </p:nvSpPr>
          <p:spPr>
            <a:xfrm flipH="1">
              <a:off x="12036" y="5081795"/>
              <a:ext cx="3079986" cy="1767478"/>
            </a:xfrm>
            <a:custGeom>
              <a:avLst/>
              <a:gdLst>
                <a:gd name="connsiteX0" fmla="*/ 2051592 w 3575084"/>
                <a:gd name="connsiteY0" fmla="*/ 0 h 2051592"/>
                <a:gd name="connsiteX1" fmla="*/ 3502287 w 3575084"/>
                <a:gd name="connsiteY1" fmla="*/ 600898 h 2051592"/>
                <a:gd name="connsiteX2" fmla="*/ 3575084 w 3575084"/>
                <a:gd name="connsiteY2" fmla="*/ 680995 h 2051592"/>
                <a:gd name="connsiteX3" fmla="*/ 3575084 w 3575084"/>
                <a:gd name="connsiteY3" fmla="*/ 1719669 h 2051592"/>
                <a:gd name="connsiteX4" fmla="*/ 3541173 w 3575084"/>
                <a:gd name="connsiteY4" fmla="*/ 1587784 h 2051592"/>
                <a:gd name="connsiteX5" fmla="*/ 2051592 w 3575084"/>
                <a:gd name="connsiteY5" fmla="*/ 491890 h 2051592"/>
                <a:gd name="connsiteX6" fmla="*/ 491890 w 3575084"/>
                <a:gd name="connsiteY6" fmla="*/ 2051592 h 2051592"/>
                <a:gd name="connsiteX7" fmla="*/ 0 w 3575084"/>
                <a:gd name="connsiteY7" fmla="*/ 2051592 h 2051592"/>
                <a:gd name="connsiteX8" fmla="*/ 2051592 w 3575084"/>
                <a:gd name="connsiteY8" fmla="*/ 0 h 2051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5084" h="2051592">
                  <a:moveTo>
                    <a:pt x="2051592" y="0"/>
                  </a:moveTo>
                  <a:cubicBezTo>
                    <a:pt x="2618123" y="0"/>
                    <a:pt x="3131021" y="229633"/>
                    <a:pt x="3502287" y="600898"/>
                  </a:cubicBezTo>
                  <a:lnTo>
                    <a:pt x="3575084" y="680995"/>
                  </a:lnTo>
                  <a:lnTo>
                    <a:pt x="3575084" y="1719669"/>
                  </a:lnTo>
                  <a:lnTo>
                    <a:pt x="3541173" y="1587784"/>
                  </a:lnTo>
                  <a:cubicBezTo>
                    <a:pt x="3343697" y="952879"/>
                    <a:pt x="2751480" y="491890"/>
                    <a:pt x="2051592" y="491890"/>
                  </a:cubicBezTo>
                  <a:cubicBezTo>
                    <a:pt x="1190192" y="491890"/>
                    <a:pt x="491890" y="1190192"/>
                    <a:pt x="491890" y="2051592"/>
                  </a:cubicBezTo>
                  <a:lnTo>
                    <a:pt x="0" y="2051592"/>
                  </a:lnTo>
                  <a:cubicBezTo>
                    <a:pt x="0" y="918529"/>
                    <a:pt x="918529" y="0"/>
                    <a:pt x="2051592" y="0"/>
                  </a:cubicBezTo>
                  <a:close/>
                </a:path>
              </a:pathLst>
            </a:custGeom>
            <a:gradFill flip="none" rotWithShape="1">
              <a:gsLst>
                <a:gs pos="0">
                  <a:schemeClr val="tx2"/>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pl-PL" dirty="0"/>
            </a:p>
          </p:txBody>
        </p:sp>
        <p:sp>
          <p:nvSpPr>
            <p:cNvPr id="17" name="Dowolny kształt 16">
              <a:extLst>
                <a:ext uri="{FF2B5EF4-FFF2-40B4-BE49-F238E27FC236}">
                  <a16:creationId xmlns:a16="http://schemas.microsoft.com/office/drawing/2014/main" id="{FC25DD39-7465-A64F-BE7C-072A9552AA9A}"/>
                </a:ext>
              </a:extLst>
            </p:cNvPr>
            <p:cNvSpPr/>
            <p:nvPr userDrawn="1"/>
          </p:nvSpPr>
          <p:spPr>
            <a:xfrm rot="10800000">
              <a:off x="-528736" y="5498243"/>
              <a:ext cx="3138158" cy="1743159"/>
            </a:xfrm>
            <a:custGeom>
              <a:avLst/>
              <a:gdLst>
                <a:gd name="connsiteX0" fmla="*/ 10184 w 3138158"/>
                <a:gd name="connsiteY0" fmla="*/ 0 h 1743159"/>
                <a:gd name="connsiteX1" fmla="*/ 3127974 w 3138158"/>
                <a:gd name="connsiteY1" fmla="*/ 0 h 1743159"/>
                <a:gd name="connsiteX2" fmla="*/ 3130057 w 3138158"/>
                <a:gd name="connsiteY2" fmla="*/ 13651 h 1743159"/>
                <a:gd name="connsiteX3" fmla="*/ 3138158 w 3138158"/>
                <a:gd name="connsiteY3" fmla="*/ 174080 h 1743159"/>
                <a:gd name="connsiteX4" fmla="*/ 1569079 w 3138158"/>
                <a:gd name="connsiteY4" fmla="*/ 1743159 h 1743159"/>
                <a:gd name="connsiteX5" fmla="*/ 0 w 3138158"/>
                <a:gd name="connsiteY5" fmla="*/ 174080 h 1743159"/>
                <a:gd name="connsiteX6" fmla="*/ 8101 w 3138158"/>
                <a:gd name="connsiteY6" fmla="*/ 13651 h 1743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8158" h="1743159">
                  <a:moveTo>
                    <a:pt x="10184" y="0"/>
                  </a:moveTo>
                  <a:lnTo>
                    <a:pt x="3127974" y="0"/>
                  </a:lnTo>
                  <a:lnTo>
                    <a:pt x="3130057" y="13651"/>
                  </a:lnTo>
                  <a:cubicBezTo>
                    <a:pt x="3135414" y="66399"/>
                    <a:pt x="3138158" y="119919"/>
                    <a:pt x="3138158" y="174080"/>
                  </a:cubicBezTo>
                  <a:cubicBezTo>
                    <a:pt x="3138158" y="1040658"/>
                    <a:pt x="2435657" y="1743159"/>
                    <a:pt x="1569079" y="1743159"/>
                  </a:cubicBezTo>
                  <a:cubicBezTo>
                    <a:pt x="702501" y="1743159"/>
                    <a:pt x="0" y="1040658"/>
                    <a:pt x="0" y="174080"/>
                  </a:cubicBezTo>
                  <a:cubicBezTo>
                    <a:pt x="0" y="119919"/>
                    <a:pt x="2744" y="66399"/>
                    <a:pt x="8101" y="13651"/>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pl-PL"/>
            </a:p>
          </p:txBody>
        </p:sp>
        <p:sp>
          <p:nvSpPr>
            <p:cNvPr id="18" name="Dowolny kształt 17">
              <a:extLst>
                <a:ext uri="{FF2B5EF4-FFF2-40B4-BE49-F238E27FC236}">
                  <a16:creationId xmlns:a16="http://schemas.microsoft.com/office/drawing/2014/main" id="{C9CE9B7F-DE87-D740-8608-D5FB1841368E}"/>
                </a:ext>
              </a:extLst>
            </p:cNvPr>
            <p:cNvSpPr/>
            <p:nvPr userDrawn="1"/>
          </p:nvSpPr>
          <p:spPr>
            <a:xfrm flipH="1">
              <a:off x="12037" y="4788424"/>
              <a:ext cx="1910264" cy="2060850"/>
            </a:xfrm>
            <a:custGeom>
              <a:avLst/>
              <a:gdLst>
                <a:gd name="connsiteX0" fmla="*/ 2484276 w 3071664"/>
                <a:gd name="connsiteY0" fmla="*/ 0 h 3313799"/>
                <a:gd name="connsiteX1" fmla="*/ 2984944 w 3071664"/>
                <a:gd name="connsiteY1" fmla="*/ 50472 h 3313799"/>
                <a:gd name="connsiteX2" fmla="*/ 3071664 w 3071664"/>
                <a:gd name="connsiteY2" fmla="*/ 72770 h 3313799"/>
                <a:gd name="connsiteX3" fmla="*/ 3071664 w 3071664"/>
                <a:gd name="connsiteY3" fmla="*/ 689969 h 3313799"/>
                <a:gd name="connsiteX4" fmla="*/ 3045901 w 3071664"/>
                <a:gd name="connsiteY4" fmla="*/ 680540 h 3313799"/>
                <a:gd name="connsiteX5" fmla="*/ 2484276 w 3071664"/>
                <a:gd name="connsiteY5" fmla="*/ 595630 h 3313799"/>
                <a:gd name="connsiteX6" fmla="*/ 595630 w 3071664"/>
                <a:gd name="connsiteY6" fmla="*/ 2484276 h 3313799"/>
                <a:gd name="connsiteX7" fmla="*/ 744049 w 3071664"/>
                <a:gd name="connsiteY7" fmla="*/ 3219422 h 3313799"/>
                <a:gd name="connsiteX8" fmla="*/ 789513 w 3071664"/>
                <a:gd name="connsiteY8" fmla="*/ 3313799 h 3313799"/>
                <a:gd name="connsiteX9" fmla="*/ 144912 w 3071664"/>
                <a:gd name="connsiteY9" fmla="*/ 3313799 h 3313799"/>
                <a:gd name="connsiteX10" fmla="*/ 111688 w 3071664"/>
                <a:gd name="connsiteY10" fmla="*/ 3223024 h 3313799"/>
                <a:gd name="connsiteX11" fmla="*/ 0 w 3071664"/>
                <a:gd name="connsiteY11" fmla="*/ 2484276 h 3313799"/>
                <a:gd name="connsiteX12" fmla="*/ 2484276 w 3071664"/>
                <a:gd name="connsiteY12" fmla="*/ 0 h 3313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71664" h="3313799">
                  <a:moveTo>
                    <a:pt x="2484276" y="0"/>
                  </a:moveTo>
                  <a:cubicBezTo>
                    <a:pt x="2655779" y="0"/>
                    <a:pt x="2823224" y="17379"/>
                    <a:pt x="2984944" y="50472"/>
                  </a:cubicBezTo>
                  <a:lnTo>
                    <a:pt x="3071664" y="72770"/>
                  </a:lnTo>
                  <a:lnTo>
                    <a:pt x="3071664" y="689969"/>
                  </a:lnTo>
                  <a:lnTo>
                    <a:pt x="3045901" y="680540"/>
                  </a:lnTo>
                  <a:cubicBezTo>
                    <a:pt x="2868484" y="625357"/>
                    <a:pt x="2679852" y="595630"/>
                    <a:pt x="2484276" y="595630"/>
                  </a:cubicBezTo>
                  <a:cubicBezTo>
                    <a:pt x="1441206" y="595630"/>
                    <a:pt x="595630" y="1441206"/>
                    <a:pt x="595630" y="2484276"/>
                  </a:cubicBezTo>
                  <a:cubicBezTo>
                    <a:pt x="595630" y="2745044"/>
                    <a:pt x="648479" y="2993468"/>
                    <a:pt x="744049" y="3219422"/>
                  </a:cubicBezTo>
                  <a:lnTo>
                    <a:pt x="789513" y="3313799"/>
                  </a:lnTo>
                  <a:lnTo>
                    <a:pt x="144912" y="3313799"/>
                  </a:lnTo>
                  <a:lnTo>
                    <a:pt x="111688" y="3223024"/>
                  </a:lnTo>
                  <a:cubicBezTo>
                    <a:pt x="39103" y="2989654"/>
                    <a:pt x="0" y="2741532"/>
                    <a:pt x="0" y="2484276"/>
                  </a:cubicBezTo>
                  <a:cubicBezTo>
                    <a:pt x="0" y="1112248"/>
                    <a:pt x="1112248" y="0"/>
                    <a:pt x="2484276" y="0"/>
                  </a:cubicBezTo>
                  <a:close/>
                </a:path>
              </a:pathLst>
            </a:cu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pl-PL" dirty="0"/>
            </a:p>
          </p:txBody>
        </p:sp>
      </p:grpSp>
    </p:spTree>
    <p:extLst>
      <p:ext uri="{BB962C8B-B14F-4D97-AF65-F5344CB8AC3E}">
        <p14:creationId xmlns:p14="http://schemas.microsoft.com/office/powerpoint/2010/main" val="21622753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Profile Small Photo Shapes Dark">
    <p:bg>
      <p:bgPr>
        <a:solidFill>
          <a:schemeClr val="tx2"/>
        </a:solidFill>
        <a:effectLst/>
      </p:bgPr>
    </p:bg>
    <p:spTree>
      <p:nvGrpSpPr>
        <p:cNvPr id="1" name=""/>
        <p:cNvGrpSpPr/>
        <p:nvPr/>
      </p:nvGrpSpPr>
      <p:grpSpPr>
        <a:xfrm>
          <a:off x="0" y="0"/>
          <a:ext cx="0" cy="0"/>
          <a:chOff x="0" y="0"/>
          <a:chExt cx="0" cy="0"/>
        </a:xfrm>
      </p:grpSpPr>
      <p:sp>
        <p:nvSpPr>
          <p:cNvPr id="11" name="Symbol zastępczy tekstu 18">
            <a:extLst>
              <a:ext uri="{FF2B5EF4-FFF2-40B4-BE49-F238E27FC236}">
                <a16:creationId xmlns:a16="http://schemas.microsoft.com/office/drawing/2014/main" id="{703F3E79-FBB4-4461-A4B0-173019E59EC1}"/>
              </a:ext>
            </a:extLst>
          </p:cNvPr>
          <p:cNvSpPr>
            <a:spLocks noGrp="1"/>
          </p:cNvSpPr>
          <p:nvPr>
            <p:ph type="body" sz="quarter" idx="17" hasCustomPrompt="1"/>
          </p:nvPr>
        </p:nvSpPr>
        <p:spPr>
          <a:xfrm>
            <a:off x="4829174" y="3645024"/>
            <a:ext cx="5991224" cy="1800200"/>
          </a:xfrm>
          <a:noFill/>
        </p:spPr>
        <p:txBody>
          <a:bodyPr vert="horz" wrap="square" lIns="0" tIns="45720" rIns="0" bIns="45720" rtlCol="0">
            <a:normAutofit/>
          </a:bodyPr>
          <a:lstStyle>
            <a:lvl1pPr marL="0" indent="0" algn="l">
              <a:buNone/>
              <a:defRPr lang="pl-PL" sz="1800" dirty="0">
                <a:solidFill>
                  <a:schemeClr val="bg1"/>
                </a:solidFill>
                <a:latin typeface="Roboto" panose="02000000000000000000" pitchFamily="2" charset="0"/>
                <a:ea typeface="Roboto" panose="02000000000000000000" pitchFamily="2" charset="0"/>
              </a:defRPr>
            </a:lvl1pPr>
          </a:lstStyle>
          <a:p>
            <a:pPr marL="228600" lvl="0" indent="-228600"/>
            <a:r>
              <a:rPr lang="pl-PL" dirty="0"/>
              <a:t>Insert </a:t>
            </a:r>
            <a:r>
              <a:rPr lang="pl-PL" dirty="0" err="1"/>
              <a:t>Your</a:t>
            </a:r>
            <a:r>
              <a:rPr lang="pl-PL" dirty="0"/>
              <a:t> </a:t>
            </a:r>
            <a:r>
              <a:rPr lang="pl-PL" dirty="0" err="1"/>
              <a:t>Position</a:t>
            </a:r>
            <a:endParaRPr lang="pl-PL" dirty="0"/>
          </a:p>
        </p:txBody>
      </p:sp>
      <p:sp>
        <p:nvSpPr>
          <p:cNvPr id="12" name="Symbol zastępczy tekstu 2">
            <a:extLst>
              <a:ext uri="{FF2B5EF4-FFF2-40B4-BE49-F238E27FC236}">
                <a16:creationId xmlns:a16="http://schemas.microsoft.com/office/drawing/2014/main" id="{16A5B9E3-9728-40E4-BBEC-174070FC5061}"/>
              </a:ext>
            </a:extLst>
          </p:cNvPr>
          <p:cNvSpPr>
            <a:spLocks noGrp="1"/>
          </p:cNvSpPr>
          <p:nvPr>
            <p:ph type="body" sz="quarter" idx="18" hasCustomPrompt="1"/>
          </p:nvPr>
        </p:nvSpPr>
        <p:spPr>
          <a:xfrm>
            <a:off x="4829175" y="2148011"/>
            <a:ext cx="5991224" cy="1497613"/>
          </a:xfrm>
        </p:spPr>
        <p:txBody>
          <a:bodyPr anchor="b">
            <a:normAutofit/>
          </a:bodyPr>
          <a:lstStyle>
            <a:lvl1pPr marL="0" indent="0">
              <a:buNone/>
              <a:defRPr sz="2400" b="1">
                <a:solidFill>
                  <a:schemeClr val="bg1"/>
                </a:solidFill>
                <a:latin typeface="Roboto" panose="02000000000000000000" pitchFamily="2" charset="0"/>
                <a:ea typeface="Roboto" panose="02000000000000000000" pitchFamily="2" charset="0"/>
              </a:defRPr>
            </a:lvl1pPr>
          </a:lstStyle>
          <a:p>
            <a:r>
              <a:rPr lang="pl-PL" dirty="0"/>
              <a:t>Insert </a:t>
            </a:r>
            <a:r>
              <a:rPr lang="pl-PL" dirty="0" err="1"/>
              <a:t>You</a:t>
            </a:r>
            <a:r>
              <a:rPr lang="pl-PL" dirty="0"/>
              <a:t> </a:t>
            </a:r>
            <a:r>
              <a:rPr lang="pl-PL" dirty="0" err="1"/>
              <a:t>Name</a:t>
            </a:r>
            <a:endParaRPr lang="pl-PL" dirty="0"/>
          </a:p>
        </p:txBody>
      </p:sp>
      <p:grpSp>
        <p:nvGrpSpPr>
          <p:cNvPr id="20" name="Grupa 19">
            <a:extLst>
              <a:ext uri="{FF2B5EF4-FFF2-40B4-BE49-F238E27FC236}">
                <a16:creationId xmlns:a16="http://schemas.microsoft.com/office/drawing/2014/main" id="{9E2CA010-9ED4-3B43-83F5-1AFF6662C6C3}"/>
              </a:ext>
            </a:extLst>
          </p:cNvPr>
          <p:cNvGrpSpPr/>
          <p:nvPr userDrawn="1"/>
        </p:nvGrpSpPr>
        <p:grpSpPr>
          <a:xfrm>
            <a:off x="692627" y="1700646"/>
            <a:ext cx="3744578" cy="3744578"/>
            <a:chOff x="2755900" y="404664"/>
            <a:chExt cx="5989637" cy="5989637"/>
          </a:xfrm>
        </p:grpSpPr>
        <p:sp>
          <p:nvSpPr>
            <p:cNvPr id="21" name="Owal 20">
              <a:extLst>
                <a:ext uri="{FF2B5EF4-FFF2-40B4-BE49-F238E27FC236}">
                  <a16:creationId xmlns:a16="http://schemas.microsoft.com/office/drawing/2014/main" id="{3E52AF8C-BEC5-DA4C-8F1D-EDE2D22E90DF}"/>
                </a:ext>
              </a:extLst>
            </p:cNvPr>
            <p:cNvSpPr/>
            <p:nvPr userDrawn="1"/>
          </p:nvSpPr>
          <p:spPr>
            <a:xfrm>
              <a:off x="2755900" y="404664"/>
              <a:ext cx="5989637" cy="5989637"/>
            </a:xfrm>
            <a:prstGeom prst="ellipse">
              <a:avLst/>
            </a:prstGeom>
            <a:gradFill>
              <a:gsLst>
                <a:gs pos="0">
                  <a:srgbClr val="0A85FF">
                    <a:alpha val="14509"/>
                  </a:srgbClr>
                </a:gs>
                <a:gs pos="26000">
                  <a:srgbClr val="0A85FF">
                    <a:alpha val="14509"/>
                  </a:srgbClr>
                </a:gs>
                <a:gs pos="100000">
                  <a:srgbClr val="0A85FF">
                    <a:alpha val="34901"/>
                  </a:srgbClr>
                </a:gs>
              </a:gsLst>
              <a:lin ang="6000000" scaled="0"/>
            </a:gradFill>
            <a:ln w="9525" cap="flat" cmpd="sng">
              <a:solidFill>
                <a:schemeClr val="lt2">
                  <a:alpha val="17254"/>
                </a:schemeClr>
              </a:solidFill>
              <a:prstDash val="solid"/>
              <a:miter lim="800000"/>
              <a:headEnd type="none" w="sm" len="sm"/>
              <a:tailEnd type="none" w="sm" len="sm"/>
            </a:ln>
          </p:spPr>
          <p:txBody>
            <a:bodyPr spcFirstLastPara="1" wrap="square" lIns="68575" tIns="34275" rIns="68575" bIns="34275" anchor="ctr" anchorCtr="0">
              <a:noAutofit/>
            </a:bodyPr>
            <a:lstStyle/>
            <a:p>
              <a:pPr algn="ctr">
                <a:buClr>
                  <a:srgbClr val="000000"/>
                </a:buClr>
                <a:buSzPts val="1400"/>
              </a:pPr>
              <a:endParaRPr lang="pl-PL" sz="1400" kern="0">
                <a:solidFill>
                  <a:srgbClr val="FFFFFF"/>
                </a:solidFill>
                <a:latin typeface="Roboto"/>
                <a:ea typeface="Roboto"/>
              </a:endParaRPr>
            </a:p>
          </p:txBody>
        </p:sp>
        <p:sp>
          <p:nvSpPr>
            <p:cNvPr id="22" name="Owal 21">
              <a:extLst>
                <a:ext uri="{FF2B5EF4-FFF2-40B4-BE49-F238E27FC236}">
                  <a16:creationId xmlns:a16="http://schemas.microsoft.com/office/drawing/2014/main" id="{F86647A5-7681-2941-B0C2-95A26CED3B19}"/>
                </a:ext>
              </a:extLst>
            </p:cNvPr>
            <p:cNvSpPr/>
            <p:nvPr userDrawn="1"/>
          </p:nvSpPr>
          <p:spPr>
            <a:xfrm>
              <a:off x="3446462" y="1095226"/>
              <a:ext cx="4608512" cy="4608512"/>
            </a:xfrm>
            <a:prstGeom prst="ellipse">
              <a:avLst/>
            </a:prstGeom>
            <a:gradFill>
              <a:gsLst>
                <a:gs pos="0">
                  <a:srgbClr val="0A85FF">
                    <a:alpha val="14509"/>
                  </a:srgbClr>
                </a:gs>
                <a:gs pos="26000">
                  <a:srgbClr val="0A85FF">
                    <a:alpha val="14509"/>
                  </a:srgbClr>
                </a:gs>
                <a:gs pos="100000">
                  <a:srgbClr val="0A85FF">
                    <a:alpha val="34901"/>
                  </a:srgbClr>
                </a:gs>
              </a:gsLst>
              <a:lin ang="6000000" scaled="0"/>
            </a:gradFill>
            <a:ln w="9525" cap="flat" cmpd="sng">
              <a:solidFill>
                <a:schemeClr val="lt2">
                  <a:alpha val="17254"/>
                </a:schemeClr>
              </a:solidFill>
              <a:prstDash val="solid"/>
              <a:miter lim="800000"/>
              <a:headEnd type="none" w="sm" len="sm"/>
              <a:tailEnd type="none" w="sm" len="sm"/>
            </a:ln>
          </p:spPr>
          <p:txBody>
            <a:bodyPr spcFirstLastPara="1" wrap="square" lIns="68575" tIns="34275" rIns="68575" bIns="34275" anchor="ctr" anchorCtr="0">
              <a:noAutofit/>
            </a:bodyPr>
            <a:lstStyle/>
            <a:p>
              <a:pPr algn="ctr">
                <a:buClr>
                  <a:srgbClr val="000000"/>
                </a:buClr>
                <a:buSzPts val="1400"/>
              </a:pPr>
              <a:endParaRPr lang="pl-PL" sz="1400" kern="0">
                <a:solidFill>
                  <a:srgbClr val="FFFFFF"/>
                </a:solidFill>
                <a:latin typeface="Roboto"/>
                <a:ea typeface="Roboto"/>
              </a:endParaRPr>
            </a:p>
          </p:txBody>
        </p:sp>
      </p:grpSp>
      <p:sp>
        <p:nvSpPr>
          <p:cNvPr id="24" name="Symbol zastępczy obrazu 7">
            <a:extLst>
              <a:ext uri="{FF2B5EF4-FFF2-40B4-BE49-F238E27FC236}">
                <a16:creationId xmlns:a16="http://schemas.microsoft.com/office/drawing/2014/main" id="{85DAF1C6-FF9B-3243-8014-285E028111D1}"/>
              </a:ext>
            </a:extLst>
          </p:cNvPr>
          <p:cNvSpPr>
            <a:spLocks noGrp="1"/>
          </p:cNvSpPr>
          <p:nvPr>
            <p:ph type="pic" sz="quarter" idx="20" hasCustomPrompt="1"/>
          </p:nvPr>
        </p:nvSpPr>
        <p:spPr>
          <a:xfrm>
            <a:off x="1521819" y="2529730"/>
            <a:ext cx="2086411" cy="2086411"/>
          </a:xfrm>
          <a:prstGeom prst="ellipse">
            <a:avLst/>
          </a:prstGeom>
          <a:solidFill>
            <a:schemeClr val="tx2">
              <a:lumMod val="20000"/>
              <a:lumOff val="80000"/>
            </a:schemeClr>
          </a:solidFill>
          <a:ln w="31750">
            <a:noFill/>
          </a:ln>
        </p:spPr>
        <p:txBody>
          <a:bodyPr anchor="ctr">
            <a:normAutofit/>
          </a:bodyPr>
          <a:lstStyle>
            <a:lvl1pPr marL="0" indent="0" algn="ctr">
              <a:buNone/>
              <a:defRPr sz="1800">
                <a:solidFill>
                  <a:schemeClr val="accent2"/>
                </a:solidFill>
                <a:latin typeface="Roboto" panose="02000000000000000000" pitchFamily="2" charset="0"/>
                <a:ea typeface="Roboto" panose="02000000000000000000" pitchFamily="2" charset="0"/>
              </a:defRPr>
            </a:lvl1pPr>
          </a:lstStyle>
          <a:p>
            <a:r>
              <a:rPr lang="pl-PL" dirty="0" err="1"/>
              <a:t>Click</a:t>
            </a:r>
            <a:r>
              <a:rPr lang="pl-PL" dirty="0"/>
              <a:t> </a:t>
            </a:r>
            <a:r>
              <a:rPr lang="pl-PL" dirty="0" err="1"/>
              <a:t>icon</a:t>
            </a:r>
            <a:br>
              <a:rPr lang="pl-PL" dirty="0"/>
            </a:br>
            <a:r>
              <a:rPr lang="pl-PL" dirty="0"/>
              <a:t>to </a:t>
            </a:r>
            <a:r>
              <a:rPr lang="pl-PL" dirty="0" err="1"/>
              <a:t>add</a:t>
            </a:r>
            <a:r>
              <a:rPr lang="pl-PL" dirty="0"/>
              <a:t> a </a:t>
            </a:r>
            <a:r>
              <a:rPr lang="pl-PL" dirty="0" err="1"/>
              <a:t>picture</a:t>
            </a:r>
            <a:endParaRPr lang="pl-PL" dirty="0"/>
          </a:p>
        </p:txBody>
      </p:sp>
      <p:pic>
        <p:nvPicPr>
          <p:cNvPr id="26" name="Grafika 25">
            <a:extLst>
              <a:ext uri="{FF2B5EF4-FFF2-40B4-BE49-F238E27FC236}">
                <a16:creationId xmlns:a16="http://schemas.microsoft.com/office/drawing/2014/main" id="{327ABF29-81ED-D945-AF1C-A3FAD73B2D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575857" y="6464765"/>
            <a:ext cx="946285" cy="144000"/>
          </a:xfrm>
          <a:prstGeom prst="rect">
            <a:avLst/>
          </a:prstGeom>
        </p:spPr>
      </p:pic>
      <p:grpSp>
        <p:nvGrpSpPr>
          <p:cNvPr id="17" name="Grupa 16">
            <a:extLst>
              <a:ext uri="{FF2B5EF4-FFF2-40B4-BE49-F238E27FC236}">
                <a16:creationId xmlns:a16="http://schemas.microsoft.com/office/drawing/2014/main" id="{846BB7C5-5C3C-7144-9813-3FFC20F6325F}"/>
              </a:ext>
            </a:extLst>
          </p:cNvPr>
          <p:cNvGrpSpPr/>
          <p:nvPr userDrawn="1"/>
        </p:nvGrpSpPr>
        <p:grpSpPr>
          <a:xfrm rot="10800000" flipH="1">
            <a:off x="9120337" y="-3"/>
            <a:ext cx="3079986" cy="2060849"/>
            <a:chOff x="9408368" y="4995447"/>
            <a:chExt cx="2783632" cy="1862554"/>
          </a:xfrm>
        </p:grpSpPr>
        <p:sp>
          <p:nvSpPr>
            <p:cNvPr id="18" name="Dowolny kształt 17">
              <a:extLst>
                <a:ext uri="{FF2B5EF4-FFF2-40B4-BE49-F238E27FC236}">
                  <a16:creationId xmlns:a16="http://schemas.microsoft.com/office/drawing/2014/main" id="{8D887955-8288-B34C-AE91-8C269774207F}"/>
                </a:ext>
              </a:extLst>
            </p:cNvPr>
            <p:cNvSpPr/>
            <p:nvPr userDrawn="1"/>
          </p:nvSpPr>
          <p:spPr>
            <a:xfrm>
              <a:off x="9408368" y="5260588"/>
              <a:ext cx="2783632" cy="1597411"/>
            </a:xfrm>
            <a:custGeom>
              <a:avLst/>
              <a:gdLst>
                <a:gd name="connsiteX0" fmla="*/ 2051592 w 3575084"/>
                <a:gd name="connsiteY0" fmla="*/ 0 h 2051592"/>
                <a:gd name="connsiteX1" fmla="*/ 3502287 w 3575084"/>
                <a:gd name="connsiteY1" fmla="*/ 600898 h 2051592"/>
                <a:gd name="connsiteX2" fmla="*/ 3575084 w 3575084"/>
                <a:gd name="connsiteY2" fmla="*/ 680995 h 2051592"/>
                <a:gd name="connsiteX3" fmla="*/ 3575084 w 3575084"/>
                <a:gd name="connsiteY3" fmla="*/ 1719669 h 2051592"/>
                <a:gd name="connsiteX4" fmla="*/ 3541173 w 3575084"/>
                <a:gd name="connsiteY4" fmla="*/ 1587784 h 2051592"/>
                <a:gd name="connsiteX5" fmla="*/ 2051592 w 3575084"/>
                <a:gd name="connsiteY5" fmla="*/ 491890 h 2051592"/>
                <a:gd name="connsiteX6" fmla="*/ 491890 w 3575084"/>
                <a:gd name="connsiteY6" fmla="*/ 2051592 h 2051592"/>
                <a:gd name="connsiteX7" fmla="*/ 0 w 3575084"/>
                <a:gd name="connsiteY7" fmla="*/ 2051592 h 2051592"/>
                <a:gd name="connsiteX8" fmla="*/ 2051592 w 3575084"/>
                <a:gd name="connsiteY8" fmla="*/ 0 h 2051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5084" h="2051592">
                  <a:moveTo>
                    <a:pt x="2051592" y="0"/>
                  </a:moveTo>
                  <a:cubicBezTo>
                    <a:pt x="2618123" y="0"/>
                    <a:pt x="3131021" y="229633"/>
                    <a:pt x="3502287" y="600898"/>
                  </a:cubicBezTo>
                  <a:lnTo>
                    <a:pt x="3575084" y="680995"/>
                  </a:lnTo>
                  <a:lnTo>
                    <a:pt x="3575084" y="1719669"/>
                  </a:lnTo>
                  <a:lnTo>
                    <a:pt x="3541173" y="1587784"/>
                  </a:lnTo>
                  <a:cubicBezTo>
                    <a:pt x="3343697" y="952879"/>
                    <a:pt x="2751480" y="491890"/>
                    <a:pt x="2051592" y="491890"/>
                  </a:cubicBezTo>
                  <a:cubicBezTo>
                    <a:pt x="1190192" y="491890"/>
                    <a:pt x="491890" y="1190192"/>
                    <a:pt x="491890" y="2051592"/>
                  </a:cubicBezTo>
                  <a:lnTo>
                    <a:pt x="0" y="2051592"/>
                  </a:lnTo>
                  <a:cubicBezTo>
                    <a:pt x="0" y="918529"/>
                    <a:pt x="918529" y="0"/>
                    <a:pt x="2051592" y="0"/>
                  </a:cubicBezTo>
                  <a:close/>
                </a:path>
              </a:pathLst>
            </a:custGeom>
            <a:gradFill flip="none" rotWithShape="1">
              <a:gsLst>
                <a:gs pos="0">
                  <a:schemeClr val="tx2"/>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pl-PL"/>
            </a:p>
          </p:txBody>
        </p:sp>
        <p:sp>
          <p:nvSpPr>
            <p:cNvPr id="19" name="Dowolny kształt 18">
              <a:extLst>
                <a:ext uri="{FF2B5EF4-FFF2-40B4-BE49-F238E27FC236}">
                  <a16:creationId xmlns:a16="http://schemas.microsoft.com/office/drawing/2014/main" id="{325672FA-0AA3-334E-9B28-B33F1FB0CECD}"/>
                </a:ext>
              </a:extLst>
            </p:cNvPr>
            <p:cNvSpPr/>
            <p:nvPr userDrawn="1"/>
          </p:nvSpPr>
          <p:spPr>
            <a:xfrm>
              <a:off x="10465540" y="4995447"/>
              <a:ext cx="1726460" cy="1862554"/>
            </a:xfrm>
            <a:custGeom>
              <a:avLst/>
              <a:gdLst>
                <a:gd name="connsiteX0" fmla="*/ 2484276 w 3071664"/>
                <a:gd name="connsiteY0" fmla="*/ 0 h 3313799"/>
                <a:gd name="connsiteX1" fmla="*/ 2984944 w 3071664"/>
                <a:gd name="connsiteY1" fmla="*/ 50472 h 3313799"/>
                <a:gd name="connsiteX2" fmla="*/ 3071664 w 3071664"/>
                <a:gd name="connsiteY2" fmla="*/ 72770 h 3313799"/>
                <a:gd name="connsiteX3" fmla="*/ 3071664 w 3071664"/>
                <a:gd name="connsiteY3" fmla="*/ 689969 h 3313799"/>
                <a:gd name="connsiteX4" fmla="*/ 3045901 w 3071664"/>
                <a:gd name="connsiteY4" fmla="*/ 680540 h 3313799"/>
                <a:gd name="connsiteX5" fmla="*/ 2484276 w 3071664"/>
                <a:gd name="connsiteY5" fmla="*/ 595630 h 3313799"/>
                <a:gd name="connsiteX6" fmla="*/ 595630 w 3071664"/>
                <a:gd name="connsiteY6" fmla="*/ 2484276 h 3313799"/>
                <a:gd name="connsiteX7" fmla="*/ 744049 w 3071664"/>
                <a:gd name="connsiteY7" fmla="*/ 3219422 h 3313799"/>
                <a:gd name="connsiteX8" fmla="*/ 789513 w 3071664"/>
                <a:gd name="connsiteY8" fmla="*/ 3313799 h 3313799"/>
                <a:gd name="connsiteX9" fmla="*/ 144912 w 3071664"/>
                <a:gd name="connsiteY9" fmla="*/ 3313799 h 3313799"/>
                <a:gd name="connsiteX10" fmla="*/ 111688 w 3071664"/>
                <a:gd name="connsiteY10" fmla="*/ 3223024 h 3313799"/>
                <a:gd name="connsiteX11" fmla="*/ 0 w 3071664"/>
                <a:gd name="connsiteY11" fmla="*/ 2484276 h 3313799"/>
                <a:gd name="connsiteX12" fmla="*/ 2484276 w 3071664"/>
                <a:gd name="connsiteY12" fmla="*/ 0 h 3313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71664" h="3313799">
                  <a:moveTo>
                    <a:pt x="2484276" y="0"/>
                  </a:moveTo>
                  <a:cubicBezTo>
                    <a:pt x="2655779" y="0"/>
                    <a:pt x="2823224" y="17379"/>
                    <a:pt x="2984944" y="50472"/>
                  </a:cubicBezTo>
                  <a:lnTo>
                    <a:pt x="3071664" y="72770"/>
                  </a:lnTo>
                  <a:lnTo>
                    <a:pt x="3071664" y="689969"/>
                  </a:lnTo>
                  <a:lnTo>
                    <a:pt x="3045901" y="680540"/>
                  </a:lnTo>
                  <a:cubicBezTo>
                    <a:pt x="2868484" y="625357"/>
                    <a:pt x="2679852" y="595630"/>
                    <a:pt x="2484276" y="595630"/>
                  </a:cubicBezTo>
                  <a:cubicBezTo>
                    <a:pt x="1441206" y="595630"/>
                    <a:pt x="595630" y="1441206"/>
                    <a:pt x="595630" y="2484276"/>
                  </a:cubicBezTo>
                  <a:cubicBezTo>
                    <a:pt x="595630" y="2745044"/>
                    <a:pt x="648479" y="2993468"/>
                    <a:pt x="744049" y="3219422"/>
                  </a:cubicBezTo>
                  <a:lnTo>
                    <a:pt x="789513" y="3313799"/>
                  </a:lnTo>
                  <a:lnTo>
                    <a:pt x="144912" y="3313799"/>
                  </a:lnTo>
                  <a:lnTo>
                    <a:pt x="111688" y="3223024"/>
                  </a:lnTo>
                  <a:cubicBezTo>
                    <a:pt x="39103" y="2989654"/>
                    <a:pt x="0" y="2741532"/>
                    <a:pt x="0" y="2484276"/>
                  </a:cubicBezTo>
                  <a:cubicBezTo>
                    <a:pt x="0" y="1112248"/>
                    <a:pt x="1112248" y="0"/>
                    <a:pt x="2484276" y="0"/>
                  </a:cubicBezTo>
                  <a:close/>
                </a:path>
              </a:pathLst>
            </a:cu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pl-PL" dirty="0"/>
            </a:p>
          </p:txBody>
        </p:sp>
      </p:grpSp>
      <p:sp>
        <p:nvSpPr>
          <p:cNvPr id="23" name="Owal 22">
            <a:extLst>
              <a:ext uri="{FF2B5EF4-FFF2-40B4-BE49-F238E27FC236}">
                <a16:creationId xmlns:a16="http://schemas.microsoft.com/office/drawing/2014/main" id="{6DAACDA9-C7B1-904A-A332-3511CFFC1F6D}"/>
              </a:ext>
            </a:extLst>
          </p:cNvPr>
          <p:cNvSpPr/>
          <p:nvPr userDrawn="1"/>
        </p:nvSpPr>
        <p:spPr>
          <a:xfrm>
            <a:off x="11522142" y="2420888"/>
            <a:ext cx="144016" cy="14401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26644379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eam [3]">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331FD11-D4EB-F349-A244-1BC13AA5B98F}"/>
              </a:ext>
            </a:extLst>
          </p:cNvPr>
          <p:cNvSpPr>
            <a:spLocks noGrp="1"/>
          </p:cNvSpPr>
          <p:nvPr>
            <p:ph type="title" hasCustomPrompt="1"/>
          </p:nvPr>
        </p:nvSpPr>
        <p:spPr/>
        <p:txBody>
          <a:bodyPr lIns="0"/>
          <a:lstStyle>
            <a:lvl1pPr>
              <a:defRPr>
                <a:latin typeface="Roboto" panose="02000000000000000000" pitchFamily="2" charset="0"/>
                <a:ea typeface="Roboto" panose="02000000000000000000" pitchFamily="2" charset="0"/>
              </a:defRPr>
            </a:lvl1pPr>
          </a:lstStyle>
          <a:p>
            <a:r>
              <a:rPr lang="pl-PL" dirty="0" err="1"/>
              <a:t>Click</a:t>
            </a:r>
            <a:r>
              <a:rPr lang="pl-PL" dirty="0"/>
              <a:t> to </a:t>
            </a:r>
            <a:r>
              <a:rPr lang="pl-PL" dirty="0" err="1"/>
              <a:t>edit</a:t>
            </a:r>
            <a:endParaRPr lang="pl-PL" dirty="0"/>
          </a:p>
        </p:txBody>
      </p:sp>
      <p:sp>
        <p:nvSpPr>
          <p:cNvPr id="3" name="Symbol zastępczy daty 2">
            <a:extLst>
              <a:ext uri="{FF2B5EF4-FFF2-40B4-BE49-F238E27FC236}">
                <a16:creationId xmlns:a16="http://schemas.microsoft.com/office/drawing/2014/main" id="{D3E005BF-7244-1D4A-BB97-C85F270F8250}"/>
              </a:ext>
            </a:extLst>
          </p:cNvPr>
          <p:cNvSpPr>
            <a:spLocks noGrp="1"/>
          </p:cNvSpPr>
          <p:nvPr>
            <p:ph type="dt" sz="half" idx="10"/>
          </p:nvPr>
        </p:nvSpPr>
        <p:spPr/>
        <p:txBody>
          <a:bodyPr/>
          <a:lstStyle>
            <a:lvl1pPr>
              <a:defRPr>
                <a:latin typeface="Roboto" panose="02000000000000000000" pitchFamily="2" charset="0"/>
                <a:ea typeface="Roboto" panose="02000000000000000000" pitchFamily="2" charset="0"/>
              </a:defRPr>
            </a:lvl1pPr>
          </a:lstStyle>
          <a:p>
            <a:fld id="{2DF0A7F1-8DDE-AB40-ABD1-86832C9EAD8A}" type="datetimeFigureOut">
              <a:rPr lang="pl-PL" smtClean="0"/>
              <a:pPr/>
              <a:t>10.01.2024</a:t>
            </a:fld>
            <a:endParaRPr lang="pl-PL" dirty="0"/>
          </a:p>
        </p:txBody>
      </p:sp>
      <p:sp>
        <p:nvSpPr>
          <p:cNvPr id="4" name="Symbol zastępczy stopki 3">
            <a:extLst>
              <a:ext uri="{FF2B5EF4-FFF2-40B4-BE49-F238E27FC236}">
                <a16:creationId xmlns:a16="http://schemas.microsoft.com/office/drawing/2014/main" id="{7CE38F39-D96F-364D-B193-56BBB633852A}"/>
              </a:ext>
            </a:extLst>
          </p:cNvPr>
          <p:cNvSpPr>
            <a:spLocks noGrp="1"/>
          </p:cNvSpPr>
          <p:nvPr>
            <p:ph type="ftr" sz="quarter" idx="11"/>
          </p:nvPr>
        </p:nvSpPr>
        <p:spPr/>
        <p:txBody>
          <a:bodyPr/>
          <a:lstStyle>
            <a:lvl1pPr>
              <a:defRPr>
                <a:latin typeface="Roboto" panose="02000000000000000000" pitchFamily="2" charset="0"/>
                <a:ea typeface="Roboto" panose="02000000000000000000" pitchFamily="2" charset="0"/>
              </a:defRPr>
            </a:lvl1pPr>
          </a:lstStyle>
          <a:p>
            <a:endParaRPr lang="pl-PL" dirty="0"/>
          </a:p>
        </p:txBody>
      </p:sp>
      <p:sp>
        <p:nvSpPr>
          <p:cNvPr id="5" name="Symbol zastępczy numeru slajdu 4">
            <a:extLst>
              <a:ext uri="{FF2B5EF4-FFF2-40B4-BE49-F238E27FC236}">
                <a16:creationId xmlns:a16="http://schemas.microsoft.com/office/drawing/2014/main" id="{B1042CF3-E3B6-1349-9AA2-C55AC9D9AA98}"/>
              </a:ext>
            </a:extLst>
          </p:cNvPr>
          <p:cNvSpPr>
            <a:spLocks noGrp="1"/>
          </p:cNvSpPr>
          <p:nvPr>
            <p:ph type="sldNum" sz="quarter" idx="12"/>
          </p:nvPr>
        </p:nvSpPr>
        <p:spPr/>
        <p:txBody>
          <a:bodyPr/>
          <a:lstStyle>
            <a:lvl1pPr>
              <a:defRPr>
                <a:latin typeface="Roboto" panose="02000000000000000000" pitchFamily="2" charset="0"/>
                <a:ea typeface="Roboto" panose="02000000000000000000" pitchFamily="2" charset="0"/>
              </a:defRPr>
            </a:lvl1pPr>
          </a:lstStyle>
          <a:p>
            <a:fld id="{82F84508-4418-4F44-8CB3-6C056C4313D3}" type="slidenum">
              <a:rPr lang="pl-PL" smtClean="0"/>
              <a:pPr/>
              <a:t>‹Nr.›</a:t>
            </a:fld>
            <a:endParaRPr lang="pl-PL" dirty="0"/>
          </a:p>
        </p:txBody>
      </p:sp>
      <p:sp>
        <p:nvSpPr>
          <p:cNvPr id="24" name="Symbol zastępczy obrazu 16">
            <a:extLst>
              <a:ext uri="{FF2B5EF4-FFF2-40B4-BE49-F238E27FC236}">
                <a16:creationId xmlns:a16="http://schemas.microsoft.com/office/drawing/2014/main" id="{86931452-4549-0B4D-966C-6B43CBFF40CD}"/>
              </a:ext>
            </a:extLst>
          </p:cNvPr>
          <p:cNvSpPr>
            <a:spLocks noGrp="1"/>
          </p:cNvSpPr>
          <p:nvPr>
            <p:ph type="pic" sz="quarter" idx="13" hasCustomPrompt="1"/>
          </p:nvPr>
        </p:nvSpPr>
        <p:spPr>
          <a:xfrm>
            <a:off x="2062164" y="1484784"/>
            <a:ext cx="2535236" cy="2672119"/>
          </a:xfrm>
          <a:solidFill>
            <a:schemeClr val="tx2">
              <a:lumMod val="20000"/>
              <a:lumOff val="80000"/>
            </a:schemeClr>
          </a:solidFill>
        </p:spPr>
        <p:txBody>
          <a:bodyPr anchor="ctr">
            <a:normAutofit/>
          </a:bodyPr>
          <a:lstStyle>
            <a:lvl1pPr marL="0" indent="0" algn="ctr">
              <a:lnSpc>
                <a:spcPct val="100000"/>
              </a:lnSpc>
              <a:buNone/>
              <a:defRPr sz="2600">
                <a:solidFill>
                  <a:schemeClr val="accent2"/>
                </a:solidFill>
                <a:latin typeface="Roboto" panose="02000000000000000000" pitchFamily="2" charset="0"/>
                <a:ea typeface="Roboto" panose="02000000000000000000" pitchFamily="2" charset="0"/>
              </a:defRPr>
            </a:lvl1pPr>
          </a:lstStyle>
          <a:p>
            <a:r>
              <a:rPr lang="pl-PL" dirty="0" err="1"/>
              <a:t>Click</a:t>
            </a:r>
            <a:r>
              <a:rPr lang="pl-PL" dirty="0"/>
              <a:t> </a:t>
            </a:r>
            <a:r>
              <a:rPr lang="pl-PL" dirty="0" err="1"/>
              <a:t>this</a:t>
            </a:r>
            <a:r>
              <a:rPr lang="pl-PL" dirty="0"/>
              <a:t> </a:t>
            </a:r>
            <a:r>
              <a:rPr lang="pl-PL" dirty="0" err="1"/>
              <a:t>icon</a:t>
            </a:r>
            <a:r>
              <a:rPr lang="pl-PL" dirty="0"/>
              <a:t> </a:t>
            </a:r>
            <a:br>
              <a:rPr lang="pl-PL" dirty="0"/>
            </a:br>
            <a:r>
              <a:rPr lang="pl-PL" dirty="0"/>
              <a:t>to </a:t>
            </a:r>
            <a:r>
              <a:rPr lang="pl-PL" dirty="0" err="1"/>
              <a:t>add</a:t>
            </a:r>
            <a:r>
              <a:rPr lang="pl-PL" dirty="0"/>
              <a:t> a </a:t>
            </a:r>
            <a:r>
              <a:rPr lang="pl-PL" dirty="0" err="1"/>
              <a:t>picture</a:t>
            </a:r>
            <a:endParaRPr lang="pl-PL" dirty="0"/>
          </a:p>
        </p:txBody>
      </p:sp>
      <p:sp>
        <p:nvSpPr>
          <p:cNvPr id="25" name="Symbol zastępczy obrazu 16">
            <a:extLst>
              <a:ext uri="{FF2B5EF4-FFF2-40B4-BE49-F238E27FC236}">
                <a16:creationId xmlns:a16="http://schemas.microsoft.com/office/drawing/2014/main" id="{C6FDA77A-7BE0-8A48-B7FF-ADFF59AFDC61}"/>
              </a:ext>
            </a:extLst>
          </p:cNvPr>
          <p:cNvSpPr>
            <a:spLocks noGrp="1"/>
          </p:cNvSpPr>
          <p:nvPr>
            <p:ph type="pic" sz="quarter" idx="18" hasCustomPrompt="1"/>
          </p:nvPr>
        </p:nvSpPr>
        <p:spPr>
          <a:xfrm>
            <a:off x="4827588" y="1484784"/>
            <a:ext cx="2535236" cy="2672119"/>
          </a:xfrm>
          <a:solidFill>
            <a:schemeClr val="tx2">
              <a:lumMod val="20000"/>
              <a:lumOff val="80000"/>
            </a:schemeClr>
          </a:solidFill>
        </p:spPr>
        <p:txBody>
          <a:bodyPr anchor="ctr">
            <a:normAutofit/>
          </a:bodyPr>
          <a:lstStyle>
            <a:lvl1pPr marL="0" indent="0" algn="ctr">
              <a:lnSpc>
                <a:spcPct val="100000"/>
              </a:lnSpc>
              <a:buNone/>
              <a:defRPr sz="2600">
                <a:solidFill>
                  <a:schemeClr val="accent2"/>
                </a:solidFill>
                <a:latin typeface="Roboto" panose="02000000000000000000" pitchFamily="2" charset="0"/>
                <a:ea typeface="Roboto" panose="02000000000000000000" pitchFamily="2" charset="0"/>
              </a:defRPr>
            </a:lvl1pPr>
          </a:lstStyle>
          <a:p>
            <a:r>
              <a:rPr lang="pl-PL" dirty="0" err="1"/>
              <a:t>Click</a:t>
            </a:r>
            <a:r>
              <a:rPr lang="pl-PL" dirty="0"/>
              <a:t> </a:t>
            </a:r>
            <a:r>
              <a:rPr lang="pl-PL" dirty="0" err="1"/>
              <a:t>this</a:t>
            </a:r>
            <a:r>
              <a:rPr lang="pl-PL" dirty="0"/>
              <a:t> </a:t>
            </a:r>
            <a:r>
              <a:rPr lang="pl-PL" dirty="0" err="1"/>
              <a:t>icon</a:t>
            </a:r>
            <a:r>
              <a:rPr lang="pl-PL" dirty="0"/>
              <a:t> </a:t>
            </a:r>
            <a:br>
              <a:rPr lang="pl-PL" dirty="0"/>
            </a:br>
            <a:r>
              <a:rPr lang="pl-PL" dirty="0"/>
              <a:t>to </a:t>
            </a:r>
            <a:r>
              <a:rPr lang="pl-PL" dirty="0" err="1"/>
              <a:t>add</a:t>
            </a:r>
            <a:r>
              <a:rPr lang="pl-PL" dirty="0"/>
              <a:t> a </a:t>
            </a:r>
            <a:r>
              <a:rPr lang="pl-PL" dirty="0" err="1"/>
              <a:t>picture</a:t>
            </a:r>
            <a:endParaRPr lang="pl-PL" dirty="0"/>
          </a:p>
        </p:txBody>
      </p:sp>
      <p:sp>
        <p:nvSpPr>
          <p:cNvPr id="26" name="Symbol zastępczy obrazu 16">
            <a:extLst>
              <a:ext uri="{FF2B5EF4-FFF2-40B4-BE49-F238E27FC236}">
                <a16:creationId xmlns:a16="http://schemas.microsoft.com/office/drawing/2014/main" id="{9AC037A9-97E5-FC4F-B9BB-E0ACE3BD8B2D}"/>
              </a:ext>
            </a:extLst>
          </p:cNvPr>
          <p:cNvSpPr>
            <a:spLocks noGrp="1"/>
          </p:cNvSpPr>
          <p:nvPr>
            <p:ph type="pic" sz="quarter" idx="19" hasCustomPrompt="1"/>
          </p:nvPr>
        </p:nvSpPr>
        <p:spPr>
          <a:xfrm>
            <a:off x="7593013" y="1481162"/>
            <a:ext cx="2535236" cy="2672119"/>
          </a:xfrm>
          <a:solidFill>
            <a:schemeClr val="tx2">
              <a:lumMod val="20000"/>
              <a:lumOff val="80000"/>
            </a:schemeClr>
          </a:solidFill>
        </p:spPr>
        <p:txBody>
          <a:bodyPr anchor="ctr">
            <a:normAutofit/>
          </a:bodyPr>
          <a:lstStyle>
            <a:lvl1pPr marL="0" indent="0" algn="ctr">
              <a:lnSpc>
                <a:spcPct val="100000"/>
              </a:lnSpc>
              <a:buNone/>
              <a:defRPr sz="2600">
                <a:solidFill>
                  <a:schemeClr val="accent2"/>
                </a:solidFill>
                <a:latin typeface="Roboto" panose="02000000000000000000" pitchFamily="2" charset="0"/>
                <a:ea typeface="Roboto" panose="02000000000000000000" pitchFamily="2" charset="0"/>
              </a:defRPr>
            </a:lvl1pPr>
          </a:lstStyle>
          <a:p>
            <a:r>
              <a:rPr lang="pl-PL" dirty="0" err="1"/>
              <a:t>Click</a:t>
            </a:r>
            <a:r>
              <a:rPr lang="pl-PL" dirty="0"/>
              <a:t> </a:t>
            </a:r>
            <a:r>
              <a:rPr lang="pl-PL" dirty="0" err="1"/>
              <a:t>this</a:t>
            </a:r>
            <a:r>
              <a:rPr lang="pl-PL" dirty="0"/>
              <a:t> </a:t>
            </a:r>
            <a:r>
              <a:rPr lang="pl-PL" dirty="0" err="1"/>
              <a:t>icon</a:t>
            </a:r>
            <a:r>
              <a:rPr lang="pl-PL" dirty="0"/>
              <a:t> </a:t>
            </a:r>
            <a:br>
              <a:rPr lang="pl-PL" dirty="0"/>
            </a:br>
            <a:r>
              <a:rPr lang="pl-PL" dirty="0"/>
              <a:t>to </a:t>
            </a:r>
            <a:r>
              <a:rPr lang="pl-PL" dirty="0" err="1"/>
              <a:t>add</a:t>
            </a:r>
            <a:r>
              <a:rPr lang="pl-PL" dirty="0"/>
              <a:t> a </a:t>
            </a:r>
            <a:r>
              <a:rPr lang="pl-PL" dirty="0" err="1"/>
              <a:t>picture</a:t>
            </a:r>
            <a:endParaRPr lang="pl-PL" dirty="0"/>
          </a:p>
        </p:txBody>
      </p:sp>
      <p:sp>
        <p:nvSpPr>
          <p:cNvPr id="40" name="Symbol zastępczy tekstu 27">
            <a:extLst>
              <a:ext uri="{FF2B5EF4-FFF2-40B4-BE49-F238E27FC236}">
                <a16:creationId xmlns:a16="http://schemas.microsoft.com/office/drawing/2014/main" id="{D840B54D-F0BA-4B72-B371-1666F18047DD}"/>
              </a:ext>
            </a:extLst>
          </p:cNvPr>
          <p:cNvSpPr>
            <a:spLocks noGrp="1"/>
          </p:cNvSpPr>
          <p:nvPr>
            <p:ph type="body" sz="quarter" idx="21" hasCustomPrompt="1"/>
          </p:nvPr>
        </p:nvSpPr>
        <p:spPr>
          <a:xfrm>
            <a:off x="2071483" y="5368537"/>
            <a:ext cx="2525711" cy="821943"/>
          </a:xfrm>
        </p:spPr>
        <p:txBody>
          <a:bodyPr anchor="t">
            <a:normAutofit/>
          </a:bodyPr>
          <a:lstStyle>
            <a:lvl1pPr marL="0" indent="0" algn="ctr">
              <a:buNone/>
              <a:defRPr sz="1800" b="0">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p:txBody>
      </p:sp>
      <p:sp>
        <p:nvSpPr>
          <p:cNvPr id="41" name="Symbol zastępczy tekstu 27">
            <a:extLst>
              <a:ext uri="{FF2B5EF4-FFF2-40B4-BE49-F238E27FC236}">
                <a16:creationId xmlns:a16="http://schemas.microsoft.com/office/drawing/2014/main" id="{F13438FF-D31F-45E8-B419-B1F90FDBD961}"/>
              </a:ext>
            </a:extLst>
          </p:cNvPr>
          <p:cNvSpPr>
            <a:spLocks noGrp="1"/>
          </p:cNvSpPr>
          <p:nvPr>
            <p:ph type="body" sz="quarter" idx="23" hasCustomPrompt="1"/>
          </p:nvPr>
        </p:nvSpPr>
        <p:spPr>
          <a:xfrm>
            <a:off x="4836908" y="5368538"/>
            <a:ext cx="2525711" cy="821943"/>
          </a:xfrm>
        </p:spPr>
        <p:txBody>
          <a:bodyPr anchor="t">
            <a:normAutofit/>
          </a:bodyPr>
          <a:lstStyle>
            <a:lvl1pPr marL="0" indent="0" algn="ctr">
              <a:buNone/>
              <a:defRPr sz="1800" b="0">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p:txBody>
      </p:sp>
      <p:cxnSp>
        <p:nvCxnSpPr>
          <p:cNvPr id="42" name="Łącznik prosty 41">
            <a:extLst>
              <a:ext uri="{FF2B5EF4-FFF2-40B4-BE49-F238E27FC236}">
                <a16:creationId xmlns:a16="http://schemas.microsoft.com/office/drawing/2014/main" id="{F0AC3713-E8A2-4E48-B3C1-702C8E180485}"/>
              </a:ext>
            </a:extLst>
          </p:cNvPr>
          <p:cNvCxnSpPr>
            <a:cxnSpLocks/>
          </p:cNvCxnSpPr>
          <p:nvPr userDrawn="1"/>
        </p:nvCxnSpPr>
        <p:spPr>
          <a:xfrm flipH="1">
            <a:off x="2752521" y="5292908"/>
            <a:ext cx="1152524" cy="0"/>
          </a:xfrm>
          <a:prstGeom prst="line">
            <a:avLst/>
          </a:prstGeom>
          <a:ln w="25400">
            <a:gradFill>
              <a:gsLst>
                <a:gs pos="0">
                  <a:schemeClr val="accent1"/>
                </a:gs>
                <a:gs pos="100000">
                  <a:schemeClr val="accent2"/>
                </a:gs>
              </a:gsLst>
              <a:lin ang="0" scaled="0"/>
            </a:gradFill>
          </a:ln>
          <a:effectLst/>
        </p:spPr>
        <p:style>
          <a:lnRef idx="2">
            <a:schemeClr val="accent1"/>
          </a:lnRef>
          <a:fillRef idx="0">
            <a:schemeClr val="accent1"/>
          </a:fillRef>
          <a:effectRef idx="1">
            <a:schemeClr val="accent1"/>
          </a:effectRef>
          <a:fontRef idx="minor">
            <a:schemeClr val="tx1"/>
          </a:fontRef>
        </p:style>
      </p:cxnSp>
      <p:cxnSp>
        <p:nvCxnSpPr>
          <p:cNvPr id="43" name="Łącznik prosty 42">
            <a:extLst>
              <a:ext uri="{FF2B5EF4-FFF2-40B4-BE49-F238E27FC236}">
                <a16:creationId xmlns:a16="http://schemas.microsoft.com/office/drawing/2014/main" id="{71F5005F-6F68-4BDE-9585-441B5A77AFB6}"/>
              </a:ext>
            </a:extLst>
          </p:cNvPr>
          <p:cNvCxnSpPr>
            <a:cxnSpLocks/>
          </p:cNvCxnSpPr>
          <p:nvPr userDrawn="1"/>
        </p:nvCxnSpPr>
        <p:spPr>
          <a:xfrm flipH="1">
            <a:off x="5529056" y="5285054"/>
            <a:ext cx="1152524" cy="0"/>
          </a:xfrm>
          <a:prstGeom prst="line">
            <a:avLst/>
          </a:prstGeom>
          <a:ln w="25400">
            <a:gradFill>
              <a:gsLst>
                <a:gs pos="0">
                  <a:schemeClr val="accent1"/>
                </a:gs>
                <a:gs pos="100000">
                  <a:schemeClr val="accent2"/>
                </a:gs>
              </a:gsLst>
              <a:lin ang="0" scaled="0"/>
            </a:gradFill>
          </a:ln>
          <a:effectLst/>
        </p:spPr>
        <p:style>
          <a:lnRef idx="2">
            <a:schemeClr val="accent1"/>
          </a:lnRef>
          <a:fillRef idx="0">
            <a:schemeClr val="accent1"/>
          </a:fillRef>
          <a:effectRef idx="1">
            <a:schemeClr val="accent1"/>
          </a:effectRef>
          <a:fontRef idx="minor">
            <a:schemeClr val="tx1"/>
          </a:fontRef>
        </p:style>
      </p:cxnSp>
      <p:sp>
        <p:nvSpPr>
          <p:cNvPr id="44" name="Symbol zastępczy tekstu 27">
            <a:extLst>
              <a:ext uri="{FF2B5EF4-FFF2-40B4-BE49-F238E27FC236}">
                <a16:creationId xmlns:a16="http://schemas.microsoft.com/office/drawing/2014/main" id="{A0DB7AA0-EB56-4C32-9313-6F314BF2875E}"/>
              </a:ext>
            </a:extLst>
          </p:cNvPr>
          <p:cNvSpPr>
            <a:spLocks noGrp="1"/>
          </p:cNvSpPr>
          <p:nvPr>
            <p:ph type="body" sz="quarter" idx="28" hasCustomPrompt="1"/>
          </p:nvPr>
        </p:nvSpPr>
        <p:spPr>
          <a:xfrm>
            <a:off x="7614236" y="5368538"/>
            <a:ext cx="2525711" cy="821943"/>
          </a:xfrm>
        </p:spPr>
        <p:txBody>
          <a:bodyPr anchor="t">
            <a:normAutofit/>
          </a:bodyPr>
          <a:lstStyle>
            <a:lvl1pPr marL="0" indent="0" algn="ctr">
              <a:buNone/>
              <a:defRPr sz="1800" b="0">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p:txBody>
      </p:sp>
      <p:cxnSp>
        <p:nvCxnSpPr>
          <p:cNvPr id="45" name="Łącznik prosty 44">
            <a:extLst>
              <a:ext uri="{FF2B5EF4-FFF2-40B4-BE49-F238E27FC236}">
                <a16:creationId xmlns:a16="http://schemas.microsoft.com/office/drawing/2014/main" id="{DC256FFE-646A-4CF4-86D5-55228F83AA8E}"/>
              </a:ext>
            </a:extLst>
          </p:cNvPr>
          <p:cNvCxnSpPr>
            <a:cxnSpLocks/>
          </p:cNvCxnSpPr>
          <p:nvPr userDrawn="1"/>
        </p:nvCxnSpPr>
        <p:spPr>
          <a:xfrm flipH="1">
            <a:off x="8306384" y="5285054"/>
            <a:ext cx="1152524" cy="0"/>
          </a:xfrm>
          <a:prstGeom prst="line">
            <a:avLst/>
          </a:prstGeom>
          <a:ln w="25400">
            <a:gradFill>
              <a:gsLst>
                <a:gs pos="0">
                  <a:schemeClr val="accent1"/>
                </a:gs>
                <a:gs pos="100000">
                  <a:schemeClr val="accent2"/>
                </a:gs>
              </a:gsLst>
              <a:lin ang="0" scaled="0"/>
            </a:gradFill>
          </a:ln>
          <a:effectLst/>
        </p:spPr>
        <p:style>
          <a:lnRef idx="2">
            <a:schemeClr val="accent1"/>
          </a:lnRef>
          <a:fillRef idx="0">
            <a:schemeClr val="accent1"/>
          </a:fillRef>
          <a:effectRef idx="1">
            <a:schemeClr val="accent1"/>
          </a:effectRef>
          <a:fontRef idx="minor">
            <a:schemeClr val="tx1"/>
          </a:fontRef>
        </p:style>
      </p:cxnSp>
      <p:sp>
        <p:nvSpPr>
          <p:cNvPr id="46" name="Symbol zastępczy tekstu 3">
            <a:extLst>
              <a:ext uri="{FF2B5EF4-FFF2-40B4-BE49-F238E27FC236}">
                <a16:creationId xmlns:a16="http://schemas.microsoft.com/office/drawing/2014/main" id="{AA310FFD-A5E1-4032-8E2B-4636BB012D45}"/>
              </a:ext>
            </a:extLst>
          </p:cNvPr>
          <p:cNvSpPr>
            <a:spLocks noGrp="1"/>
          </p:cNvSpPr>
          <p:nvPr>
            <p:ph type="body" sz="quarter" idx="29" hasCustomPrompt="1"/>
          </p:nvPr>
        </p:nvSpPr>
        <p:spPr>
          <a:xfrm>
            <a:off x="2071483" y="4315527"/>
            <a:ext cx="2527505" cy="884755"/>
          </a:xfrm>
        </p:spPr>
        <p:txBody>
          <a:bodyPr anchor="b"/>
          <a:lstStyle>
            <a:lvl1pPr marL="0" indent="0" algn="ctr">
              <a:buNone/>
              <a:defRPr b="1"/>
            </a:lvl1pPr>
          </a:lstStyle>
          <a:p>
            <a:r>
              <a:rPr lang="pl-PL" dirty="0" err="1"/>
              <a:t>Click</a:t>
            </a:r>
            <a:r>
              <a:rPr lang="pl-PL" dirty="0"/>
              <a:t> to </a:t>
            </a:r>
            <a:r>
              <a:rPr lang="pl-PL" dirty="0" err="1"/>
              <a:t>add</a:t>
            </a:r>
            <a:r>
              <a:rPr lang="pl-PL" dirty="0"/>
              <a:t> </a:t>
            </a:r>
            <a:br>
              <a:rPr lang="pl-PL" dirty="0"/>
            </a:br>
            <a:r>
              <a:rPr lang="pl-PL" dirty="0"/>
              <a:t>the </a:t>
            </a:r>
            <a:r>
              <a:rPr lang="pl-PL" dirty="0" err="1"/>
              <a:t>text</a:t>
            </a:r>
            <a:endParaRPr lang="pl-PL" dirty="0"/>
          </a:p>
        </p:txBody>
      </p:sp>
      <p:sp>
        <p:nvSpPr>
          <p:cNvPr id="47" name="Symbol zastępczy tekstu 3">
            <a:extLst>
              <a:ext uri="{FF2B5EF4-FFF2-40B4-BE49-F238E27FC236}">
                <a16:creationId xmlns:a16="http://schemas.microsoft.com/office/drawing/2014/main" id="{656814B5-23D1-43CE-8624-356E353EBCDE}"/>
              </a:ext>
            </a:extLst>
          </p:cNvPr>
          <p:cNvSpPr>
            <a:spLocks noGrp="1"/>
          </p:cNvSpPr>
          <p:nvPr>
            <p:ph type="body" sz="quarter" idx="31" hasCustomPrompt="1"/>
          </p:nvPr>
        </p:nvSpPr>
        <p:spPr>
          <a:xfrm>
            <a:off x="4823648" y="4315527"/>
            <a:ext cx="2527505" cy="884755"/>
          </a:xfrm>
        </p:spPr>
        <p:txBody>
          <a:bodyPr anchor="b"/>
          <a:lstStyle>
            <a:lvl1pPr marL="0" indent="0" algn="ctr">
              <a:buNone/>
              <a:defRPr b="1"/>
            </a:lvl1pPr>
          </a:lstStyle>
          <a:p>
            <a:r>
              <a:rPr lang="pl-PL" dirty="0" err="1"/>
              <a:t>Click</a:t>
            </a:r>
            <a:r>
              <a:rPr lang="pl-PL" dirty="0"/>
              <a:t> to </a:t>
            </a:r>
            <a:r>
              <a:rPr lang="pl-PL" dirty="0" err="1"/>
              <a:t>add</a:t>
            </a:r>
            <a:r>
              <a:rPr lang="pl-PL" dirty="0"/>
              <a:t> </a:t>
            </a:r>
            <a:br>
              <a:rPr lang="pl-PL" dirty="0"/>
            </a:br>
            <a:r>
              <a:rPr lang="pl-PL" dirty="0"/>
              <a:t>the </a:t>
            </a:r>
            <a:r>
              <a:rPr lang="pl-PL" dirty="0" err="1"/>
              <a:t>text</a:t>
            </a:r>
            <a:endParaRPr lang="pl-PL" dirty="0"/>
          </a:p>
        </p:txBody>
      </p:sp>
      <p:sp>
        <p:nvSpPr>
          <p:cNvPr id="48" name="Symbol zastępczy tekstu 3">
            <a:extLst>
              <a:ext uri="{FF2B5EF4-FFF2-40B4-BE49-F238E27FC236}">
                <a16:creationId xmlns:a16="http://schemas.microsoft.com/office/drawing/2014/main" id="{4647B6C3-6B96-4B05-863C-844A7831905D}"/>
              </a:ext>
            </a:extLst>
          </p:cNvPr>
          <p:cNvSpPr>
            <a:spLocks noGrp="1"/>
          </p:cNvSpPr>
          <p:nvPr>
            <p:ph type="body" sz="quarter" idx="32" hasCustomPrompt="1"/>
          </p:nvPr>
        </p:nvSpPr>
        <p:spPr>
          <a:xfrm>
            <a:off x="7602707" y="4315527"/>
            <a:ext cx="2527505" cy="884755"/>
          </a:xfrm>
        </p:spPr>
        <p:txBody>
          <a:bodyPr anchor="b"/>
          <a:lstStyle>
            <a:lvl1pPr marL="0" indent="0" algn="ctr">
              <a:buNone/>
              <a:defRPr b="1"/>
            </a:lvl1pPr>
          </a:lstStyle>
          <a:p>
            <a:r>
              <a:rPr lang="pl-PL" dirty="0" err="1"/>
              <a:t>Click</a:t>
            </a:r>
            <a:r>
              <a:rPr lang="pl-PL" dirty="0"/>
              <a:t> to </a:t>
            </a:r>
            <a:r>
              <a:rPr lang="pl-PL" dirty="0" err="1"/>
              <a:t>add</a:t>
            </a:r>
            <a:r>
              <a:rPr lang="pl-PL" dirty="0"/>
              <a:t> </a:t>
            </a:r>
            <a:br>
              <a:rPr lang="pl-PL" dirty="0"/>
            </a:br>
            <a:r>
              <a:rPr lang="pl-PL" dirty="0"/>
              <a:t>the </a:t>
            </a:r>
            <a:r>
              <a:rPr lang="pl-PL" dirty="0" err="1"/>
              <a:t>text</a:t>
            </a:r>
            <a:endParaRPr lang="pl-PL" dirty="0"/>
          </a:p>
        </p:txBody>
      </p:sp>
      <p:cxnSp>
        <p:nvCxnSpPr>
          <p:cNvPr id="19" name="Łącznik prosty 18">
            <a:extLst>
              <a:ext uri="{FF2B5EF4-FFF2-40B4-BE49-F238E27FC236}">
                <a16:creationId xmlns:a16="http://schemas.microsoft.com/office/drawing/2014/main" id="{8079389E-FE67-F041-AE8D-68CD6FD97A68}"/>
              </a:ext>
            </a:extLst>
          </p:cNvPr>
          <p:cNvCxnSpPr>
            <a:cxnSpLocks/>
          </p:cNvCxnSpPr>
          <p:nvPr userDrawn="1"/>
        </p:nvCxnSpPr>
        <p:spPr>
          <a:xfrm flipH="1">
            <a:off x="1" y="1282550"/>
            <a:ext cx="1949449" cy="0"/>
          </a:xfrm>
          <a:prstGeom prst="line">
            <a:avLst/>
          </a:prstGeom>
          <a:ln w="25400">
            <a:gradFill>
              <a:gsLst>
                <a:gs pos="0">
                  <a:schemeClr val="accent1"/>
                </a:gs>
                <a:gs pos="100000">
                  <a:schemeClr val="accent2"/>
                </a:gs>
              </a:gsLst>
              <a:lin ang="0" scaled="0"/>
            </a:gra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567938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eam [3] - Full Width">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331FD11-D4EB-F349-A244-1BC13AA5B98F}"/>
              </a:ext>
            </a:extLst>
          </p:cNvPr>
          <p:cNvSpPr>
            <a:spLocks noGrp="1"/>
          </p:cNvSpPr>
          <p:nvPr>
            <p:ph type="title" hasCustomPrompt="1"/>
          </p:nvPr>
        </p:nvSpPr>
        <p:spPr/>
        <p:txBody>
          <a:bodyPr lIns="0"/>
          <a:lstStyle>
            <a:lvl1pPr>
              <a:defRPr>
                <a:latin typeface="Roboto" panose="02000000000000000000" pitchFamily="2" charset="0"/>
                <a:ea typeface="Roboto" panose="02000000000000000000" pitchFamily="2" charset="0"/>
              </a:defRPr>
            </a:lvl1pPr>
          </a:lstStyle>
          <a:p>
            <a:r>
              <a:rPr lang="pl-PL" dirty="0" err="1"/>
              <a:t>Click</a:t>
            </a:r>
            <a:r>
              <a:rPr lang="pl-PL" dirty="0"/>
              <a:t> to </a:t>
            </a:r>
            <a:r>
              <a:rPr lang="pl-PL" dirty="0" err="1"/>
              <a:t>edit</a:t>
            </a:r>
            <a:endParaRPr lang="pl-PL" dirty="0"/>
          </a:p>
        </p:txBody>
      </p:sp>
      <p:sp>
        <p:nvSpPr>
          <p:cNvPr id="3" name="Symbol zastępczy daty 2">
            <a:extLst>
              <a:ext uri="{FF2B5EF4-FFF2-40B4-BE49-F238E27FC236}">
                <a16:creationId xmlns:a16="http://schemas.microsoft.com/office/drawing/2014/main" id="{D3E005BF-7244-1D4A-BB97-C85F270F8250}"/>
              </a:ext>
            </a:extLst>
          </p:cNvPr>
          <p:cNvSpPr>
            <a:spLocks noGrp="1"/>
          </p:cNvSpPr>
          <p:nvPr>
            <p:ph type="dt" sz="half" idx="10"/>
          </p:nvPr>
        </p:nvSpPr>
        <p:spPr/>
        <p:txBody>
          <a:bodyPr/>
          <a:lstStyle>
            <a:lvl1pPr>
              <a:defRPr>
                <a:latin typeface="Roboto" panose="02000000000000000000" pitchFamily="2" charset="0"/>
                <a:ea typeface="Roboto" panose="02000000000000000000" pitchFamily="2" charset="0"/>
              </a:defRPr>
            </a:lvl1pPr>
          </a:lstStyle>
          <a:p>
            <a:fld id="{2DF0A7F1-8DDE-AB40-ABD1-86832C9EAD8A}" type="datetimeFigureOut">
              <a:rPr lang="pl-PL" smtClean="0"/>
              <a:pPr/>
              <a:t>10.01.2024</a:t>
            </a:fld>
            <a:endParaRPr lang="pl-PL" dirty="0"/>
          </a:p>
        </p:txBody>
      </p:sp>
      <p:sp>
        <p:nvSpPr>
          <p:cNvPr id="4" name="Symbol zastępczy stopki 3">
            <a:extLst>
              <a:ext uri="{FF2B5EF4-FFF2-40B4-BE49-F238E27FC236}">
                <a16:creationId xmlns:a16="http://schemas.microsoft.com/office/drawing/2014/main" id="{7CE38F39-D96F-364D-B193-56BBB633852A}"/>
              </a:ext>
            </a:extLst>
          </p:cNvPr>
          <p:cNvSpPr>
            <a:spLocks noGrp="1"/>
          </p:cNvSpPr>
          <p:nvPr>
            <p:ph type="ftr" sz="quarter" idx="11"/>
          </p:nvPr>
        </p:nvSpPr>
        <p:spPr/>
        <p:txBody>
          <a:bodyPr/>
          <a:lstStyle>
            <a:lvl1pPr>
              <a:defRPr>
                <a:latin typeface="Roboto" panose="02000000000000000000" pitchFamily="2" charset="0"/>
                <a:ea typeface="Roboto" panose="02000000000000000000" pitchFamily="2" charset="0"/>
              </a:defRPr>
            </a:lvl1pPr>
          </a:lstStyle>
          <a:p>
            <a:endParaRPr lang="pl-PL" dirty="0"/>
          </a:p>
        </p:txBody>
      </p:sp>
      <p:sp>
        <p:nvSpPr>
          <p:cNvPr id="5" name="Symbol zastępczy numeru slajdu 4">
            <a:extLst>
              <a:ext uri="{FF2B5EF4-FFF2-40B4-BE49-F238E27FC236}">
                <a16:creationId xmlns:a16="http://schemas.microsoft.com/office/drawing/2014/main" id="{B1042CF3-E3B6-1349-9AA2-C55AC9D9AA98}"/>
              </a:ext>
            </a:extLst>
          </p:cNvPr>
          <p:cNvSpPr>
            <a:spLocks noGrp="1"/>
          </p:cNvSpPr>
          <p:nvPr>
            <p:ph type="sldNum" sz="quarter" idx="12"/>
          </p:nvPr>
        </p:nvSpPr>
        <p:spPr/>
        <p:txBody>
          <a:bodyPr/>
          <a:lstStyle>
            <a:lvl1pPr>
              <a:defRPr>
                <a:latin typeface="Roboto" panose="02000000000000000000" pitchFamily="2" charset="0"/>
                <a:ea typeface="Roboto" panose="02000000000000000000" pitchFamily="2" charset="0"/>
              </a:defRPr>
            </a:lvl1pPr>
          </a:lstStyle>
          <a:p>
            <a:fld id="{82F84508-4418-4F44-8CB3-6C056C4313D3}" type="slidenum">
              <a:rPr lang="pl-PL" smtClean="0"/>
              <a:pPr/>
              <a:t>‹Nr.›</a:t>
            </a:fld>
            <a:endParaRPr lang="pl-PL" dirty="0"/>
          </a:p>
        </p:txBody>
      </p:sp>
      <p:sp>
        <p:nvSpPr>
          <p:cNvPr id="24" name="Symbol zastępczy obrazu 16">
            <a:extLst>
              <a:ext uri="{FF2B5EF4-FFF2-40B4-BE49-F238E27FC236}">
                <a16:creationId xmlns:a16="http://schemas.microsoft.com/office/drawing/2014/main" id="{86931452-4549-0B4D-966C-6B43CBFF40CD}"/>
              </a:ext>
            </a:extLst>
          </p:cNvPr>
          <p:cNvSpPr>
            <a:spLocks noGrp="1"/>
          </p:cNvSpPr>
          <p:nvPr>
            <p:ph type="pic" sz="quarter" idx="13" hasCustomPrompt="1"/>
          </p:nvPr>
        </p:nvSpPr>
        <p:spPr>
          <a:xfrm>
            <a:off x="675930" y="1484784"/>
            <a:ext cx="3222000" cy="2672119"/>
          </a:xfrm>
          <a:solidFill>
            <a:schemeClr val="tx2">
              <a:lumMod val="20000"/>
              <a:lumOff val="80000"/>
            </a:schemeClr>
          </a:solidFill>
        </p:spPr>
        <p:txBody>
          <a:bodyPr anchor="ctr">
            <a:normAutofit/>
          </a:bodyPr>
          <a:lstStyle>
            <a:lvl1pPr marL="0" indent="0" algn="ctr">
              <a:lnSpc>
                <a:spcPct val="100000"/>
              </a:lnSpc>
              <a:buNone/>
              <a:defRPr sz="2600">
                <a:solidFill>
                  <a:schemeClr val="accent2"/>
                </a:solidFill>
                <a:latin typeface="Roboto" panose="02000000000000000000" pitchFamily="2" charset="0"/>
                <a:ea typeface="Roboto" panose="02000000000000000000" pitchFamily="2" charset="0"/>
              </a:defRPr>
            </a:lvl1pPr>
          </a:lstStyle>
          <a:p>
            <a:r>
              <a:rPr lang="pl-PL" dirty="0" err="1"/>
              <a:t>Click</a:t>
            </a:r>
            <a:r>
              <a:rPr lang="pl-PL" dirty="0"/>
              <a:t> </a:t>
            </a:r>
            <a:r>
              <a:rPr lang="pl-PL" dirty="0" err="1"/>
              <a:t>this</a:t>
            </a:r>
            <a:r>
              <a:rPr lang="pl-PL" dirty="0"/>
              <a:t> </a:t>
            </a:r>
            <a:r>
              <a:rPr lang="pl-PL" dirty="0" err="1"/>
              <a:t>icon</a:t>
            </a:r>
            <a:r>
              <a:rPr lang="pl-PL" dirty="0"/>
              <a:t> </a:t>
            </a:r>
            <a:br>
              <a:rPr lang="pl-PL" dirty="0"/>
            </a:br>
            <a:r>
              <a:rPr lang="pl-PL" dirty="0"/>
              <a:t>to </a:t>
            </a:r>
            <a:r>
              <a:rPr lang="pl-PL" dirty="0" err="1"/>
              <a:t>add</a:t>
            </a:r>
            <a:r>
              <a:rPr lang="pl-PL" dirty="0"/>
              <a:t> a </a:t>
            </a:r>
            <a:r>
              <a:rPr lang="pl-PL" dirty="0" err="1"/>
              <a:t>picture</a:t>
            </a:r>
            <a:endParaRPr lang="pl-PL" dirty="0"/>
          </a:p>
        </p:txBody>
      </p:sp>
      <p:sp>
        <p:nvSpPr>
          <p:cNvPr id="25" name="Symbol zastępczy obrazu 16">
            <a:extLst>
              <a:ext uri="{FF2B5EF4-FFF2-40B4-BE49-F238E27FC236}">
                <a16:creationId xmlns:a16="http://schemas.microsoft.com/office/drawing/2014/main" id="{C6FDA77A-7BE0-8A48-B7FF-ADFF59AFDC61}"/>
              </a:ext>
            </a:extLst>
          </p:cNvPr>
          <p:cNvSpPr>
            <a:spLocks noGrp="1"/>
          </p:cNvSpPr>
          <p:nvPr>
            <p:ph type="pic" sz="quarter" idx="18" hasCustomPrompt="1"/>
          </p:nvPr>
        </p:nvSpPr>
        <p:spPr>
          <a:xfrm>
            <a:off x="4485000" y="1484784"/>
            <a:ext cx="3222000" cy="2672119"/>
          </a:xfrm>
          <a:solidFill>
            <a:schemeClr val="tx2">
              <a:lumMod val="20000"/>
              <a:lumOff val="80000"/>
            </a:schemeClr>
          </a:solidFill>
        </p:spPr>
        <p:txBody>
          <a:bodyPr anchor="ctr">
            <a:normAutofit/>
          </a:bodyPr>
          <a:lstStyle>
            <a:lvl1pPr marL="0" indent="0" algn="ctr">
              <a:lnSpc>
                <a:spcPct val="100000"/>
              </a:lnSpc>
              <a:buNone/>
              <a:defRPr sz="2600">
                <a:solidFill>
                  <a:schemeClr val="accent2"/>
                </a:solidFill>
                <a:latin typeface="Roboto" panose="02000000000000000000" pitchFamily="2" charset="0"/>
                <a:ea typeface="Roboto" panose="02000000000000000000" pitchFamily="2" charset="0"/>
              </a:defRPr>
            </a:lvl1pPr>
          </a:lstStyle>
          <a:p>
            <a:r>
              <a:rPr lang="pl-PL" dirty="0" err="1"/>
              <a:t>Click</a:t>
            </a:r>
            <a:r>
              <a:rPr lang="pl-PL" dirty="0"/>
              <a:t> </a:t>
            </a:r>
            <a:r>
              <a:rPr lang="pl-PL" dirty="0" err="1"/>
              <a:t>this</a:t>
            </a:r>
            <a:r>
              <a:rPr lang="pl-PL" dirty="0"/>
              <a:t> </a:t>
            </a:r>
            <a:r>
              <a:rPr lang="pl-PL" dirty="0" err="1"/>
              <a:t>icon</a:t>
            </a:r>
            <a:r>
              <a:rPr lang="pl-PL" dirty="0"/>
              <a:t> </a:t>
            </a:r>
            <a:br>
              <a:rPr lang="pl-PL" dirty="0"/>
            </a:br>
            <a:r>
              <a:rPr lang="pl-PL" dirty="0"/>
              <a:t>to </a:t>
            </a:r>
            <a:r>
              <a:rPr lang="pl-PL" dirty="0" err="1"/>
              <a:t>add</a:t>
            </a:r>
            <a:r>
              <a:rPr lang="pl-PL" dirty="0"/>
              <a:t> a </a:t>
            </a:r>
            <a:r>
              <a:rPr lang="pl-PL" dirty="0" err="1"/>
              <a:t>picture</a:t>
            </a:r>
            <a:endParaRPr lang="pl-PL" dirty="0"/>
          </a:p>
        </p:txBody>
      </p:sp>
      <p:sp>
        <p:nvSpPr>
          <p:cNvPr id="26" name="Symbol zastępczy obrazu 16">
            <a:extLst>
              <a:ext uri="{FF2B5EF4-FFF2-40B4-BE49-F238E27FC236}">
                <a16:creationId xmlns:a16="http://schemas.microsoft.com/office/drawing/2014/main" id="{9AC037A9-97E5-FC4F-B9BB-E0ACE3BD8B2D}"/>
              </a:ext>
            </a:extLst>
          </p:cNvPr>
          <p:cNvSpPr>
            <a:spLocks noGrp="1"/>
          </p:cNvSpPr>
          <p:nvPr>
            <p:ph type="pic" sz="quarter" idx="19" hasCustomPrompt="1"/>
          </p:nvPr>
        </p:nvSpPr>
        <p:spPr>
          <a:xfrm>
            <a:off x="8294070" y="1481162"/>
            <a:ext cx="3222000" cy="2672119"/>
          </a:xfrm>
          <a:solidFill>
            <a:schemeClr val="tx2">
              <a:lumMod val="20000"/>
              <a:lumOff val="80000"/>
            </a:schemeClr>
          </a:solidFill>
        </p:spPr>
        <p:txBody>
          <a:bodyPr anchor="ctr">
            <a:normAutofit/>
          </a:bodyPr>
          <a:lstStyle>
            <a:lvl1pPr marL="0" indent="0" algn="ctr">
              <a:lnSpc>
                <a:spcPct val="100000"/>
              </a:lnSpc>
              <a:buNone/>
              <a:defRPr sz="2600">
                <a:solidFill>
                  <a:schemeClr val="accent2"/>
                </a:solidFill>
                <a:latin typeface="Roboto" panose="02000000000000000000" pitchFamily="2" charset="0"/>
                <a:ea typeface="Roboto" panose="02000000000000000000" pitchFamily="2" charset="0"/>
              </a:defRPr>
            </a:lvl1pPr>
          </a:lstStyle>
          <a:p>
            <a:r>
              <a:rPr lang="pl-PL" dirty="0" err="1"/>
              <a:t>Click</a:t>
            </a:r>
            <a:r>
              <a:rPr lang="pl-PL" dirty="0"/>
              <a:t> </a:t>
            </a:r>
            <a:r>
              <a:rPr lang="pl-PL" dirty="0" err="1"/>
              <a:t>this</a:t>
            </a:r>
            <a:r>
              <a:rPr lang="pl-PL" dirty="0"/>
              <a:t> </a:t>
            </a:r>
            <a:r>
              <a:rPr lang="pl-PL" dirty="0" err="1"/>
              <a:t>icon</a:t>
            </a:r>
            <a:r>
              <a:rPr lang="pl-PL" dirty="0"/>
              <a:t> </a:t>
            </a:r>
            <a:br>
              <a:rPr lang="pl-PL" dirty="0"/>
            </a:br>
            <a:r>
              <a:rPr lang="pl-PL" dirty="0"/>
              <a:t>to </a:t>
            </a:r>
            <a:r>
              <a:rPr lang="pl-PL" dirty="0" err="1"/>
              <a:t>add</a:t>
            </a:r>
            <a:r>
              <a:rPr lang="pl-PL" dirty="0"/>
              <a:t> a </a:t>
            </a:r>
            <a:r>
              <a:rPr lang="pl-PL" dirty="0" err="1"/>
              <a:t>picture</a:t>
            </a:r>
            <a:endParaRPr lang="pl-PL" dirty="0"/>
          </a:p>
        </p:txBody>
      </p:sp>
      <p:sp>
        <p:nvSpPr>
          <p:cNvPr id="40" name="Symbol zastępczy tekstu 27">
            <a:extLst>
              <a:ext uri="{FF2B5EF4-FFF2-40B4-BE49-F238E27FC236}">
                <a16:creationId xmlns:a16="http://schemas.microsoft.com/office/drawing/2014/main" id="{D840B54D-F0BA-4B72-B371-1666F18047DD}"/>
              </a:ext>
            </a:extLst>
          </p:cNvPr>
          <p:cNvSpPr>
            <a:spLocks noGrp="1"/>
          </p:cNvSpPr>
          <p:nvPr>
            <p:ph type="body" sz="quarter" idx="21" hasCustomPrompt="1"/>
          </p:nvPr>
        </p:nvSpPr>
        <p:spPr>
          <a:xfrm>
            <a:off x="685248" y="5368537"/>
            <a:ext cx="3222000" cy="821943"/>
          </a:xfrm>
        </p:spPr>
        <p:txBody>
          <a:bodyPr anchor="t">
            <a:normAutofit/>
          </a:bodyPr>
          <a:lstStyle>
            <a:lvl1pPr marL="0" indent="0" algn="ctr">
              <a:buNone/>
              <a:defRPr sz="1800" b="0">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p:txBody>
      </p:sp>
      <p:sp>
        <p:nvSpPr>
          <p:cNvPr id="41" name="Symbol zastępczy tekstu 27">
            <a:extLst>
              <a:ext uri="{FF2B5EF4-FFF2-40B4-BE49-F238E27FC236}">
                <a16:creationId xmlns:a16="http://schemas.microsoft.com/office/drawing/2014/main" id="{F13438FF-D31F-45E8-B419-B1F90FDBD961}"/>
              </a:ext>
            </a:extLst>
          </p:cNvPr>
          <p:cNvSpPr>
            <a:spLocks noGrp="1"/>
          </p:cNvSpPr>
          <p:nvPr>
            <p:ph type="body" sz="quarter" idx="23" hasCustomPrompt="1"/>
          </p:nvPr>
        </p:nvSpPr>
        <p:spPr>
          <a:xfrm>
            <a:off x="4485000" y="5368538"/>
            <a:ext cx="3222000" cy="821943"/>
          </a:xfrm>
        </p:spPr>
        <p:txBody>
          <a:bodyPr anchor="t">
            <a:normAutofit/>
          </a:bodyPr>
          <a:lstStyle>
            <a:lvl1pPr marL="0" indent="0" algn="ctr">
              <a:buNone/>
              <a:defRPr sz="1800" b="0">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p:txBody>
      </p:sp>
      <p:cxnSp>
        <p:nvCxnSpPr>
          <p:cNvPr id="42" name="Łącznik prosty 41">
            <a:extLst>
              <a:ext uri="{FF2B5EF4-FFF2-40B4-BE49-F238E27FC236}">
                <a16:creationId xmlns:a16="http://schemas.microsoft.com/office/drawing/2014/main" id="{F0AC3713-E8A2-4E48-B3C1-702C8E180485}"/>
              </a:ext>
            </a:extLst>
          </p:cNvPr>
          <p:cNvCxnSpPr>
            <a:cxnSpLocks/>
          </p:cNvCxnSpPr>
          <p:nvPr userDrawn="1"/>
        </p:nvCxnSpPr>
        <p:spPr>
          <a:xfrm flipH="1">
            <a:off x="1719986" y="5292908"/>
            <a:ext cx="1152524" cy="0"/>
          </a:xfrm>
          <a:prstGeom prst="line">
            <a:avLst/>
          </a:prstGeom>
          <a:ln w="25400">
            <a:gradFill>
              <a:gsLst>
                <a:gs pos="0">
                  <a:schemeClr val="accent1"/>
                </a:gs>
                <a:gs pos="100000">
                  <a:schemeClr val="accent2"/>
                </a:gs>
              </a:gsLst>
              <a:lin ang="0" scaled="0"/>
            </a:gradFill>
          </a:ln>
          <a:effectLst/>
        </p:spPr>
        <p:style>
          <a:lnRef idx="2">
            <a:schemeClr val="accent1"/>
          </a:lnRef>
          <a:fillRef idx="0">
            <a:schemeClr val="accent1"/>
          </a:fillRef>
          <a:effectRef idx="1">
            <a:schemeClr val="accent1"/>
          </a:effectRef>
          <a:fontRef idx="minor">
            <a:schemeClr val="tx1"/>
          </a:fontRef>
        </p:style>
      </p:cxnSp>
      <p:cxnSp>
        <p:nvCxnSpPr>
          <p:cNvPr id="43" name="Łącznik prosty 42">
            <a:extLst>
              <a:ext uri="{FF2B5EF4-FFF2-40B4-BE49-F238E27FC236}">
                <a16:creationId xmlns:a16="http://schemas.microsoft.com/office/drawing/2014/main" id="{71F5005F-6F68-4BDE-9585-441B5A77AFB6}"/>
              </a:ext>
            </a:extLst>
          </p:cNvPr>
          <p:cNvCxnSpPr>
            <a:cxnSpLocks/>
          </p:cNvCxnSpPr>
          <p:nvPr userDrawn="1"/>
        </p:nvCxnSpPr>
        <p:spPr>
          <a:xfrm flipH="1">
            <a:off x="5529056" y="5285054"/>
            <a:ext cx="1152524" cy="0"/>
          </a:xfrm>
          <a:prstGeom prst="line">
            <a:avLst/>
          </a:prstGeom>
          <a:ln w="25400">
            <a:gradFill>
              <a:gsLst>
                <a:gs pos="0">
                  <a:schemeClr val="accent1"/>
                </a:gs>
                <a:gs pos="100000">
                  <a:schemeClr val="accent2"/>
                </a:gs>
              </a:gsLst>
              <a:lin ang="0" scaled="0"/>
            </a:gradFill>
          </a:ln>
          <a:effectLst/>
        </p:spPr>
        <p:style>
          <a:lnRef idx="2">
            <a:schemeClr val="accent1"/>
          </a:lnRef>
          <a:fillRef idx="0">
            <a:schemeClr val="accent1"/>
          </a:fillRef>
          <a:effectRef idx="1">
            <a:schemeClr val="accent1"/>
          </a:effectRef>
          <a:fontRef idx="minor">
            <a:schemeClr val="tx1"/>
          </a:fontRef>
        </p:style>
      </p:cxnSp>
      <p:sp>
        <p:nvSpPr>
          <p:cNvPr id="44" name="Symbol zastępczy tekstu 27">
            <a:extLst>
              <a:ext uri="{FF2B5EF4-FFF2-40B4-BE49-F238E27FC236}">
                <a16:creationId xmlns:a16="http://schemas.microsoft.com/office/drawing/2014/main" id="{A0DB7AA0-EB56-4C32-9313-6F314BF2875E}"/>
              </a:ext>
            </a:extLst>
          </p:cNvPr>
          <p:cNvSpPr>
            <a:spLocks noGrp="1"/>
          </p:cNvSpPr>
          <p:nvPr>
            <p:ph type="body" sz="quarter" idx="28" hasCustomPrompt="1"/>
          </p:nvPr>
        </p:nvSpPr>
        <p:spPr>
          <a:xfrm>
            <a:off x="8315292" y="5368538"/>
            <a:ext cx="3222000" cy="821943"/>
          </a:xfrm>
        </p:spPr>
        <p:txBody>
          <a:bodyPr anchor="t">
            <a:normAutofit/>
          </a:bodyPr>
          <a:lstStyle>
            <a:lvl1pPr marL="0" indent="0" algn="ctr">
              <a:buNone/>
              <a:defRPr sz="1800" b="0">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p:txBody>
      </p:sp>
      <p:cxnSp>
        <p:nvCxnSpPr>
          <p:cNvPr id="45" name="Łącznik prosty 44">
            <a:extLst>
              <a:ext uri="{FF2B5EF4-FFF2-40B4-BE49-F238E27FC236}">
                <a16:creationId xmlns:a16="http://schemas.microsoft.com/office/drawing/2014/main" id="{DC256FFE-646A-4CF4-86D5-55228F83AA8E}"/>
              </a:ext>
            </a:extLst>
          </p:cNvPr>
          <p:cNvCxnSpPr>
            <a:cxnSpLocks/>
          </p:cNvCxnSpPr>
          <p:nvPr userDrawn="1"/>
        </p:nvCxnSpPr>
        <p:spPr>
          <a:xfrm flipH="1">
            <a:off x="9338501" y="5285054"/>
            <a:ext cx="1152524" cy="0"/>
          </a:xfrm>
          <a:prstGeom prst="line">
            <a:avLst/>
          </a:prstGeom>
          <a:ln w="25400">
            <a:gradFill>
              <a:gsLst>
                <a:gs pos="0">
                  <a:schemeClr val="accent1"/>
                </a:gs>
                <a:gs pos="100000">
                  <a:schemeClr val="accent2"/>
                </a:gs>
              </a:gsLst>
              <a:lin ang="0" scaled="0"/>
            </a:gradFill>
          </a:ln>
          <a:effectLst/>
        </p:spPr>
        <p:style>
          <a:lnRef idx="2">
            <a:schemeClr val="accent1"/>
          </a:lnRef>
          <a:fillRef idx="0">
            <a:schemeClr val="accent1"/>
          </a:fillRef>
          <a:effectRef idx="1">
            <a:schemeClr val="accent1"/>
          </a:effectRef>
          <a:fontRef idx="minor">
            <a:schemeClr val="tx1"/>
          </a:fontRef>
        </p:style>
      </p:cxnSp>
      <p:sp>
        <p:nvSpPr>
          <p:cNvPr id="46" name="Symbol zastępczy tekstu 3">
            <a:extLst>
              <a:ext uri="{FF2B5EF4-FFF2-40B4-BE49-F238E27FC236}">
                <a16:creationId xmlns:a16="http://schemas.microsoft.com/office/drawing/2014/main" id="{AA310FFD-A5E1-4032-8E2B-4636BB012D45}"/>
              </a:ext>
            </a:extLst>
          </p:cNvPr>
          <p:cNvSpPr>
            <a:spLocks noGrp="1"/>
          </p:cNvSpPr>
          <p:nvPr>
            <p:ph type="body" sz="quarter" idx="29" hasCustomPrompt="1"/>
          </p:nvPr>
        </p:nvSpPr>
        <p:spPr>
          <a:xfrm>
            <a:off x="685248" y="4315527"/>
            <a:ext cx="3222000" cy="884755"/>
          </a:xfrm>
        </p:spPr>
        <p:txBody>
          <a:bodyPr anchor="b"/>
          <a:lstStyle>
            <a:lvl1pPr marL="0" indent="0" algn="ctr">
              <a:buNone/>
              <a:defRPr b="1"/>
            </a:lvl1pPr>
          </a:lstStyle>
          <a:p>
            <a:r>
              <a:rPr lang="pl-PL" dirty="0" err="1"/>
              <a:t>Click</a:t>
            </a:r>
            <a:r>
              <a:rPr lang="pl-PL" dirty="0"/>
              <a:t> to </a:t>
            </a:r>
            <a:r>
              <a:rPr lang="pl-PL" dirty="0" err="1"/>
              <a:t>add</a:t>
            </a:r>
            <a:r>
              <a:rPr lang="pl-PL" dirty="0"/>
              <a:t> </a:t>
            </a:r>
            <a:br>
              <a:rPr lang="pl-PL" dirty="0"/>
            </a:br>
            <a:r>
              <a:rPr lang="pl-PL" dirty="0"/>
              <a:t>the </a:t>
            </a:r>
            <a:r>
              <a:rPr lang="pl-PL" dirty="0" err="1"/>
              <a:t>text</a:t>
            </a:r>
            <a:endParaRPr lang="pl-PL" dirty="0"/>
          </a:p>
        </p:txBody>
      </p:sp>
      <p:sp>
        <p:nvSpPr>
          <p:cNvPr id="47" name="Symbol zastępczy tekstu 3">
            <a:extLst>
              <a:ext uri="{FF2B5EF4-FFF2-40B4-BE49-F238E27FC236}">
                <a16:creationId xmlns:a16="http://schemas.microsoft.com/office/drawing/2014/main" id="{656814B5-23D1-43CE-8624-356E353EBCDE}"/>
              </a:ext>
            </a:extLst>
          </p:cNvPr>
          <p:cNvSpPr>
            <a:spLocks noGrp="1"/>
          </p:cNvSpPr>
          <p:nvPr>
            <p:ph type="body" sz="quarter" idx="31" hasCustomPrompt="1"/>
          </p:nvPr>
        </p:nvSpPr>
        <p:spPr>
          <a:xfrm>
            <a:off x="4485000" y="4315527"/>
            <a:ext cx="3222000" cy="884755"/>
          </a:xfrm>
        </p:spPr>
        <p:txBody>
          <a:bodyPr anchor="b"/>
          <a:lstStyle>
            <a:lvl1pPr marL="0" indent="0" algn="ctr">
              <a:buNone/>
              <a:defRPr b="1"/>
            </a:lvl1pPr>
          </a:lstStyle>
          <a:p>
            <a:r>
              <a:rPr lang="pl-PL" dirty="0" err="1"/>
              <a:t>Click</a:t>
            </a:r>
            <a:r>
              <a:rPr lang="pl-PL" dirty="0"/>
              <a:t> to </a:t>
            </a:r>
            <a:r>
              <a:rPr lang="pl-PL" dirty="0" err="1"/>
              <a:t>add</a:t>
            </a:r>
            <a:r>
              <a:rPr lang="pl-PL" dirty="0"/>
              <a:t> </a:t>
            </a:r>
            <a:br>
              <a:rPr lang="pl-PL" dirty="0"/>
            </a:br>
            <a:r>
              <a:rPr lang="pl-PL" dirty="0"/>
              <a:t>the </a:t>
            </a:r>
            <a:r>
              <a:rPr lang="pl-PL" dirty="0" err="1"/>
              <a:t>text</a:t>
            </a:r>
            <a:endParaRPr lang="pl-PL" dirty="0"/>
          </a:p>
        </p:txBody>
      </p:sp>
      <p:sp>
        <p:nvSpPr>
          <p:cNvPr id="48" name="Symbol zastępczy tekstu 3">
            <a:extLst>
              <a:ext uri="{FF2B5EF4-FFF2-40B4-BE49-F238E27FC236}">
                <a16:creationId xmlns:a16="http://schemas.microsoft.com/office/drawing/2014/main" id="{4647B6C3-6B96-4B05-863C-844A7831905D}"/>
              </a:ext>
            </a:extLst>
          </p:cNvPr>
          <p:cNvSpPr>
            <a:spLocks noGrp="1"/>
          </p:cNvSpPr>
          <p:nvPr>
            <p:ph type="body" sz="quarter" idx="32" hasCustomPrompt="1"/>
          </p:nvPr>
        </p:nvSpPr>
        <p:spPr>
          <a:xfrm>
            <a:off x="8303763" y="4315527"/>
            <a:ext cx="3222000" cy="884755"/>
          </a:xfrm>
        </p:spPr>
        <p:txBody>
          <a:bodyPr anchor="b"/>
          <a:lstStyle>
            <a:lvl1pPr marL="0" indent="0" algn="ctr">
              <a:buNone/>
              <a:defRPr b="1"/>
            </a:lvl1pPr>
          </a:lstStyle>
          <a:p>
            <a:r>
              <a:rPr lang="pl-PL" dirty="0" err="1"/>
              <a:t>Click</a:t>
            </a:r>
            <a:r>
              <a:rPr lang="pl-PL" dirty="0"/>
              <a:t> to </a:t>
            </a:r>
            <a:r>
              <a:rPr lang="pl-PL" dirty="0" err="1"/>
              <a:t>add</a:t>
            </a:r>
            <a:r>
              <a:rPr lang="pl-PL" dirty="0"/>
              <a:t> </a:t>
            </a:r>
            <a:br>
              <a:rPr lang="pl-PL" dirty="0"/>
            </a:br>
            <a:r>
              <a:rPr lang="pl-PL" dirty="0"/>
              <a:t>the </a:t>
            </a:r>
            <a:r>
              <a:rPr lang="pl-PL" dirty="0" err="1"/>
              <a:t>text</a:t>
            </a:r>
            <a:endParaRPr lang="pl-PL" dirty="0"/>
          </a:p>
        </p:txBody>
      </p:sp>
      <p:cxnSp>
        <p:nvCxnSpPr>
          <p:cNvPr id="19" name="Łącznik prosty 18">
            <a:extLst>
              <a:ext uri="{FF2B5EF4-FFF2-40B4-BE49-F238E27FC236}">
                <a16:creationId xmlns:a16="http://schemas.microsoft.com/office/drawing/2014/main" id="{8079389E-FE67-F041-AE8D-68CD6FD97A68}"/>
              </a:ext>
            </a:extLst>
          </p:cNvPr>
          <p:cNvCxnSpPr>
            <a:cxnSpLocks/>
          </p:cNvCxnSpPr>
          <p:nvPr userDrawn="1"/>
        </p:nvCxnSpPr>
        <p:spPr>
          <a:xfrm flipH="1">
            <a:off x="1" y="1282550"/>
            <a:ext cx="1949449" cy="0"/>
          </a:xfrm>
          <a:prstGeom prst="line">
            <a:avLst/>
          </a:prstGeom>
          <a:ln w="25400">
            <a:gradFill>
              <a:gsLst>
                <a:gs pos="0">
                  <a:schemeClr val="accent1"/>
                </a:gs>
                <a:gs pos="100000">
                  <a:schemeClr val="accent2"/>
                </a:gs>
              </a:gsLst>
              <a:lin ang="0" scaled="0"/>
            </a:gra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204413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am [4]">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331FD11-D4EB-F349-A244-1BC13AA5B98F}"/>
              </a:ext>
            </a:extLst>
          </p:cNvPr>
          <p:cNvSpPr>
            <a:spLocks noGrp="1"/>
          </p:cNvSpPr>
          <p:nvPr>
            <p:ph type="title" hasCustomPrompt="1"/>
          </p:nvPr>
        </p:nvSpPr>
        <p:spPr/>
        <p:txBody>
          <a:bodyPr lIns="0"/>
          <a:lstStyle>
            <a:lvl1pPr>
              <a:defRPr>
                <a:latin typeface="Roboto" panose="02000000000000000000" pitchFamily="2" charset="0"/>
                <a:ea typeface="Roboto" panose="02000000000000000000" pitchFamily="2" charset="0"/>
              </a:defRPr>
            </a:lvl1pPr>
          </a:lstStyle>
          <a:p>
            <a:r>
              <a:rPr lang="pl-PL" dirty="0" err="1"/>
              <a:t>Click</a:t>
            </a:r>
            <a:r>
              <a:rPr lang="pl-PL" dirty="0"/>
              <a:t> to </a:t>
            </a:r>
            <a:r>
              <a:rPr lang="pl-PL" dirty="0" err="1"/>
              <a:t>edit</a:t>
            </a:r>
            <a:endParaRPr lang="pl-PL" dirty="0"/>
          </a:p>
        </p:txBody>
      </p:sp>
      <p:sp>
        <p:nvSpPr>
          <p:cNvPr id="3" name="Symbol zastępczy daty 2">
            <a:extLst>
              <a:ext uri="{FF2B5EF4-FFF2-40B4-BE49-F238E27FC236}">
                <a16:creationId xmlns:a16="http://schemas.microsoft.com/office/drawing/2014/main" id="{D3E005BF-7244-1D4A-BB97-C85F270F8250}"/>
              </a:ext>
            </a:extLst>
          </p:cNvPr>
          <p:cNvSpPr>
            <a:spLocks noGrp="1"/>
          </p:cNvSpPr>
          <p:nvPr>
            <p:ph type="dt" sz="half" idx="10"/>
          </p:nvPr>
        </p:nvSpPr>
        <p:spPr/>
        <p:txBody>
          <a:bodyPr/>
          <a:lstStyle>
            <a:lvl1pPr>
              <a:defRPr>
                <a:latin typeface="Roboto" panose="02000000000000000000" pitchFamily="2" charset="0"/>
                <a:ea typeface="Roboto" panose="02000000000000000000" pitchFamily="2" charset="0"/>
              </a:defRPr>
            </a:lvl1pPr>
          </a:lstStyle>
          <a:p>
            <a:fld id="{2DF0A7F1-8DDE-AB40-ABD1-86832C9EAD8A}" type="datetimeFigureOut">
              <a:rPr lang="pl-PL" smtClean="0"/>
              <a:pPr/>
              <a:t>10.01.2024</a:t>
            </a:fld>
            <a:endParaRPr lang="pl-PL" dirty="0"/>
          </a:p>
        </p:txBody>
      </p:sp>
      <p:sp>
        <p:nvSpPr>
          <p:cNvPr id="4" name="Symbol zastępczy stopki 3">
            <a:extLst>
              <a:ext uri="{FF2B5EF4-FFF2-40B4-BE49-F238E27FC236}">
                <a16:creationId xmlns:a16="http://schemas.microsoft.com/office/drawing/2014/main" id="{7CE38F39-D96F-364D-B193-56BBB633852A}"/>
              </a:ext>
            </a:extLst>
          </p:cNvPr>
          <p:cNvSpPr>
            <a:spLocks noGrp="1"/>
          </p:cNvSpPr>
          <p:nvPr>
            <p:ph type="ftr" sz="quarter" idx="11"/>
          </p:nvPr>
        </p:nvSpPr>
        <p:spPr/>
        <p:txBody>
          <a:bodyPr/>
          <a:lstStyle>
            <a:lvl1pPr>
              <a:defRPr>
                <a:latin typeface="Roboto" panose="02000000000000000000" pitchFamily="2" charset="0"/>
                <a:ea typeface="Roboto" panose="02000000000000000000" pitchFamily="2" charset="0"/>
              </a:defRPr>
            </a:lvl1pPr>
          </a:lstStyle>
          <a:p>
            <a:endParaRPr lang="pl-PL" dirty="0"/>
          </a:p>
        </p:txBody>
      </p:sp>
      <p:sp>
        <p:nvSpPr>
          <p:cNvPr id="5" name="Symbol zastępczy numeru slajdu 4">
            <a:extLst>
              <a:ext uri="{FF2B5EF4-FFF2-40B4-BE49-F238E27FC236}">
                <a16:creationId xmlns:a16="http://schemas.microsoft.com/office/drawing/2014/main" id="{B1042CF3-E3B6-1349-9AA2-C55AC9D9AA98}"/>
              </a:ext>
            </a:extLst>
          </p:cNvPr>
          <p:cNvSpPr>
            <a:spLocks noGrp="1"/>
          </p:cNvSpPr>
          <p:nvPr>
            <p:ph type="sldNum" sz="quarter" idx="12"/>
          </p:nvPr>
        </p:nvSpPr>
        <p:spPr/>
        <p:txBody>
          <a:bodyPr/>
          <a:lstStyle>
            <a:lvl1pPr>
              <a:defRPr>
                <a:latin typeface="Roboto" panose="02000000000000000000" pitchFamily="2" charset="0"/>
                <a:ea typeface="Roboto" panose="02000000000000000000" pitchFamily="2" charset="0"/>
              </a:defRPr>
            </a:lvl1pPr>
          </a:lstStyle>
          <a:p>
            <a:fld id="{82F84508-4418-4F44-8CB3-6C056C4313D3}" type="slidenum">
              <a:rPr lang="pl-PL" smtClean="0"/>
              <a:pPr/>
              <a:t>‹Nr.›</a:t>
            </a:fld>
            <a:endParaRPr lang="pl-PL" dirty="0"/>
          </a:p>
        </p:txBody>
      </p:sp>
      <p:sp>
        <p:nvSpPr>
          <p:cNvPr id="11" name="Symbol zastępczy obrazu 16">
            <a:extLst>
              <a:ext uri="{FF2B5EF4-FFF2-40B4-BE49-F238E27FC236}">
                <a16:creationId xmlns:a16="http://schemas.microsoft.com/office/drawing/2014/main" id="{EBDD1FBE-541D-40A3-A21B-D99505B69B2D}"/>
              </a:ext>
            </a:extLst>
          </p:cNvPr>
          <p:cNvSpPr>
            <a:spLocks noGrp="1"/>
          </p:cNvSpPr>
          <p:nvPr>
            <p:ph type="pic" sz="quarter" idx="13" hasCustomPrompt="1"/>
          </p:nvPr>
        </p:nvSpPr>
        <p:spPr>
          <a:xfrm>
            <a:off x="681039" y="1484784"/>
            <a:ext cx="2535236" cy="2672119"/>
          </a:xfrm>
          <a:solidFill>
            <a:schemeClr val="tx2">
              <a:lumMod val="20000"/>
              <a:lumOff val="80000"/>
            </a:schemeClr>
          </a:solidFill>
        </p:spPr>
        <p:txBody>
          <a:bodyPr anchor="ctr">
            <a:normAutofit/>
          </a:bodyPr>
          <a:lstStyle>
            <a:lvl1pPr marL="0" indent="0" algn="ctr">
              <a:lnSpc>
                <a:spcPct val="100000"/>
              </a:lnSpc>
              <a:buNone/>
              <a:defRPr sz="2600">
                <a:solidFill>
                  <a:schemeClr val="accent2"/>
                </a:solidFill>
                <a:latin typeface="Roboto" panose="02000000000000000000" pitchFamily="2" charset="0"/>
                <a:ea typeface="Roboto" panose="02000000000000000000" pitchFamily="2" charset="0"/>
              </a:defRPr>
            </a:lvl1pPr>
          </a:lstStyle>
          <a:p>
            <a:r>
              <a:rPr lang="pl-PL" dirty="0" err="1"/>
              <a:t>Click</a:t>
            </a:r>
            <a:r>
              <a:rPr lang="pl-PL" dirty="0"/>
              <a:t> </a:t>
            </a:r>
            <a:r>
              <a:rPr lang="pl-PL" dirty="0" err="1"/>
              <a:t>this</a:t>
            </a:r>
            <a:r>
              <a:rPr lang="pl-PL" dirty="0"/>
              <a:t> </a:t>
            </a:r>
            <a:r>
              <a:rPr lang="pl-PL" dirty="0" err="1"/>
              <a:t>icon</a:t>
            </a:r>
            <a:r>
              <a:rPr lang="pl-PL" dirty="0"/>
              <a:t> </a:t>
            </a:r>
            <a:br>
              <a:rPr lang="pl-PL" dirty="0"/>
            </a:br>
            <a:r>
              <a:rPr lang="pl-PL" dirty="0"/>
              <a:t>to </a:t>
            </a:r>
            <a:r>
              <a:rPr lang="pl-PL" dirty="0" err="1"/>
              <a:t>add</a:t>
            </a:r>
            <a:r>
              <a:rPr lang="pl-PL" dirty="0"/>
              <a:t> a </a:t>
            </a:r>
            <a:r>
              <a:rPr lang="pl-PL" dirty="0" err="1"/>
              <a:t>picture</a:t>
            </a:r>
            <a:endParaRPr lang="pl-PL" dirty="0"/>
          </a:p>
        </p:txBody>
      </p:sp>
      <p:sp>
        <p:nvSpPr>
          <p:cNvPr id="12" name="Symbol zastępczy obrazu 16">
            <a:extLst>
              <a:ext uri="{FF2B5EF4-FFF2-40B4-BE49-F238E27FC236}">
                <a16:creationId xmlns:a16="http://schemas.microsoft.com/office/drawing/2014/main" id="{9A820C7A-874B-4006-92F4-14444C335DE8}"/>
              </a:ext>
            </a:extLst>
          </p:cNvPr>
          <p:cNvSpPr>
            <a:spLocks noGrp="1"/>
          </p:cNvSpPr>
          <p:nvPr>
            <p:ph type="pic" sz="quarter" idx="18" hasCustomPrompt="1"/>
          </p:nvPr>
        </p:nvSpPr>
        <p:spPr>
          <a:xfrm>
            <a:off x="3446463" y="1484784"/>
            <a:ext cx="2535236" cy="2672119"/>
          </a:xfrm>
          <a:solidFill>
            <a:schemeClr val="tx2">
              <a:lumMod val="20000"/>
              <a:lumOff val="80000"/>
            </a:schemeClr>
          </a:solidFill>
        </p:spPr>
        <p:txBody>
          <a:bodyPr anchor="ctr">
            <a:normAutofit/>
          </a:bodyPr>
          <a:lstStyle>
            <a:lvl1pPr marL="0" indent="0" algn="ctr">
              <a:lnSpc>
                <a:spcPct val="100000"/>
              </a:lnSpc>
              <a:buNone/>
              <a:defRPr sz="2600">
                <a:solidFill>
                  <a:schemeClr val="accent2"/>
                </a:solidFill>
                <a:latin typeface="Roboto" panose="02000000000000000000" pitchFamily="2" charset="0"/>
                <a:ea typeface="Roboto" panose="02000000000000000000" pitchFamily="2" charset="0"/>
              </a:defRPr>
            </a:lvl1pPr>
          </a:lstStyle>
          <a:p>
            <a:r>
              <a:rPr lang="pl-PL" dirty="0" err="1"/>
              <a:t>Click</a:t>
            </a:r>
            <a:r>
              <a:rPr lang="pl-PL" dirty="0"/>
              <a:t> </a:t>
            </a:r>
            <a:r>
              <a:rPr lang="pl-PL" dirty="0" err="1"/>
              <a:t>this</a:t>
            </a:r>
            <a:r>
              <a:rPr lang="pl-PL" dirty="0"/>
              <a:t> </a:t>
            </a:r>
            <a:r>
              <a:rPr lang="pl-PL" dirty="0" err="1"/>
              <a:t>icon</a:t>
            </a:r>
            <a:r>
              <a:rPr lang="pl-PL" dirty="0"/>
              <a:t> </a:t>
            </a:r>
            <a:br>
              <a:rPr lang="pl-PL" dirty="0"/>
            </a:br>
            <a:r>
              <a:rPr lang="pl-PL" dirty="0"/>
              <a:t>to </a:t>
            </a:r>
            <a:r>
              <a:rPr lang="pl-PL" dirty="0" err="1"/>
              <a:t>add</a:t>
            </a:r>
            <a:r>
              <a:rPr lang="pl-PL" dirty="0"/>
              <a:t> a </a:t>
            </a:r>
            <a:r>
              <a:rPr lang="pl-PL" dirty="0" err="1"/>
              <a:t>picture</a:t>
            </a:r>
            <a:endParaRPr lang="pl-PL" dirty="0"/>
          </a:p>
        </p:txBody>
      </p:sp>
      <p:sp>
        <p:nvSpPr>
          <p:cNvPr id="13" name="Symbol zastępczy obrazu 16">
            <a:extLst>
              <a:ext uri="{FF2B5EF4-FFF2-40B4-BE49-F238E27FC236}">
                <a16:creationId xmlns:a16="http://schemas.microsoft.com/office/drawing/2014/main" id="{FA401A54-4461-49C6-B8C0-6E7BC1537250}"/>
              </a:ext>
            </a:extLst>
          </p:cNvPr>
          <p:cNvSpPr>
            <a:spLocks noGrp="1"/>
          </p:cNvSpPr>
          <p:nvPr>
            <p:ph type="pic" sz="quarter" idx="19" hasCustomPrompt="1"/>
          </p:nvPr>
        </p:nvSpPr>
        <p:spPr>
          <a:xfrm>
            <a:off x="6211888" y="1481162"/>
            <a:ext cx="2535236" cy="2672119"/>
          </a:xfrm>
          <a:solidFill>
            <a:schemeClr val="tx2">
              <a:lumMod val="20000"/>
              <a:lumOff val="80000"/>
            </a:schemeClr>
          </a:solidFill>
        </p:spPr>
        <p:txBody>
          <a:bodyPr anchor="ctr">
            <a:normAutofit/>
          </a:bodyPr>
          <a:lstStyle>
            <a:lvl1pPr marL="0" indent="0" algn="ctr">
              <a:lnSpc>
                <a:spcPct val="100000"/>
              </a:lnSpc>
              <a:buNone/>
              <a:defRPr sz="2600">
                <a:solidFill>
                  <a:schemeClr val="accent2"/>
                </a:solidFill>
                <a:latin typeface="Roboto" panose="02000000000000000000" pitchFamily="2" charset="0"/>
                <a:ea typeface="Roboto" panose="02000000000000000000" pitchFamily="2" charset="0"/>
              </a:defRPr>
            </a:lvl1pPr>
          </a:lstStyle>
          <a:p>
            <a:r>
              <a:rPr lang="pl-PL" dirty="0" err="1"/>
              <a:t>Click</a:t>
            </a:r>
            <a:r>
              <a:rPr lang="pl-PL" dirty="0"/>
              <a:t> </a:t>
            </a:r>
            <a:r>
              <a:rPr lang="pl-PL" dirty="0" err="1"/>
              <a:t>this</a:t>
            </a:r>
            <a:r>
              <a:rPr lang="pl-PL" dirty="0"/>
              <a:t> </a:t>
            </a:r>
            <a:r>
              <a:rPr lang="pl-PL" dirty="0" err="1"/>
              <a:t>icon</a:t>
            </a:r>
            <a:r>
              <a:rPr lang="pl-PL" dirty="0"/>
              <a:t> </a:t>
            </a:r>
            <a:br>
              <a:rPr lang="pl-PL" dirty="0"/>
            </a:br>
            <a:r>
              <a:rPr lang="pl-PL" dirty="0"/>
              <a:t>to </a:t>
            </a:r>
            <a:r>
              <a:rPr lang="pl-PL" dirty="0" err="1"/>
              <a:t>add</a:t>
            </a:r>
            <a:r>
              <a:rPr lang="pl-PL" dirty="0"/>
              <a:t> a </a:t>
            </a:r>
            <a:r>
              <a:rPr lang="pl-PL" dirty="0" err="1"/>
              <a:t>picture</a:t>
            </a:r>
            <a:endParaRPr lang="pl-PL" dirty="0"/>
          </a:p>
        </p:txBody>
      </p:sp>
      <p:sp>
        <p:nvSpPr>
          <p:cNvPr id="14" name="Symbol zastępczy obrazu 16">
            <a:extLst>
              <a:ext uri="{FF2B5EF4-FFF2-40B4-BE49-F238E27FC236}">
                <a16:creationId xmlns:a16="http://schemas.microsoft.com/office/drawing/2014/main" id="{F3288686-D009-4AC8-ACE5-166DEEC6DFE7}"/>
              </a:ext>
            </a:extLst>
          </p:cNvPr>
          <p:cNvSpPr>
            <a:spLocks noGrp="1"/>
          </p:cNvSpPr>
          <p:nvPr>
            <p:ph type="pic" sz="quarter" idx="20" hasCustomPrompt="1"/>
          </p:nvPr>
        </p:nvSpPr>
        <p:spPr>
          <a:xfrm>
            <a:off x="8980690" y="1484784"/>
            <a:ext cx="2535236" cy="2672119"/>
          </a:xfrm>
          <a:solidFill>
            <a:schemeClr val="tx2">
              <a:lumMod val="20000"/>
              <a:lumOff val="80000"/>
            </a:schemeClr>
          </a:solidFill>
        </p:spPr>
        <p:txBody>
          <a:bodyPr anchor="ctr">
            <a:normAutofit/>
          </a:bodyPr>
          <a:lstStyle>
            <a:lvl1pPr marL="0" indent="0" algn="ctr">
              <a:lnSpc>
                <a:spcPct val="100000"/>
              </a:lnSpc>
              <a:buNone/>
              <a:defRPr sz="2600">
                <a:solidFill>
                  <a:schemeClr val="accent2"/>
                </a:solidFill>
                <a:latin typeface="Roboto" panose="02000000000000000000" pitchFamily="2" charset="0"/>
                <a:ea typeface="Roboto" panose="02000000000000000000" pitchFamily="2" charset="0"/>
              </a:defRPr>
            </a:lvl1pPr>
          </a:lstStyle>
          <a:p>
            <a:r>
              <a:rPr lang="pl-PL" dirty="0" err="1"/>
              <a:t>Click</a:t>
            </a:r>
            <a:r>
              <a:rPr lang="pl-PL" dirty="0"/>
              <a:t> </a:t>
            </a:r>
            <a:r>
              <a:rPr lang="pl-PL" dirty="0" err="1"/>
              <a:t>this</a:t>
            </a:r>
            <a:r>
              <a:rPr lang="pl-PL" dirty="0"/>
              <a:t> </a:t>
            </a:r>
            <a:r>
              <a:rPr lang="pl-PL" dirty="0" err="1"/>
              <a:t>icon</a:t>
            </a:r>
            <a:r>
              <a:rPr lang="pl-PL" dirty="0"/>
              <a:t> </a:t>
            </a:r>
            <a:br>
              <a:rPr lang="pl-PL" dirty="0"/>
            </a:br>
            <a:r>
              <a:rPr lang="pl-PL" dirty="0"/>
              <a:t>to </a:t>
            </a:r>
            <a:r>
              <a:rPr lang="pl-PL" dirty="0" err="1"/>
              <a:t>add</a:t>
            </a:r>
            <a:r>
              <a:rPr lang="pl-PL" dirty="0"/>
              <a:t> a </a:t>
            </a:r>
            <a:r>
              <a:rPr lang="pl-PL" dirty="0" err="1"/>
              <a:t>picture</a:t>
            </a:r>
            <a:endParaRPr lang="pl-PL" dirty="0"/>
          </a:p>
        </p:txBody>
      </p:sp>
      <p:sp>
        <p:nvSpPr>
          <p:cNvPr id="30" name="Symbol zastępczy tekstu 27">
            <a:extLst>
              <a:ext uri="{FF2B5EF4-FFF2-40B4-BE49-F238E27FC236}">
                <a16:creationId xmlns:a16="http://schemas.microsoft.com/office/drawing/2014/main" id="{DA230F1A-C2C4-46CC-B71F-9E36E811D916}"/>
              </a:ext>
            </a:extLst>
          </p:cNvPr>
          <p:cNvSpPr>
            <a:spLocks noGrp="1"/>
          </p:cNvSpPr>
          <p:nvPr>
            <p:ph type="body" sz="quarter" idx="21" hasCustomPrompt="1"/>
          </p:nvPr>
        </p:nvSpPr>
        <p:spPr>
          <a:xfrm>
            <a:off x="680711" y="5368538"/>
            <a:ext cx="2525711" cy="821943"/>
          </a:xfrm>
        </p:spPr>
        <p:txBody>
          <a:bodyPr anchor="t">
            <a:normAutofit/>
          </a:bodyPr>
          <a:lstStyle>
            <a:lvl1pPr marL="0" indent="0" algn="ctr">
              <a:buNone/>
              <a:defRPr sz="1800" b="0">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p:txBody>
      </p:sp>
      <p:cxnSp>
        <p:nvCxnSpPr>
          <p:cNvPr id="31" name="Łącznik prosty 30">
            <a:extLst>
              <a:ext uri="{FF2B5EF4-FFF2-40B4-BE49-F238E27FC236}">
                <a16:creationId xmlns:a16="http://schemas.microsoft.com/office/drawing/2014/main" id="{DEDD961F-0953-45D4-A652-E6154D6ACDD6}"/>
              </a:ext>
            </a:extLst>
          </p:cNvPr>
          <p:cNvCxnSpPr>
            <a:cxnSpLocks/>
          </p:cNvCxnSpPr>
          <p:nvPr userDrawn="1"/>
        </p:nvCxnSpPr>
        <p:spPr>
          <a:xfrm flipH="1">
            <a:off x="1361749" y="5292909"/>
            <a:ext cx="1152524" cy="0"/>
          </a:xfrm>
          <a:prstGeom prst="line">
            <a:avLst/>
          </a:prstGeom>
          <a:ln w="25400">
            <a:gradFill>
              <a:gsLst>
                <a:gs pos="0">
                  <a:schemeClr val="accent1"/>
                </a:gs>
                <a:gs pos="100000">
                  <a:schemeClr val="accent2"/>
                </a:gs>
              </a:gsLst>
              <a:lin ang="0" scaled="0"/>
            </a:gradFill>
          </a:ln>
          <a:effectLst/>
        </p:spPr>
        <p:style>
          <a:lnRef idx="2">
            <a:schemeClr val="accent1"/>
          </a:lnRef>
          <a:fillRef idx="0">
            <a:schemeClr val="accent1"/>
          </a:fillRef>
          <a:effectRef idx="1">
            <a:schemeClr val="accent1"/>
          </a:effectRef>
          <a:fontRef idx="minor">
            <a:schemeClr val="tx1"/>
          </a:fontRef>
        </p:style>
      </p:cxnSp>
      <p:sp>
        <p:nvSpPr>
          <p:cNvPr id="32" name="Symbol zastępczy tekstu 3">
            <a:extLst>
              <a:ext uri="{FF2B5EF4-FFF2-40B4-BE49-F238E27FC236}">
                <a16:creationId xmlns:a16="http://schemas.microsoft.com/office/drawing/2014/main" id="{8AAF722E-659C-438B-8CDB-82B634C18924}"/>
              </a:ext>
            </a:extLst>
          </p:cNvPr>
          <p:cNvSpPr>
            <a:spLocks noGrp="1"/>
          </p:cNvSpPr>
          <p:nvPr>
            <p:ph type="body" sz="quarter" idx="22" hasCustomPrompt="1"/>
          </p:nvPr>
        </p:nvSpPr>
        <p:spPr>
          <a:xfrm>
            <a:off x="680711" y="4315528"/>
            <a:ext cx="2527505" cy="884755"/>
          </a:xfrm>
        </p:spPr>
        <p:txBody>
          <a:bodyPr anchor="b"/>
          <a:lstStyle>
            <a:lvl1pPr marL="0" indent="0" algn="ctr">
              <a:buNone/>
              <a:defRPr b="1"/>
            </a:lvl1pPr>
          </a:lstStyle>
          <a:p>
            <a:r>
              <a:rPr lang="pl-PL" dirty="0" err="1"/>
              <a:t>Click</a:t>
            </a:r>
            <a:r>
              <a:rPr lang="pl-PL" dirty="0"/>
              <a:t> to </a:t>
            </a:r>
            <a:r>
              <a:rPr lang="pl-PL" dirty="0" err="1"/>
              <a:t>add</a:t>
            </a:r>
            <a:r>
              <a:rPr lang="pl-PL" dirty="0"/>
              <a:t> </a:t>
            </a:r>
            <a:br>
              <a:rPr lang="pl-PL" dirty="0"/>
            </a:br>
            <a:r>
              <a:rPr lang="pl-PL" dirty="0"/>
              <a:t>the </a:t>
            </a:r>
            <a:r>
              <a:rPr lang="pl-PL" dirty="0" err="1"/>
              <a:t>text</a:t>
            </a:r>
            <a:endParaRPr lang="pl-PL" dirty="0"/>
          </a:p>
        </p:txBody>
      </p:sp>
      <p:sp>
        <p:nvSpPr>
          <p:cNvPr id="33" name="Symbol zastępczy tekstu 27">
            <a:extLst>
              <a:ext uri="{FF2B5EF4-FFF2-40B4-BE49-F238E27FC236}">
                <a16:creationId xmlns:a16="http://schemas.microsoft.com/office/drawing/2014/main" id="{FE474BC4-EB72-4EC7-844C-7A24B143E5EE}"/>
              </a:ext>
            </a:extLst>
          </p:cNvPr>
          <p:cNvSpPr>
            <a:spLocks noGrp="1"/>
          </p:cNvSpPr>
          <p:nvPr>
            <p:ph type="body" sz="quarter" idx="27" hasCustomPrompt="1"/>
          </p:nvPr>
        </p:nvSpPr>
        <p:spPr>
          <a:xfrm>
            <a:off x="3454400" y="5368538"/>
            <a:ext cx="2525711" cy="821943"/>
          </a:xfrm>
        </p:spPr>
        <p:txBody>
          <a:bodyPr anchor="t">
            <a:normAutofit/>
          </a:bodyPr>
          <a:lstStyle>
            <a:lvl1pPr marL="0" indent="0" algn="ctr">
              <a:buNone/>
              <a:defRPr sz="1800" b="0">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p:txBody>
      </p:sp>
      <p:cxnSp>
        <p:nvCxnSpPr>
          <p:cNvPr id="34" name="Łącznik prosty 33">
            <a:extLst>
              <a:ext uri="{FF2B5EF4-FFF2-40B4-BE49-F238E27FC236}">
                <a16:creationId xmlns:a16="http://schemas.microsoft.com/office/drawing/2014/main" id="{AC6C188A-B398-4A66-BFCB-024829C6250B}"/>
              </a:ext>
            </a:extLst>
          </p:cNvPr>
          <p:cNvCxnSpPr>
            <a:cxnSpLocks/>
          </p:cNvCxnSpPr>
          <p:nvPr userDrawn="1"/>
        </p:nvCxnSpPr>
        <p:spPr>
          <a:xfrm flipH="1">
            <a:off x="4135438" y="5292909"/>
            <a:ext cx="1152524" cy="0"/>
          </a:xfrm>
          <a:prstGeom prst="line">
            <a:avLst/>
          </a:prstGeom>
          <a:ln w="25400">
            <a:gradFill>
              <a:gsLst>
                <a:gs pos="0">
                  <a:schemeClr val="accent1"/>
                </a:gs>
                <a:gs pos="100000">
                  <a:schemeClr val="accent2"/>
                </a:gs>
              </a:gsLst>
              <a:lin ang="0" scaled="0"/>
            </a:gradFill>
          </a:ln>
          <a:effectLst/>
        </p:spPr>
        <p:style>
          <a:lnRef idx="2">
            <a:schemeClr val="accent1"/>
          </a:lnRef>
          <a:fillRef idx="0">
            <a:schemeClr val="accent1"/>
          </a:fillRef>
          <a:effectRef idx="1">
            <a:schemeClr val="accent1"/>
          </a:effectRef>
          <a:fontRef idx="minor">
            <a:schemeClr val="tx1"/>
          </a:fontRef>
        </p:style>
      </p:cxnSp>
      <p:sp>
        <p:nvSpPr>
          <p:cNvPr id="35" name="Symbol zastępczy tekstu 3">
            <a:extLst>
              <a:ext uri="{FF2B5EF4-FFF2-40B4-BE49-F238E27FC236}">
                <a16:creationId xmlns:a16="http://schemas.microsoft.com/office/drawing/2014/main" id="{030B854A-C498-4A4D-AC22-439AFA4A427B}"/>
              </a:ext>
            </a:extLst>
          </p:cNvPr>
          <p:cNvSpPr>
            <a:spLocks noGrp="1"/>
          </p:cNvSpPr>
          <p:nvPr>
            <p:ph type="body" sz="quarter" idx="29" hasCustomPrompt="1"/>
          </p:nvPr>
        </p:nvSpPr>
        <p:spPr>
          <a:xfrm>
            <a:off x="3454400" y="4315528"/>
            <a:ext cx="2527505" cy="884755"/>
          </a:xfrm>
        </p:spPr>
        <p:txBody>
          <a:bodyPr anchor="b"/>
          <a:lstStyle>
            <a:lvl1pPr marL="0" indent="0" algn="ctr">
              <a:buNone/>
              <a:defRPr b="1"/>
            </a:lvl1pPr>
          </a:lstStyle>
          <a:p>
            <a:r>
              <a:rPr lang="pl-PL" dirty="0" err="1"/>
              <a:t>Click</a:t>
            </a:r>
            <a:r>
              <a:rPr lang="pl-PL" dirty="0"/>
              <a:t> to </a:t>
            </a:r>
            <a:r>
              <a:rPr lang="pl-PL" dirty="0" err="1"/>
              <a:t>add</a:t>
            </a:r>
            <a:r>
              <a:rPr lang="pl-PL" dirty="0"/>
              <a:t> </a:t>
            </a:r>
            <a:br>
              <a:rPr lang="pl-PL" dirty="0"/>
            </a:br>
            <a:r>
              <a:rPr lang="pl-PL" dirty="0"/>
              <a:t>the </a:t>
            </a:r>
            <a:r>
              <a:rPr lang="pl-PL" dirty="0" err="1"/>
              <a:t>text</a:t>
            </a:r>
            <a:endParaRPr lang="pl-PL" dirty="0"/>
          </a:p>
        </p:txBody>
      </p:sp>
      <p:sp>
        <p:nvSpPr>
          <p:cNvPr id="36" name="Symbol zastępczy tekstu 27">
            <a:extLst>
              <a:ext uri="{FF2B5EF4-FFF2-40B4-BE49-F238E27FC236}">
                <a16:creationId xmlns:a16="http://schemas.microsoft.com/office/drawing/2014/main" id="{944ADB1E-FFCE-490A-814F-3C96A330845B}"/>
              </a:ext>
            </a:extLst>
          </p:cNvPr>
          <p:cNvSpPr>
            <a:spLocks noGrp="1"/>
          </p:cNvSpPr>
          <p:nvPr>
            <p:ph type="body" sz="quarter" idx="30" hasCustomPrompt="1"/>
          </p:nvPr>
        </p:nvSpPr>
        <p:spPr>
          <a:xfrm>
            <a:off x="6219825" y="5368538"/>
            <a:ext cx="2525711" cy="821943"/>
          </a:xfrm>
        </p:spPr>
        <p:txBody>
          <a:bodyPr anchor="t">
            <a:normAutofit/>
          </a:bodyPr>
          <a:lstStyle>
            <a:lvl1pPr marL="0" indent="0" algn="ctr">
              <a:buNone/>
              <a:defRPr sz="1800" b="0">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p:txBody>
      </p:sp>
      <p:cxnSp>
        <p:nvCxnSpPr>
          <p:cNvPr id="37" name="Łącznik prosty 36">
            <a:extLst>
              <a:ext uri="{FF2B5EF4-FFF2-40B4-BE49-F238E27FC236}">
                <a16:creationId xmlns:a16="http://schemas.microsoft.com/office/drawing/2014/main" id="{971C43EA-3890-4C8A-8812-CD3FAE30C720}"/>
              </a:ext>
            </a:extLst>
          </p:cNvPr>
          <p:cNvCxnSpPr>
            <a:cxnSpLocks/>
          </p:cNvCxnSpPr>
          <p:nvPr userDrawn="1"/>
        </p:nvCxnSpPr>
        <p:spPr>
          <a:xfrm flipH="1">
            <a:off x="6900863" y="5292909"/>
            <a:ext cx="1152524" cy="0"/>
          </a:xfrm>
          <a:prstGeom prst="line">
            <a:avLst/>
          </a:prstGeom>
          <a:ln w="25400">
            <a:gradFill>
              <a:gsLst>
                <a:gs pos="0">
                  <a:schemeClr val="accent1"/>
                </a:gs>
                <a:gs pos="100000">
                  <a:schemeClr val="accent2"/>
                </a:gs>
              </a:gsLst>
              <a:lin ang="0" scaled="0"/>
            </a:gradFill>
          </a:ln>
          <a:effectLst/>
        </p:spPr>
        <p:style>
          <a:lnRef idx="2">
            <a:schemeClr val="accent1"/>
          </a:lnRef>
          <a:fillRef idx="0">
            <a:schemeClr val="accent1"/>
          </a:fillRef>
          <a:effectRef idx="1">
            <a:schemeClr val="accent1"/>
          </a:effectRef>
          <a:fontRef idx="minor">
            <a:schemeClr val="tx1"/>
          </a:fontRef>
        </p:style>
      </p:cxnSp>
      <p:sp>
        <p:nvSpPr>
          <p:cNvPr id="38" name="Symbol zastępczy tekstu 3">
            <a:extLst>
              <a:ext uri="{FF2B5EF4-FFF2-40B4-BE49-F238E27FC236}">
                <a16:creationId xmlns:a16="http://schemas.microsoft.com/office/drawing/2014/main" id="{52AE9A94-5426-46B8-841A-37511B776E31}"/>
              </a:ext>
            </a:extLst>
          </p:cNvPr>
          <p:cNvSpPr>
            <a:spLocks noGrp="1"/>
          </p:cNvSpPr>
          <p:nvPr>
            <p:ph type="body" sz="quarter" idx="32" hasCustomPrompt="1"/>
          </p:nvPr>
        </p:nvSpPr>
        <p:spPr>
          <a:xfrm>
            <a:off x="6219825" y="4315528"/>
            <a:ext cx="2527505" cy="884755"/>
          </a:xfrm>
        </p:spPr>
        <p:txBody>
          <a:bodyPr anchor="b"/>
          <a:lstStyle>
            <a:lvl1pPr marL="0" indent="0" algn="ctr">
              <a:buNone/>
              <a:defRPr b="1"/>
            </a:lvl1pPr>
          </a:lstStyle>
          <a:p>
            <a:r>
              <a:rPr lang="pl-PL" dirty="0" err="1"/>
              <a:t>Click</a:t>
            </a:r>
            <a:r>
              <a:rPr lang="pl-PL" dirty="0"/>
              <a:t> to </a:t>
            </a:r>
            <a:r>
              <a:rPr lang="pl-PL" dirty="0" err="1"/>
              <a:t>add</a:t>
            </a:r>
            <a:r>
              <a:rPr lang="pl-PL" dirty="0"/>
              <a:t> </a:t>
            </a:r>
            <a:br>
              <a:rPr lang="pl-PL" dirty="0"/>
            </a:br>
            <a:r>
              <a:rPr lang="pl-PL" dirty="0"/>
              <a:t>the </a:t>
            </a:r>
            <a:r>
              <a:rPr lang="pl-PL" dirty="0" err="1"/>
              <a:t>text</a:t>
            </a:r>
            <a:endParaRPr lang="pl-PL" dirty="0"/>
          </a:p>
        </p:txBody>
      </p:sp>
      <p:sp>
        <p:nvSpPr>
          <p:cNvPr id="39" name="Symbol zastępczy tekstu 27">
            <a:extLst>
              <a:ext uri="{FF2B5EF4-FFF2-40B4-BE49-F238E27FC236}">
                <a16:creationId xmlns:a16="http://schemas.microsoft.com/office/drawing/2014/main" id="{37784A98-0DE8-4EC9-9BE6-01CF07AE8BE6}"/>
              </a:ext>
            </a:extLst>
          </p:cNvPr>
          <p:cNvSpPr>
            <a:spLocks noGrp="1"/>
          </p:cNvSpPr>
          <p:nvPr>
            <p:ph type="body" sz="quarter" idx="33" hasCustomPrompt="1"/>
          </p:nvPr>
        </p:nvSpPr>
        <p:spPr>
          <a:xfrm>
            <a:off x="8983662" y="5368538"/>
            <a:ext cx="2525711" cy="821943"/>
          </a:xfrm>
        </p:spPr>
        <p:txBody>
          <a:bodyPr anchor="t">
            <a:normAutofit/>
          </a:bodyPr>
          <a:lstStyle>
            <a:lvl1pPr marL="0" indent="0" algn="ctr">
              <a:buNone/>
              <a:defRPr sz="1800" b="0">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p:txBody>
      </p:sp>
      <p:cxnSp>
        <p:nvCxnSpPr>
          <p:cNvPr id="40" name="Łącznik prosty 39">
            <a:extLst>
              <a:ext uri="{FF2B5EF4-FFF2-40B4-BE49-F238E27FC236}">
                <a16:creationId xmlns:a16="http://schemas.microsoft.com/office/drawing/2014/main" id="{A5CD66AB-6196-4AFD-85F5-531A88D0DD14}"/>
              </a:ext>
            </a:extLst>
          </p:cNvPr>
          <p:cNvCxnSpPr>
            <a:cxnSpLocks/>
          </p:cNvCxnSpPr>
          <p:nvPr userDrawn="1"/>
        </p:nvCxnSpPr>
        <p:spPr>
          <a:xfrm flipH="1">
            <a:off x="9664700" y="5292909"/>
            <a:ext cx="1152524" cy="0"/>
          </a:xfrm>
          <a:prstGeom prst="line">
            <a:avLst/>
          </a:prstGeom>
          <a:ln w="25400">
            <a:gradFill>
              <a:gsLst>
                <a:gs pos="0">
                  <a:schemeClr val="accent1"/>
                </a:gs>
                <a:gs pos="100000">
                  <a:schemeClr val="accent2"/>
                </a:gs>
              </a:gsLst>
              <a:lin ang="0" scaled="0"/>
            </a:gradFill>
          </a:ln>
          <a:effectLst/>
        </p:spPr>
        <p:style>
          <a:lnRef idx="2">
            <a:schemeClr val="accent1"/>
          </a:lnRef>
          <a:fillRef idx="0">
            <a:schemeClr val="accent1"/>
          </a:fillRef>
          <a:effectRef idx="1">
            <a:schemeClr val="accent1"/>
          </a:effectRef>
          <a:fontRef idx="minor">
            <a:schemeClr val="tx1"/>
          </a:fontRef>
        </p:style>
      </p:cxnSp>
      <p:sp>
        <p:nvSpPr>
          <p:cNvPr id="41" name="Symbol zastępczy tekstu 3">
            <a:extLst>
              <a:ext uri="{FF2B5EF4-FFF2-40B4-BE49-F238E27FC236}">
                <a16:creationId xmlns:a16="http://schemas.microsoft.com/office/drawing/2014/main" id="{284DD6C5-CC79-45DE-B3B5-F00BF09CD755}"/>
              </a:ext>
            </a:extLst>
          </p:cNvPr>
          <p:cNvSpPr>
            <a:spLocks noGrp="1"/>
          </p:cNvSpPr>
          <p:nvPr>
            <p:ph type="body" sz="quarter" idx="35" hasCustomPrompt="1"/>
          </p:nvPr>
        </p:nvSpPr>
        <p:spPr>
          <a:xfrm>
            <a:off x="8983662" y="4315528"/>
            <a:ext cx="2527505" cy="884755"/>
          </a:xfrm>
        </p:spPr>
        <p:txBody>
          <a:bodyPr anchor="b"/>
          <a:lstStyle>
            <a:lvl1pPr marL="0" indent="0" algn="ctr">
              <a:buNone/>
              <a:defRPr b="1"/>
            </a:lvl1pPr>
          </a:lstStyle>
          <a:p>
            <a:r>
              <a:rPr lang="pl-PL" dirty="0" err="1"/>
              <a:t>Click</a:t>
            </a:r>
            <a:r>
              <a:rPr lang="pl-PL" dirty="0"/>
              <a:t> to </a:t>
            </a:r>
            <a:r>
              <a:rPr lang="pl-PL" dirty="0" err="1"/>
              <a:t>add</a:t>
            </a:r>
            <a:r>
              <a:rPr lang="pl-PL" dirty="0"/>
              <a:t> </a:t>
            </a:r>
            <a:br>
              <a:rPr lang="pl-PL" dirty="0"/>
            </a:br>
            <a:r>
              <a:rPr lang="pl-PL" dirty="0"/>
              <a:t>the </a:t>
            </a:r>
            <a:r>
              <a:rPr lang="pl-PL" dirty="0" err="1"/>
              <a:t>text</a:t>
            </a:r>
            <a:endParaRPr lang="pl-PL" dirty="0"/>
          </a:p>
        </p:txBody>
      </p:sp>
      <p:cxnSp>
        <p:nvCxnSpPr>
          <p:cNvPr id="23" name="Łącznik prosty 22">
            <a:extLst>
              <a:ext uri="{FF2B5EF4-FFF2-40B4-BE49-F238E27FC236}">
                <a16:creationId xmlns:a16="http://schemas.microsoft.com/office/drawing/2014/main" id="{CCDEFA9F-948C-2146-BD8B-D721AF3C1C42}"/>
              </a:ext>
            </a:extLst>
          </p:cNvPr>
          <p:cNvCxnSpPr>
            <a:cxnSpLocks/>
          </p:cNvCxnSpPr>
          <p:nvPr userDrawn="1"/>
        </p:nvCxnSpPr>
        <p:spPr>
          <a:xfrm flipH="1">
            <a:off x="1" y="1282550"/>
            <a:ext cx="1949449" cy="0"/>
          </a:xfrm>
          <a:prstGeom prst="line">
            <a:avLst/>
          </a:prstGeom>
          <a:ln w="25400">
            <a:gradFill>
              <a:gsLst>
                <a:gs pos="0">
                  <a:schemeClr val="accent1"/>
                </a:gs>
                <a:gs pos="100000">
                  <a:schemeClr val="accent2"/>
                </a:gs>
              </a:gsLst>
              <a:lin ang="0" scaled="0"/>
            </a:gra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27704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am [3] Shapes Alternative">
    <p:spTree>
      <p:nvGrpSpPr>
        <p:cNvPr id="1" name=""/>
        <p:cNvGrpSpPr/>
        <p:nvPr/>
      </p:nvGrpSpPr>
      <p:grpSpPr>
        <a:xfrm>
          <a:off x="0" y="0"/>
          <a:ext cx="0" cy="0"/>
          <a:chOff x="0" y="0"/>
          <a:chExt cx="0" cy="0"/>
        </a:xfrm>
      </p:grpSpPr>
      <p:sp>
        <p:nvSpPr>
          <p:cNvPr id="3" name="Symbol zastępczy daty 2">
            <a:extLst>
              <a:ext uri="{FF2B5EF4-FFF2-40B4-BE49-F238E27FC236}">
                <a16:creationId xmlns:a16="http://schemas.microsoft.com/office/drawing/2014/main" id="{D3E005BF-7244-1D4A-BB97-C85F270F8250}"/>
              </a:ext>
            </a:extLst>
          </p:cNvPr>
          <p:cNvSpPr>
            <a:spLocks noGrp="1"/>
          </p:cNvSpPr>
          <p:nvPr>
            <p:ph type="dt" sz="half" idx="10"/>
          </p:nvPr>
        </p:nvSpPr>
        <p:spPr/>
        <p:txBody>
          <a:bodyPr/>
          <a:lstStyle>
            <a:lvl1pPr>
              <a:defRPr>
                <a:latin typeface="Roboto" panose="02000000000000000000" pitchFamily="2" charset="0"/>
                <a:ea typeface="Roboto" panose="02000000000000000000" pitchFamily="2" charset="0"/>
              </a:defRPr>
            </a:lvl1pPr>
          </a:lstStyle>
          <a:p>
            <a:fld id="{2DF0A7F1-8DDE-AB40-ABD1-86832C9EAD8A}" type="datetimeFigureOut">
              <a:rPr lang="pl-PL" smtClean="0"/>
              <a:pPr/>
              <a:t>10.01.2024</a:t>
            </a:fld>
            <a:endParaRPr lang="pl-PL" dirty="0"/>
          </a:p>
        </p:txBody>
      </p:sp>
      <p:sp>
        <p:nvSpPr>
          <p:cNvPr id="4" name="Symbol zastępczy stopki 3">
            <a:extLst>
              <a:ext uri="{FF2B5EF4-FFF2-40B4-BE49-F238E27FC236}">
                <a16:creationId xmlns:a16="http://schemas.microsoft.com/office/drawing/2014/main" id="{7CE38F39-D96F-364D-B193-56BBB633852A}"/>
              </a:ext>
            </a:extLst>
          </p:cNvPr>
          <p:cNvSpPr>
            <a:spLocks noGrp="1"/>
          </p:cNvSpPr>
          <p:nvPr>
            <p:ph type="ftr" sz="quarter" idx="11"/>
          </p:nvPr>
        </p:nvSpPr>
        <p:spPr/>
        <p:txBody>
          <a:bodyPr/>
          <a:lstStyle>
            <a:lvl1pPr>
              <a:defRPr>
                <a:latin typeface="Roboto" panose="02000000000000000000" pitchFamily="2" charset="0"/>
                <a:ea typeface="Roboto" panose="02000000000000000000" pitchFamily="2" charset="0"/>
              </a:defRPr>
            </a:lvl1pPr>
          </a:lstStyle>
          <a:p>
            <a:endParaRPr lang="pl-PL" dirty="0"/>
          </a:p>
        </p:txBody>
      </p:sp>
      <p:sp>
        <p:nvSpPr>
          <p:cNvPr id="5" name="Symbol zastępczy numeru slajdu 4">
            <a:extLst>
              <a:ext uri="{FF2B5EF4-FFF2-40B4-BE49-F238E27FC236}">
                <a16:creationId xmlns:a16="http://schemas.microsoft.com/office/drawing/2014/main" id="{B1042CF3-E3B6-1349-9AA2-C55AC9D9AA98}"/>
              </a:ext>
            </a:extLst>
          </p:cNvPr>
          <p:cNvSpPr>
            <a:spLocks noGrp="1"/>
          </p:cNvSpPr>
          <p:nvPr>
            <p:ph type="sldNum" sz="quarter" idx="12"/>
          </p:nvPr>
        </p:nvSpPr>
        <p:spPr/>
        <p:txBody>
          <a:bodyPr/>
          <a:lstStyle>
            <a:lvl1pPr>
              <a:defRPr>
                <a:latin typeface="Roboto" panose="02000000000000000000" pitchFamily="2" charset="0"/>
                <a:ea typeface="Roboto" panose="02000000000000000000" pitchFamily="2" charset="0"/>
              </a:defRPr>
            </a:lvl1pPr>
          </a:lstStyle>
          <a:p>
            <a:fld id="{82F84508-4418-4F44-8CB3-6C056C4313D3}" type="slidenum">
              <a:rPr lang="pl-PL" smtClean="0"/>
              <a:pPr/>
              <a:t>‹Nr.›</a:t>
            </a:fld>
            <a:endParaRPr lang="pl-PL" dirty="0"/>
          </a:p>
        </p:txBody>
      </p:sp>
      <p:sp>
        <p:nvSpPr>
          <p:cNvPr id="24" name="Symbol zastępczy obrazu 16">
            <a:extLst>
              <a:ext uri="{FF2B5EF4-FFF2-40B4-BE49-F238E27FC236}">
                <a16:creationId xmlns:a16="http://schemas.microsoft.com/office/drawing/2014/main" id="{86931452-4549-0B4D-966C-6B43CBFF40CD}"/>
              </a:ext>
            </a:extLst>
          </p:cNvPr>
          <p:cNvSpPr>
            <a:spLocks noGrp="1"/>
          </p:cNvSpPr>
          <p:nvPr>
            <p:ph type="pic" sz="quarter" idx="13" hasCustomPrompt="1"/>
          </p:nvPr>
        </p:nvSpPr>
        <p:spPr>
          <a:xfrm>
            <a:off x="1487375" y="2560227"/>
            <a:ext cx="1843200" cy="1843200"/>
          </a:xfrm>
          <a:prstGeom prst="ellipse">
            <a:avLst/>
          </a:prstGeom>
          <a:solidFill>
            <a:schemeClr val="tx2">
              <a:lumMod val="20000"/>
              <a:lumOff val="80000"/>
            </a:schemeClr>
          </a:solidFill>
        </p:spPr>
        <p:txBody>
          <a:bodyPr anchor="ctr">
            <a:noAutofit/>
          </a:bodyPr>
          <a:lstStyle>
            <a:lvl1pPr marL="0" indent="0" algn="ctr">
              <a:lnSpc>
                <a:spcPct val="100000"/>
              </a:lnSpc>
              <a:buNone/>
              <a:defRPr sz="1600">
                <a:solidFill>
                  <a:schemeClr val="accent2"/>
                </a:solidFill>
                <a:latin typeface="Roboto" panose="02000000000000000000" pitchFamily="2" charset="0"/>
                <a:ea typeface="Roboto" panose="02000000000000000000" pitchFamily="2" charset="0"/>
              </a:defRPr>
            </a:lvl1pPr>
          </a:lstStyle>
          <a:p>
            <a:r>
              <a:rPr lang="pl-PL" dirty="0" err="1"/>
              <a:t>Click</a:t>
            </a:r>
            <a:r>
              <a:rPr lang="pl-PL" dirty="0"/>
              <a:t> </a:t>
            </a:r>
            <a:r>
              <a:rPr lang="pl-PL" dirty="0" err="1"/>
              <a:t>this</a:t>
            </a:r>
            <a:r>
              <a:rPr lang="pl-PL" dirty="0"/>
              <a:t> </a:t>
            </a:r>
            <a:r>
              <a:rPr lang="pl-PL" dirty="0" err="1"/>
              <a:t>icon</a:t>
            </a:r>
            <a:r>
              <a:rPr lang="pl-PL" dirty="0"/>
              <a:t> </a:t>
            </a:r>
            <a:br>
              <a:rPr lang="pl-PL" dirty="0"/>
            </a:br>
            <a:r>
              <a:rPr lang="pl-PL" dirty="0"/>
              <a:t>to </a:t>
            </a:r>
            <a:r>
              <a:rPr lang="pl-PL" dirty="0" err="1"/>
              <a:t>add</a:t>
            </a:r>
            <a:r>
              <a:rPr lang="pl-PL" dirty="0"/>
              <a:t> a </a:t>
            </a:r>
            <a:r>
              <a:rPr lang="pl-PL" dirty="0" err="1"/>
              <a:t>picture</a:t>
            </a:r>
            <a:endParaRPr lang="pl-PL" dirty="0"/>
          </a:p>
        </p:txBody>
      </p:sp>
      <p:sp>
        <p:nvSpPr>
          <p:cNvPr id="25" name="Symbol zastępczy obrazu 16">
            <a:extLst>
              <a:ext uri="{FF2B5EF4-FFF2-40B4-BE49-F238E27FC236}">
                <a16:creationId xmlns:a16="http://schemas.microsoft.com/office/drawing/2014/main" id="{C6FDA77A-7BE0-8A48-B7FF-ADFF59AFDC61}"/>
              </a:ext>
            </a:extLst>
          </p:cNvPr>
          <p:cNvSpPr>
            <a:spLocks noGrp="1"/>
          </p:cNvSpPr>
          <p:nvPr>
            <p:ph type="pic" sz="quarter" idx="18" hasCustomPrompt="1"/>
          </p:nvPr>
        </p:nvSpPr>
        <p:spPr>
          <a:xfrm>
            <a:off x="5183718" y="2560227"/>
            <a:ext cx="1843200" cy="1843200"/>
          </a:xfrm>
          <a:prstGeom prst="ellipse">
            <a:avLst/>
          </a:prstGeom>
          <a:solidFill>
            <a:schemeClr val="tx2">
              <a:lumMod val="20000"/>
              <a:lumOff val="80000"/>
            </a:schemeClr>
          </a:solidFill>
        </p:spPr>
        <p:txBody>
          <a:bodyPr anchor="ctr">
            <a:noAutofit/>
          </a:bodyPr>
          <a:lstStyle>
            <a:lvl1pPr marL="0" indent="0" algn="ctr">
              <a:lnSpc>
                <a:spcPct val="100000"/>
              </a:lnSpc>
              <a:buNone/>
              <a:defRPr sz="1600">
                <a:solidFill>
                  <a:schemeClr val="accent2"/>
                </a:solidFill>
                <a:latin typeface="Roboto" panose="02000000000000000000" pitchFamily="2" charset="0"/>
                <a:ea typeface="Roboto" panose="02000000000000000000" pitchFamily="2" charset="0"/>
              </a:defRPr>
            </a:lvl1pPr>
          </a:lstStyle>
          <a:p>
            <a:r>
              <a:rPr lang="pl-PL" dirty="0" err="1"/>
              <a:t>Click</a:t>
            </a:r>
            <a:r>
              <a:rPr lang="pl-PL" dirty="0"/>
              <a:t> </a:t>
            </a:r>
            <a:r>
              <a:rPr lang="pl-PL" dirty="0" err="1"/>
              <a:t>this</a:t>
            </a:r>
            <a:r>
              <a:rPr lang="pl-PL" dirty="0"/>
              <a:t> </a:t>
            </a:r>
            <a:r>
              <a:rPr lang="pl-PL" dirty="0" err="1"/>
              <a:t>icon</a:t>
            </a:r>
            <a:r>
              <a:rPr lang="pl-PL" dirty="0"/>
              <a:t> </a:t>
            </a:r>
            <a:br>
              <a:rPr lang="pl-PL" dirty="0"/>
            </a:br>
            <a:r>
              <a:rPr lang="pl-PL" dirty="0"/>
              <a:t>to </a:t>
            </a:r>
            <a:r>
              <a:rPr lang="pl-PL" dirty="0" err="1"/>
              <a:t>add</a:t>
            </a:r>
            <a:r>
              <a:rPr lang="pl-PL" dirty="0"/>
              <a:t> a </a:t>
            </a:r>
            <a:r>
              <a:rPr lang="pl-PL" dirty="0" err="1"/>
              <a:t>picture</a:t>
            </a:r>
            <a:endParaRPr lang="pl-PL" dirty="0"/>
          </a:p>
        </p:txBody>
      </p:sp>
      <p:sp>
        <p:nvSpPr>
          <p:cNvPr id="26" name="Symbol zastępczy obrazu 16">
            <a:extLst>
              <a:ext uri="{FF2B5EF4-FFF2-40B4-BE49-F238E27FC236}">
                <a16:creationId xmlns:a16="http://schemas.microsoft.com/office/drawing/2014/main" id="{9AC037A9-97E5-FC4F-B9BB-E0ACE3BD8B2D}"/>
              </a:ext>
            </a:extLst>
          </p:cNvPr>
          <p:cNvSpPr>
            <a:spLocks noGrp="1"/>
          </p:cNvSpPr>
          <p:nvPr>
            <p:ph type="pic" sz="quarter" idx="19" hasCustomPrompt="1"/>
          </p:nvPr>
        </p:nvSpPr>
        <p:spPr>
          <a:xfrm>
            <a:off x="8975724" y="2560227"/>
            <a:ext cx="1843089" cy="1843200"/>
          </a:xfrm>
          <a:prstGeom prst="ellipse">
            <a:avLst/>
          </a:prstGeom>
          <a:solidFill>
            <a:schemeClr val="tx2">
              <a:lumMod val="20000"/>
              <a:lumOff val="80000"/>
            </a:schemeClr>
          </a:solidFill>
        </p:spPr>
        <p:txBody>
          <a:bodyPr anchor="ctr">
            <a:noAutofit/>
          </a:bodyPr>
          <a:lstStyle>
            <a:lvl1pPr marL="0" indent="0" algn="ctr">
              <a:lnSpc>
                <a:spcPct val="100000"/>
              </a:lnSpc>
              <a:buNone/>
              <a:defRPr sz="1600">
                <a:solidFill>
                  <a:schemeClr val="accent2"/>
                </a:solidFill>
                <a:latin typeface="Roboto" panose="02000000000000000000" pitchFamily="2" charset="0"/>
                <a:ea typeface="Roboto" panose="02000000000000000000" pitchFamily="2" charset="0"/>
              </a:defRPr>
            </a:lvl1pPr>
          </a:lstStyle>
          <a:p>
            <a:r>
              <a:rPr lang="pl-PL" dirty="0" err="1"/>
              <a:t>Click</a:t>
            </a:r>
            <a:r>
              <a:rPr lang="pl-PL" dirty="0"/>
              <a:t> </a:t>
            </a:r>
            <a:r>
              <a:rPr lang="pl-PL" dirty="0" err="1"/>
              <a:t>this</a:t>
            </a:r>
            <a:r>
              <a:rPr lang="pl-PL" dirty="0"/>
              <a:t> </a:t>
            </a:r>
            <a:r>
              <a:rPr lang="pl-PL" dirty="0" err="1"/>
              <a:t>icon</a:t>
            </a:r>
            <a:r>
              <a:rPr lang="pl-PL" dirty="0"/>
              <a:t> </a:t>
            </a:r>
            <a:br>
              <a:rPr lang="pl-PL" dirty="0"/>
            </a:br>
            <a:r>
              <a:rPr lang="pl-PL" dirty="0"/>
              <a:t>to </a:t>
            </a:r>
            <a:r>
              <a:rPr lang="pl-PL" dirty="0" err="1"/>
              <a:t>add</a:t>
            </a:r>
            <a:r>
              <a:rPr lang="pl-PL" dirty="0"/>
              <a:t> a </a:t>
            </a:r>
            <a:r>
              <a:rPr lang="pl-PL" dirty="0" err="1"/>
              <a:t>picture</a:t>
            </a:r>
            <a:endParaRPr lang="pl-PL" dirty="0"/>
          </a:p>
        </p:txBody>
      </p:sp>
      <p:sp>
        <p:nvSpPr>
          <p:cNvPr id="40" name="Symbol zastępczy tekstu 27">
            <a:extLst>
              <a:ext uri="{FF2B5EF4-FFF2-40B4-BE49-F238E27FC236}">
                <a16:creationId xmlns:a16="http://schemas.microsoft.com/office/drawing/2014/main" id="{D840B54D-F0BA-4B72-B371-1666F18047DD}"/>
              </a:ext>
            </a:extLst>
          </p:cNvPr>
          <p:cNvSpPr>
            <a:spLocks noGrp="1"/>
          </p:cNvSpPr>
          <p:nvPr>
            <p:ph type="body" sz="quarter" idx="21" hasCustomPrompt="1"/>
          </p:nvPr>
        </p:nvSpPr>
        <p:spPr>
          <a:xfrm>
            <a:off x="685248" y="5368537"/>
            <a:ext cx="3222000" cy="821943"/>
          </a:xfrm>
        </p:spPr>
        <p:txBody>
          <a:bodyPr anchor="t">
            <a:normAutofit/>
          </a:bodyPr>
          <a:lstStyle>
            <a:lvl1pPr marL="0" indent="0" algn="ctr">
              <a:buNone/>
              <a:defRPr sz="1800" b="0">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p:txBody>
      </p:sp>
      <p:sp>
        <p:nvSpPr>
          <p:cNvPr id="41" name="Symbol zastępczy tekstu 27">
            <a:extLst>
              <a:ext uri="{FF2B5EF4-FFF2-40B4-BE49-F238E27FC236}">
                <a16:creationId xmlns:a16="http://schemas.microsoft.com/office/drawing/2014/main" id="{F13438FF-D31F-45E8-B419-B1F90FDBD961}"/>
              </a:ext>
            </a:extLst>
          </p:cNvPr>
          <p:cNvSpPr>
            <a:spLocks noGrp="1"/>
          </p:cNvSpPr>
          <p:nvPr>
            <p:ph type="body" sz="quarter" idx="23" hasCustomPrompt="1"/>
          </p:nvPr>
        </p:nvSpPr>
        <p:spPr>
          <a:xfrm>
            <a:off x="4485000" y="5368538"/>
            <a:ext cx="3222000" cy="821943"/>
          </a:xfrm>
        </p:spPr>
        <p:txBody>
          <a:bodyPr anchor="t">
            <a:normAutofit/>
          </a:bodyPr>
          <a:lstStyle>
            <a:lvl1pPr marL="0" indent="0" algn="ctr">
              <a:buNone/>
              <a:defRPr sz="1800" b="0">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p:txBody>
      </p:sp>
      <p:sp>
        <p:nvSpPr>
          <p:cNvPr id="44" name="Symbol zastępczy tekstu 27">
            <a:extLst>
              <a:ext uri="{FF2B5EF4-FFF2-40B4-BE49-F238E27FC236}">
                <a16:creationId xmlns:a16="http://schemas.microsoft.com/office/drawing/2014/main" id="{A0DB7AA0-EB56-4C32-9313-6F314BF2875E}"/>
              </a:ext>
            </a:extLst>
          </p:cNvPr>
          <p:cNvSpPr>
            <a:spLocks noGrp="1"/>
          </p:cNvSpPr>
          <p:nvPr>
            <p:ph type="body" sz="quarter" idx="28" hasCustomPrompt="1"/>
          </p:nvPr>
        </p:nvSpPr>
        <p:spPr>
          <a:xfrm>
            <a:off x="8315292" y="5368538"/>
            <a:ext cx="3222000" cy="821943"/>
          </a:xfrm>
        </p:spPr>
        <p:txBody>
          <a:bodyPr anchor="t">
            <a:normAutofit/>
          </a:bodyPr>
          <a:lstStyle>
            <a:lvl1pPr marL="0" indent="0" algn="ctr">
              <a:buNone/>
              <a:defRPr sz="1800" b="0">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p:txBody>
      </p:sp>
      <p:sp>
        <p:nvSpPr>
          <p:cNvPr id="46" name="Symbol zastępczy tekstu 3">
            <a:extLst>
              <a:ext uri="{FF2B5EF4-FFF2-40B4-BE49-F238E27FC236}">
                <a16:creationId xmlns:a16="http://schemas.microsoft.com/office/drawing/2014/main" id="{AA310FFD-A5E1-4032-8E2B-4636BB012D45}"/>
              </a:ext>
            </a:extLst>
          </p:cNvPr>
          <p:cNvSpPr>
            <a:spLocks noGrp="1"/>
          </p:cNvSpPr>
          <p:nvPr>
            <p:ph type="body" sz="quarter" idx="29" hasCustomPrompt="1"/>
          </p:nvPr>
        </p:nvSpPr>
        <p:spPr>
          <a:xfrm>
            <a:off x="685248" y="4443605"/>
            <a:ext cx="3222000" cy="884755"/>
          </a:xfrm>
        </p:spPr>
        <p:txBody>
          <a:bodyPr anchor="b"/>
          <a:lstStyle>
            <a:lvl1pPr marL="0" indent="0" algn="ctr">
              <a:buNone/>
              <a:defRPr b="1"/>
            </a:lvl1pPr>
          </a:lstStyle>
          <a:p>
            <a:r>
              <a:rPr lang="pl-PL" dirty="0" err="1"/>
              <a:t>Click</a:t>
            </a:r>
            <a:r>
              <a:rPr lang="pl-PL" dirty="0"/>
              <a:t> to </a:t>
            </a:r>
            <a:r>
              <a:rPr lang="pl-PL" dirty="0" err="1"/>
              <a:t>add</a:t>
            </a:r>
            <a:r>
              <a:rPr lang="pl-PL" dirty="0"/>
              <a:t> </a:t>
            </a:r>
            <a:br>
              <a:rPr lang="pl-PL" dirty="0"/>
            </a:br>
            <a:r>
              <a:rPr lang="pl-PL" dirty="0"/>
              <a:t>the </a:t>
            </a:r>
            <a:r>
              <a:rPr lang="pl-PL" dirty="0" err="1"/>
              <a:t>text</a:t>
            </a:r>
            <a:endParaRPr lang="pl-PL" dirty="0"/>
          </a:p>
        </p:txBody>
      </p:sp>
      <p:sp>
        <p:nvSpPr>
          <p:cNvPr id="47" name="Symbol zastępczy tekstu 3">
            <a:extLst>
              <a:ext uri="{FF2B5EF4-FFF2-40B4-BE49-F238E27FC236}">
                <a16:creationId xmlns:a16="http://schemas.microsoft.com/office/drawing/2014/main" id="{656814B5-23D1-43CE-8624-356E353EBCDE}"/>
              </a:ext>
            </a:extLst>
          </p:cNvPr>
          <p:cNvSpPr>
            <a:spLocks noGrp="1"/>
          </p:cNvSpPr>
          <p:nvPr>
            <p:ph type="body" sz="quarter" idx="31" hasCustomPrompt="1"/>
          </p:nvPr>
        </p:nvSpPr>
        <p:spPr>
          <a:xfrm>
            <a:off x="4485000" y="4443605"/>
            <a:ext cx="3222000" cy="884755"/>
          </a:xfrm>
        </p:spPr>
        <p:txBody>
          <a:bodyPr anchor="b"/>
          <a:lstStyle>
            <a:lvl1pPr marL="0" indent="0" algn="ctr">
              <a:buNone/>
              <a:defRPr b="1"/>
            </a:lvl1pPr>
          </a:lstStyle>
          <a:p>
            <a:r>
              <a:rPr lang="pl-PL" dirty="0" err="1"/>
              <a:t>Click</a:t>
            </a:r>
            <a:r>
              <a:rPr lang="pl-PL" dirty="0"/>
              <a:t> to </a:t>
            </a:r>
            <a:r>
              <a:rPr lang="pl-PL" dirty="0" err="1"/>
              <a:t>add</a:t>
            </a:r>
            <a:r>
              <a:rPr lang="pl-PL" dirty="0"/>
              <a:t> </a:t>
            </a:r>
            <a:br>
              <a:rPr lang="pl-PL" dirty="0"/>
            </a:br>
            <a:r>
              <a:rPr lang="pl-PL" dirty="0"/>
              <a:t>the </a:t>
            </a:r>
            <a:r>
              <a:rPr lang="pl-PL" dirty="0" err="1"/>
              <a:t>text</a:t>
            </a:r>
            <a:endParaRPr lang="pl-PL" dirty="0"/>
          </a:p>
        </p:txBody>
      </p:sp>
      <p:sp>
        <p:nvSpPr>
          <p:cNvPr id="48" name="Symbol zastępczy tekstu 3">
            <a:extLst>
              <a:ext uri="{FF2B5EF4-FFF2-40B4-BE49-F238E27FC236}">
                <a16:creationId xmlns:a16="http://schemas.microsoft.com/office/drawing/2014/main" id="{4647B6C3-6B96-4B05-863C-844A7831905D}"/>
              </a:ext>
            </a:extLst>
          </p:cNvPr>
          <p:cNvSpPr>
            <a:spLocks noGrp="1"/>
          </p:cNvSpPr>
          <p:nvPr>
            <p:ph type="body" sz="quarter" idx="32" hasCustomPrompt="1"/>
          </p:nvPr>
        </p:nvSpPr>
        <p:spPr>
          <a:xfrm>
            <a:off x="8303763" y="4443605"/>
            <a:ext cx="3222000" cy="884755"/>
          </a:xfrm>
        </p:spPr>
        <p:txBody>
          <a:bodyPr anchor="b"/>
          <a:lstStyle>
            <a:lvl1pPr marL="0" indent="0" algn="ctr">
              <a:buNone/>
              <a:defRPr b="1"/>
            </a:lvl1pPr>
          </a:lstStyle>
          <a:p>
            <a:r>
              <a:rPr lang="pl-PL" dirty="0" err="1"/>
              <a:t>Click</a:t>
            </a:r>
            <a:r>
              <a:rPr lang="pl-PL" dirty="0"/>
              <a:t> to </a:t>
            </a:r>
            <a:r>
              <a:rPr lang="pl-PL" dirty="0" err="1"/>
              <a:t>add</a:t>
            </a:r>
            <a:r>
              <a:rPr lang="pl-PL" dirty="0"/>
              <a:t> </a:t>
            </a:r>
            <a:br>
              <a:rPr lang="pl-PL" dirty="0"/>
            </a:br>
            <a:r>
              <a:rPr lang="pl-PL" dirty="0"/>
              <a:t>the </a:t>
            </a:r>
            <a:r>
              <a:rPr lang="pl-PL" dirty="0" err="1"/>
              <a:t>text</a:t>
            </a:r>
            <a:endParaRPr lang="pl-PL" dirty="0"/>
          </a:p>
        </p:txBody>
      </p:sp>
      <p:sp>
        <p:nvSpPr>
          <p:cNvPr id="11" name="Symbol zastępczy obrazu 10">
            <a:extLst>
              <a:ext uri="{FF2B5EF4-FFF2-40B4-BE49-F238E27FC236}">
                <a16:creationId xmlns:a16="http://schemas.microsoft.com/office/drawing/2014/main" id="{99E82033-F43D-8446-B363-410A6F80B063}"/>
              </a:ext>
            </a:extLst>
          </p:cNvPr>
          <p:cNvSpPr>
            <a:spLocks noGrp="1"/>
          </p:cNvSpPr>
          <p:nvPr>
            <p:ph type="pic" sz="quarter" idx="34" hasCustomPrompt="1"/>
          </p:nvPr>
        </p:nvSpPr>
        <p:spPr>
          <a:xfrm>
            <a:off x="3840257" y="-2268922"/>
            <a:ext cx="4537846" cy="4537843"/>
          </a:xfrm>
          <a:prstGeom prst="donut">
            <a:avLst/>
          </a:prstGeom>
          <a:solidFill>
            <a:srgbClr val="CCD3F3"/>
          </a:solidFill>
          <a:ln w="762000">
            <a:noFill/>
          </a:ln>
        </p:spPr>
        <p:txBody>
          <a:bodyPr anchor="b"/>
          <a:lstStyle>
            <a:lvl1pPr marL="0" indent="0" algn="ctr">
              <a:buNone/>
              <a:defRPr>
                <a:solidFill>
                  <a:schemeClr val="accent2"/>
                </a:solidFill>
              </a:defRPr>
            </a:lvl1pPr>
          </a:lstStyle>
          <a:p>
            <a:r>
              <a:rPr lang="pl-PL" dirty="0" err="1"/>
              <a:t>Click</a:t>
            </a:r>
            <a:r>
              <a:rPr lang="pl-PL" dirty="0"/>
              <a:t> </a:t>
            </a:r>
            <a:r>
              <a:rPr lang="pl-PL" dirty="0" err="1"/>
              <a:t>this</a:t>
            </a:r>
            <a:r>
              <a:rPr lang="pl-PL" dirty="0"/>
              <a:t> </a:t>
            </a:r>
            <a:r>
              <a:rPr lang="pl-PL" dirty="0" err="1"/>
              <a:t>icon</a:t>
            </a:r>
            <a:r>
              <a:rPr lang="pl-PL" dirty="0"/>
              <a:t> to </a:t>
            </a:r>
            <a:r>
              <a:rPr lang="pl-PL" dirty="0" err="1"/>
              <a:t>add</a:t>
            </a:r>
            <a:r>
              <a:rPr lang="pl-PL" dirty="0"/>
              <a:t> </a:t>
            </a:r>
            <a:br>
              <a:rPr lang="pl-PL" dirty="0"/>
            </a:br>
            <a:r>
              <a:rPr lang="pl-PL" dirty="0"/>
              <a:t>a </a:t>
            </a:r>
            <a:r>
              <a:rPr lang="pl-PL" dirty="0" err="1"/>
              <a:t>picture</a:t>
            </a:r>
            <a:endParaRPr lang="pl-PL" dirty="0"/>
          </a:p>
        </p:txBody>
      </p:sp>
      <p:grpSp>
        <p:nvGrpSpPr>
          <p:cNvPr id="32" name="Grupa 31">
            <a:extLst>
              <a:ext uri="{FF2B5EF4-FFF2-40B4-BE49-F238E27FC236}">
                <a16:creationId xmlns:a16="http://schemas.microsoft.com/office/drawing/2014/main" id="{B0144E63-D34C-7D40-B2FE-6B864BF90C25}"/>
              </a:ext>
            </a:extLst>
          </p:cNvPr>
          <p:cNvGrpSpPr/>
          <p:nvPr userDrawn="1"/>
        </p:nvGrpSpPr>
        <p:grpSpPr>
          <a:xfrm>
            <a:off x="9105181" y="-387423"/>
            <a:ext cx="3138158" cy="2448269"/>
            <a:chOff x="9105181" y="-387423"/>
            <a:chExt cx="3138158" cy="2448269"/>
          </a:xfrm>
        </p:grpSpPr>
        <p:sp>
          <p:nvSpPr>
            <p:cNvPr id="33" name="Dowolny kształt 32">
              <a:extLst>
                <a:ext uri="{FF2B5EF4-FFF2-40B4-BE49-F238E27FC236}">
                  <a16:creationId xmlns:a16="http://schemas.microsoft.com/office/drawing/2014/main" id="{0DF94A94-FD2B-B949-95C6-13251F17E46A}"/>
                </a:ext>
              </a:extLst>
            </p:cNvPr>
            <p:cNvSpPr/>
            <p:nvPr userDrawn="1"/>
          </p:nvSpPr>
          <p:spPr>
            <a:xfrm rot="10800000" flipH="1">
              <a:off x="9120338" y="-2"/>
              <a:ext cx="3079986" cy="1767478"/>
            </a:xfrm>
            <a:custGeom>
              <a:avLst/>
              <a:gdLst>
                <a:gd name="connsiteX0" fmla="*/ 2051592 w 3575084"/>
                <a:gd name="connsiteY0" fmla="*/ 0 h 2051592"/>
                <a:gd name="connsiteX1" fmla="*/ 3502287 w 3575084"/>
                <a:gd name="connsiteY1" fmla="*/ 600898 h 2051592"/>
                <a:gd name="connsiteX2" fmla="*/ 3575084 w 3575084"/>
                <a:gd name="connsiteY2" fmla="*/ 680995 h 2051592"/>
                <a:gd name="connsiteX3" fmla="*/ 3575084 w 3575084"/>
                <a:gd name="connsiteY3" fmla="*/ 1719669 h 2051592"/>
                <a:gd name="connsiteX4" fmla="*/ 3541173 w 3575084"/>
                <a:gd name="connsiteY4" fmla="*/ 1587784 h 2051592"/>
                <a:gd name="connsiteX5" fmla="*/ 2051592 w 3575084"/>
                <a:gd name="connsiteY5" fmla="*/ 491890 h 2051592"/>
                <a:gd name="connsiteX6" fmla="*/ 491890 w 3575084"/>
                <a:gd name="connsiteY6" fmla="*/ 2051592 h 2051592"/>
                <a:gd name="connsiteX7" fmla="*/ 0 w 3575084"/>
                <a:gd name="connsiteY7" fmla="*/ 2051592 h 2051592"/>
                <a:gd name="connsiteX8" fmla="*/ 2051592 w 3575084"/>
                <a:gd name="connsiteY8" fmla="*/ 0 h 2051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5084" h="2051592">
                  <a:moveTo>
                    <a:pt x="2051592" y="0"/>
                  </a:moveTo>
                  <a:cubicBezTo>
                    <a:pt x="2618123" y="0"/>
                    <a:pt x="3131021" y="229633"/>
                    <a:pt x="3502287" y="600898"/>
                  </a:cubicBezTo>
                  <a:lnTo>
                    <a:pt x="3575084" y="680995"/>
                  </a:lnTo>
                  <a:lnTo>
                    <a:pt x="3575084" y="1719669"/>
                  </a:lnTo>
                  <a:lnTo>
                    <a:pt x="3541173" y="1587784"/>
                  </a:lnTo>
                  <a:cubicBezTo>
                    <a:pt x="3343697" y="952879"/>
                    <a:pt x="2751480" y="491890"/>
                    <a:pt x="2051592" y="491890"/>
                  </a:cubicBezTo>
                  <a:cubicBezTo>
                    <a:pt x="1190192" y="491890"/>
                    <a:pt x="491890" y="1190192"/>
                    <a:pt x="491890" y="2051592"/>
                  </a:cubicBezTo>
                  <a:lnTo>
                    <a:pt x="0" y="2051592"/>
                  </a:lnTo>
                  <a:cubicBezTo>
                    <a:pt x="0" y="918529"/>
                    <a:pt x="918529" y="0"/>
                    <a:pt x="2051592" y="0"/>
                  </a:cubicBezTo>
                  <a:close/>
                </a:path>
              </a:pathLst>
            </a:custGeom>
            <a:gradFill flip="none" rotWithShape="1">
              <a:gsLst>
                <a:gs pos="0">
                  <a:schemeClr val="tx2"/>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pl-PL"/>
            </a:p>
          </p:txBody>
        </p:sp>
        <p:sp>
          <p:nvSpPr>
            <p:cNvPr id="34" name="Dowolny kształt 33">
              <a:extLst>
                <a:ext uri="{FF2B5EF4-FFF2-40B4-BE49-F238E27FC236}">
                  <a16:creationId xmlns:a16="http://schemas.microsoft.com/office/drawing/2014/main" id="{827CD691-2517-644D-A513-847BBBCB1B91}"/>
                </a:ext>
              </a:extLst>
            </p:cNvPr>
            <p:cNvSpPr/>
            <p:nvPr userDrawn="1"/>
          </p:nvSpPr>
          <p:spPr>
            <a:xfrm>
              <a:off x="9105181" y="-387423"/>
              <a:ext cx="3138158" cy="1743159"/>
            </a:xfrm>
            <a:custGeom>
              <a:avLst/>
              <a:gdLst>
                <a:gd name="connsiteX0" fmla="*/ 10184 w 3138158"/>
                <a:gd name="connsiteY0" fmla="*/ 0 h 1743159"/>
                <a:gd name="connsiteX1" fmla="*/ 3127974 w 3138158"/>
                <a:gd name="connsiteY1" fmla="*/ 0 h 1743159"/>
                <a:gd name="connsiteX2" fmla="*/ 3130057 w 3138158"/>
                <a:gd name="connsiteY2" fmla="*/ 13651 h 1743159"/>
                <a:gd name="connsiteX3" fmla="*/ 3138158 w 3138158"/>
                <a:gd name="connsiteY3" fmla="*/ 174080 h 1743159"/>
                <a:gd name="connsiteX4" fmla="*/ 1569079 w 3138158"/>
                <a:gd name="connsiteY4" fmla="*/ 1743159 h 1743159"/>
                <a:gd name="connsiteX5" fmla="*/ 0 w 3138158"/>
                <a:gd name="connsiteY5" fmla="*/ 174080 h 1743159"/>
                <a:gd name="connsiteX6" fmla="*/ 8101 w 3138158"/>
                <a:gd name="connsiteY6" fmla="*/ 13651 h 1743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8158" h="1743159">
                  <a:moveTo>
                    <a:pt x="10184" y="0"/>
                  </a:moveTo>
                  <a:lnTo>
                    <a:pt x="3127974" y="0"/>
                  </a:lnTo>
                  <a:lnTo>
                    <a:pt x="3130057" y="13651"/>
                  </a:lnTo>
                  <a:cubicBezTo>
                    <a:pt x="3135414" y="66399"/>
                    <a:pt x="3138158" y="119919"/>
                    <a:pt x="3138158" y="174080"/>
                  </a:cubicBezTo>
                  <a:cubicBezTo>
                    <a:pt x="3138158" y="1040658"/>
                    <a:pt x="2435657" y="1743159"/>
                    <a:pt x="1569079" y="1743159"/>
                  </a:cubicBezTo>
                  <a:cubicBezTo>
                    <a:pt x="702501" y="1743159"/>
                    <a:pt x="0" y="1040658"/>
                    <a:pt x="0" y="174080"/>
                  </a:cubicBezTo>
                  <a:cubicBezTo>
                    <a:pt x="0" y="119919"/>
                    <a:pt x="2744" y="66399"/>
                    <a:pt x="8101" y="13651"/>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pl-PL"/>
            </a:p>
          </p:txBody>
        </p:sp>
        <p:sp>
          <p:nvSpPr>
            <p:cNvPr id="35" name="Dowolny kształt 34">
              <a:extLst>
                <a:ext uri="{FF2B5EF4-FFF2-40B4-BE49-F238E27FC236}">
                  <a16:creationId xmlns:a16="http://schemas.microsoft.com/office/drawing/2014/main" id="{DCCFA9B4-2BFA-D44C-85BA-03E9409EC601}"/>
                </a:ext>
              </a:extLst>
            </p:cNvPr>
            <p:cNvSpPr/>
            <p:nvPr userDrawn="1"/>
          </p:nvSpPr>
          <p:spPr>
            <a:xfrm rot="10800000" flipH="1">
              <a:off x="10290058" y="-3"/>
              <a:ext cx="1910264" cy="2060849"/>
            </a:xfrm>
            <a:custGeom>
              <a:avLst/>
              <a:gdLst>
                <a:gd name="connsiteX0" fmla="*/ 2484276 w 3071664"/>
                <a:gd name="connsiteY0" fmla="*/ 0 h 3313799"/>
                <a:gd name="connsiteX1" fmla="*/ 2984944 w 3071664"/>
                <a:gd name="connsiteY1" fmla="*/ 50472 h 3313799"/>
                <a:gd name="connsiteX2" fmla="*/ 3071664 w 3071664"/>
                <a:gd name="connsiteY2" fmla="*/ 72770 h 3313799"/>
                <a:gd name="connsiteX3" fmla="*/ 3071664 w 3071664"/>
                <a:gd name="connsiteY3" fmla="*/ 689969 h 3313799"/>
                <a:gd name="connsiteX4" fmla="*/ 3045901 w 3071664"/>
                <a:gd name="connsiteY4" fmla="*/ 680540 h 3313799"/>
                <a:gd name="connsiteX5" fmla="*/ 2484276 w 3071664"/>
                <a:gd name="connsiteY5" fmla="*/ 595630 h 3313799"/>
                <a:gd name="connsiteX6" fmla="*/ 595630 w 3071664"/>
                <a:gd name="connsiteY6" fmla="*/ 2484276 h 3313799"/>
                <a:gd name="connsiteX7" fmla="*/ 744049 w 3071664"/>
                <a:gd name="connsiteY7" fmla="*/ 3219422 h 3313799"/>
                <a:gd name="connsiteX8" fmla="*/ 789513 w 3071664"/>
                <a:gd name="connsiteY8" fmla="*/ 3313799 h 3313799"/>
                <a:gd name="connsiteX9" fmla="*/ 144912 w 3071664"/>
                <a:gd name="connsiteY9" fmla="*/ 3313799 h 3313799"/>
                <a:gd name="connsiteX10" fmla="*/ 111688 w 3071664"/>
                <a:gd name="connsiteY10" fmla="*/ 3223024 h 3313799"/>
                <a:gd name="connsiteX11" fmla="*/ 0 w 3071664"/>
                <a:gd name="connsiteY11" fmla="*/ 2484276 h 3313799"/>
                <a:gd name="connsiteX12" fmla="*/ 2484276 w 3071664"/>
                <a:gd name="connsiteY12" fmla="*/ 0 h 3313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71664" h="3313799">
                  <a:moveTo>
                    <a:pt x="2484276" y="0"/>
                  </a:moveTo>
                  <a:cubicBezTo>
                    <a:pt x="2655779" y="0"/>
                    <a:pt x="2823224" y="17379"/>
                    <a:pt x="2984944" y="50472"/>
                  </a:cubicBezTo>
                  <a:lnTo>
                    <a:pt x="3071664" y="72770"/>
                  </a:lnTo>
                  <a:lnTo>
                    <a:pt x="3071664" y="689969"/>
                  </a:lnTo>
                  <a:lnTo>
                    <a:pt x="3045901" y="680540"/>
                  </a:lnTo>
                  <a:cubicBezTo>
                    <a:pt x="2868484" y="625357"/>
                    <a:pt x="2679852" y="595630"/>
                    <a:pt x="2484276" y="595630"/>
                  </a:cubicBezTo>
                  <a:cubicBezTo>
                    <a:pt x="1441206" y="595630"/>
                    <a:pt x="595630" y="1441206"/>
                    <a:pt x="595630" y="2484276"/>
                  </a:cubicBezTo>
                  <a:cubicBezTo>
                    <a:pt x="595630" y="2745044"/>
                    <a:pt x="648479" y="2993468"/>
                    <a:pt x="744049" y="3219422"/>
                  </a:cubicBezTo>
                  <a:lnTo>
                    <a:pt x="789513" y="3313799"/>
                  </a:lnTo>
                  <a:lnTo>
                    <a:pt x="144912" y="3313799"/>
                  </a:lnTo>
                  <a:lnTo>
                    <a:pt x="111688" y="3223024"/>
                  </a:lnTo>
                  <a:cubicBezTo>
                    <a:pt x="39103" y="2989654"/>
                    <a:pt x="0" y="2741532"/>
                    <a:pt x="0" y="2484276"/>
                  </a:cubicBezTo>
                  <a:cubicBezTo>
                    <a:pt x="0" y="1112248"/>
                    <a:pt x="1112248" y="0"/>
                    <a:pt x="2484276" y="0"/>
                  </a:cubicBezTo>
                  <a:close/>
                </a:path>
              </a:pathLst>
            </a:cu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pl-PL" dirty="0"/>
            </a:p>
          </p:txBody>
        </p:sp>
      </p:grpSp>
    </p:spTree>
    <p:extLst>
      <p:ext uri="{BB962C8B-B14F-4D97-AF65-F5344CB8AC3E}">
        <p14:creationId xmlns:p14="http://schemas.microsoft.com/office/powerpoint/2010/main" val="7890486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ver - Full Screen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Prostokąt 11">
            <a:extLst>
              <a:ext uri="{FF2B5EF4-FFF2-40B4-BE49-F238E27FC236}">
                <a16:creationId xmlns:a16="http://schemas.microsoft.com/office/drawing/2014/main" id="{D74C5955-A3FB-8F49-82BA-4523C570B109}"/>
              </a:ext>
            </a:extLst>
          </p:cNvPr>
          <p:cNvSpPr/>
          <p:nvPr userDrawn="1"/>
        </p:nvSpPr>
        <p:spPr>
          <a:xfrm>
            <a:off x="0" y="0"/>
            <a:ext cx="12192000" cy="6879624"/>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chemeClr val="tx2"/>
              </a:solidFill>
              <a:latin typeface="Roboto" panose="02000000000000000000" pitchFamily="2" charset="0"/>
            </a:endParaRPr>
          </a:p>
        </p:txBody>
      </p:sp>
      <p:sp>
        <p:nvSpPr>
          <p:cNvPr id="2" name="Title 1"/>
          <p:cNvSpPr>
            <a:spLocks noGrp="1"/>
          </p:cNvSpPr>
          <p:nvPr>
            <p:ph type="ctrTitle" hasCustomPrompt="1"/>
          </p:nvPr>
        </p:nvSpPr>
        <p:spPr>
          <a:xfrm>
            <a:off x="681038" y="1355735"/>
            <a:ext cx="5991225" cy="2129907"/>
          </a:xfrm>
        </p:spPr>
        <p:txBody>
          <a:bodyPr lIns="0" anchor="b">
            <a:normAutofit/>
          </a:bodyPr>
          <a:lstStyle>
            <a:lvl1pPr algn="l">
              <a:defRPr sz="3600" spc="0">
                <a:solidFill>
                  <a:schemeClr val="bg1"/>
                </a:solidFill>
                <a:latin typeface="Roboto" panose="02000000000000000000" pitchFamily="2" charset="0"/>
                <a:ea typeface="Roboto" panose="02000000000000000000" pitchFamily="2" charset="0"/>
              </a:defRPr>
            </a:lvl1pPr>
          </a:lstStyle>
          <a:p>
            <a:r>
              <a:rPr lang="pl-PL" dirty="0"/>
              <a:t>Insert the </a:t>
            </a:r>
            <a:r>
              <a:rPr lang="pl-PL" dirty="0" err="1"/>
              <a:t>title</a:t>
            </a:r>
            <a:r>
              <a:rPr lang="pl-PL" dirty="0"/>
              <a:t> </a:t>
            </a:r>
            <a:br>
              <a:rPr lang="pl-PL" dirty="0"/>
            </a:br>
            <a:r>
              <a:rPr lang="pl-PL" dirty="0"/>
              <a:t>of </a:t>
            </a:r>
            <a:r>
              <a:rPr lang="pl-PL" dirty="0" err="1"/>
              <a:t>your</a:t>
            </a:r>
            <a:r>
              <a:rPr lang="pl-PL" dirty="0"/>
              <a:t> </a:t>
            </a:r>
            <a:r>
              <a:rPr lang="pl-PL" dirty="0" err="1"/>
              <a:t>presentation</a:t>
            </a:r>
            <a:endParaRPr lang="en-US" dirty="0"/>
          </a:p>
        </p:txBody>
      </p:sp>
      <p:sp>
        <p:nvSpPr>
          <p:cNvPr id="3" name="Subtitle 2"/>
          <p:cNvSpPr>
            <a:spLocks noGrp="1"/>
          </p:cNvSpPr>
          <p:nvPr>
            <p:ph type="subTitle" idx="1" hasCustomPrompt="1"/>
          </p:nvPr>
        </p:nvSpPr>
        <p:spPr>
          <a:xfrm>
            <a:off x="681037" y="3641896"/>
            <a:ext cx="5991226" cy="1578262"/>
          </a:xfrm>
        </p:spPr>
        <p:txBody>
          <a:bodyPr lIns="0">
            <a:normAutofit/>
          </a:bodyPr>
          <a:lstStyle>
            <a:lvl1pPr marL="0" indent="0" algn="l">
              <a:buNone/>
              <a:defRPr sz="2400">
                <a:solidFill>
                  <a:schemeClr val="bg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dirty="0"/>
              <a:t>Insert a </a:t>
            </a:r>
            <a:r>
              <a:rPr lang="pl-PL" dirty="0" err="1"/>
              <a:t>subtitle</a:t>
            </a:r>
            <a:r>
              <a:rPr lang="pl-PL" dirty="0"/>
              <a:t> of the </a:t>
            </a:r>
            <a:r>
              <a:rPr lang="pl-PL" dirty="0" err="1"/>
              <a:t>presentation</a:t>
            </a:r>
            <a:endParaRPr lang="en-US" dirty="0"/>
          </a:p>
        </p:txBody>
      </p:sp>
      <p:sp>
        <p:nvSpPr>
          <p:cNvPr id="4" name="Date Placeholder 3"/>
          <p:cNvSpPr>
            <a:spLocks noGrp="1"/>
          </p:cNvSpPr>
          <p:nvPr>
            <p:ph type="dt" sz="half" idx="10"/>
          </p:nvPr>
        </p:nvSpPr>
        <p:spPr>
          <a:xfrm>
            <a:off x="4138612" y="6353633"/>
            <a:ext cx="2533651" cy="365125"/>
          </a:xfrm>
        </p:spPr>
        <p:txBody>
          <a:bodyPr lIns="0"/>
          <a:lstStyle>
            <a:lvl1pPr algn="just">
              <a:defRPr>
                <a:solidFill>
                  <a:schemeClr val="bg1">
                    <a:alpha val="30000"/>
                  </a:schemeClr>
                </a:solidFill>
                <a:latin typeface="Roboto" panose="02000000000000000000" pitchFamily="2" charset="0"/>
                <a:ea typeface="Roboto" panose="02000000000000000000" pitchFamily="2" charset="0"/>
              </a:defRPr>
            </a:lvl1pPr>
          </a:lstStyle>
          <a:p>
            <a:fld id="{2DF0A7F1-8DDE-AB40-ABD1-86832C9EAD8A}" type="datetimeFigureOut">
              <a:rPr lang="pl-PL" smtClean="0"/>
              <a:pPr/>
              <a:t>10.01.2024</a:t>
            </a:fld>
            <a:endParaRPr lang="pl-PL" dirty="0"/>
          </a:p>
        </p:txBody>
      </p:sp>
      <p:sp>
        <p:nvSpPr>
          <p:cNvPr id="5" name="Footer Placeholder 4"/>
          <p:cNvSpPr>
            <a:spLocks noGrp="1"/>
          </p:cNvSpPr>
          <p:nvPr>
            <p:ph type="ftr" sz="quarter" idx="11"/>
          </p:nvPr>
        </p:nvSpPr>
        <p:spPr>
          <a:xfrm>
            <a:off x="1257301" y="6353633"/>
            <a:ext cx="2649538" cy="365125"/>
          </a:xfrm>
        </p:spPr>
        <p:txBody>
          <a:bodyPr lIns="0"/>
          <a:lstStyle>
            <a:lvl1pPr algn="l">
              <a:defRPr>
                <a:solidFill>
                  <a:schemeClr val="bg2">
                    <a:alpha val="30000"/>
                  </a:schemeClr>
                </a:solidFill>
                <a:latin typeface="Roboto" panose="02000000000000000000" pitchFamily="2" charset="0"/>
                <a:ea typeface="Roboto" panose="02000000000000000000" pitchFamily="2" charset="0"/>
              </a:defRPr>
            </a:lvl1pPr>
          </a:lstStyle>
          <a:p>
            <a:endParaRPr lang="pl-PL" dirty="0"/>
          </a:p>
        </p:txBody>
      </p:sp>
      <p:sp>
        <p:nvSpPr>
          <p:cNvPr id="6" name="Slide Number Placeholder 5"/>
          <p:cNvSpPr>
            <a:spLocks noGrp="1"/>
          </p:cNvSpPr>
          <p:nvPr>
            <p:ph type="sldNum" sz="quarter" idx="12"/>
          </p:nvPr>
        </p:nvSpPr>
        <p:spPr>
          <a:xfrm>
            <a:off x="681039" y="6353633"/>
            <a:ext cx="460376" cy="365125"/>
          </a:xfrm>
        </p:spPr>
        <p:txBody>
          <a:bodyPr lIns="0" rIns="90000"/>
          <a:lstStyle>
            <a:lvl1pPr algn="l">
              <a:defRPr>
                <a:solidFill>
                  <a:schemeClr val="bg1">
                    <a:alpha val="30000"/>
                  </a:schemeClr>
                </a:solidFill>
                <a:latin typeface="Roboto" panose="02000000000000000000" pitchFamily="2" charset="0"/>
                <a:ea typeface="Roboto" panose="02000000000000000000" pitchFamily="2" charset="0"/>
              </a:defRPr>
            </a:lvl1pPr>
          </a:lstStyle>
          <a:p>
            <a:fld id="{82F84508-4418-4F44-8CB3-6C056C4313D3}" type="slidenum">
              <a:rPr lang="pl-PL" smtClean="0"/>
              <a:pPr/>
              <a:t>‹Nr.›</a:t>
            </a:fld>
            <a:endParaRPr lang="pl-PL" dirty="0"/>
          </a:p>
        </p:txBody>
      </p:sp>
      <p:sp>
        <p:nvSpPr>
          <p:cNvPr id="13" name="Symbol zastępczy tekstu 18">
            <a:extLst>
              <a:ext uri="{FF2B5EF4-FFF2-40B4-BE49-F238E27FC236}">
                <a16:creationId xmlns:a16="http://schemas.microsoft.com/office/drawing/2014/main" id="{1FD1A62B-4BD0-43DF-8A75-6A03BBA424E0}"/>
              </a:ext>
            </a:extLst>
          </p:cNvPr>
          <p:cNvSpPr>
            <a:spLocks noGrp="1"/>
          </p:cNvSpPr>
          <p:nvPr>
            <p:ph type="body" sz="quarter" idx="16" hasCustomPrompt="1"/>
          </p:nvPr>
        </p:nvSpPr>
        <p:spPr>
          <a:xfrm>
            <a:off x="681037" y="5733020"/>
            <a:ext cx="5991226" cy="461665"/>
          </a:xfrm>
          <a:noFill/>
        </p:spPr>
        <p:txBody>
          <a:bodyPr vert="horz" wrap="square" lIns="0" tIns="45720" rIns="0" bIns="45720" rtlCol="0">
            <a:normAutofit/>
          </a:bodyPr>
          <a:lstStyle>
            <a:lvl1pPr marL="0" indent="0">
              <a:buNone/>
              <a:defRPr lang="pl-PL" sz="1800" dirty="0">
                <a:solidFill>
                  <a:schemeClr val="bg2"/>
                </a:solidFill>
                <a:latin typeface="Roboto" panose="02000000000000000000" pitchFamily="2" charset="0"/>
                <a:ea typeface="Roboto" panose="02000000000000000000" pitchFamily="2" charset="0"/>
              </a:defRPr>
            </a:lvl1pPr>
          </a:lstStyle>
          <a:p>
            <a:pPr marL="228600" lvl="0" indent="-228600"/>
            <a:r>
              <a:rPr lang="pl-PL" dirty="0"/>
              <a:t>Insert </a:t>
            </a:r>
            <a:r>
              <a:rPr lang="pl-PL" dirty="0" err="1"/>
              <a:t>Your</a:t>
            </a:r>
            <a:r>
              <a:rPr lang="pl-PL" dirty="0"/>
              <a:t> </a:t>
            </a:r>
            <a:r>
              <a:rPr lang="pl-PL" dirty="0" err="1"/>
              <a:t>Position</a:t>
            </a:r>
            <a:endParaRPr lang="pl-PL" dirty="0"/>
          </a:p>
        </p:txBody>
      </p:sp>
      <p:sp>
        <p:nvSpPr>
          <p:cNvPr id="14" name="Symbol zastępczy tekstu 18">
            <a:extLst>
              <a:ext uri="{FF2B5EF4-FFF2-40B4-BE49-F238E27FC236}">
                <a16:creationId xmlns:a16="http://schemas.microsoft.com/office/drawing/2014/main" id="{035E96AD-90FA-4E2B-B600-A067326DCF20}"/>
              </a:ext>
            </a:extLst>
          </p:cNvPr>
          <p:cNvSpPr>
            <a:spLocks noGrp="1"/>
          </p:cNvSpPr>
          <p:nvPr>
            <p:ph type="body" sz="quarter" idx="14" hasCustomPrompt="1"/>
          </p:nvPr>
        </p:nvSpPr>
        <p:spPr>
          <a:xfrm>
            <a:off x="678213" y="5271355"/>
            <a:ext cx="5994049" cy="461665"/>
          </a:xfrm>
        </p:spPr>
        <p:txBody>
          <a:bodyPr lIns="0">
            <a:normAutofit/>
          </a:bodyPr>
          <a:lstStyle>
            <a:lvl1pPr marL="0" indent="0">
              <a:buNone/>
              <a:defRPr lang="pl-PL" sz="1800" b="1" kern="1200" dirty="0" smtClean="0">
                <a:solidFill>
                  <a:schemeClr val="bg2"/>
                </a:solidFill>
                <a:latin typeface="Roboto" panose="02000000000000000000" pitchFamily="2" charset="0"/>
                <a:ea typeface="Roboto" panose="02000000000000000000" pitchFamily="2" charset="0"/>
                <a:cs typeface="+mn-cs"/>
              </a:defRPr>
            </a:lvl1pPr>
          </a:lstStyle>
          <a:p>
            <a:r>
              <a:rPr lang="pl-PL" dirty="0"/>
              <a:t>Insert </a:t>
            </a:r>
            <a:r>
              <a:rPr lang="pl-PL" dirty="0" err="1"/>
              <a:t>Your</a:t>
            </a:r>
            <a:r>
              <a:rPr lang="pl-PL" dirty="0"/>
              <a:t> </a:t>
            </a:r>
            <a:r>
              <a:rPr lang="pl-PL" dirty="0" err="1"/>
              <a:t>Name</a:t>
            </a:r>
            <a:endParaRPr lang="pl-PL" dirty="0"/>
          </a:p>
        </p:txBody>
      </p:sp>
      <p:pic>
        <p:nvPicPr>
          <p:cNvPr id="15" name="Grafika 14">
            <a:extLst>
              <a:ext uri="{FF2B5EF4-FFF2-40B4-BE49-F238E27FC236}">
                <a16:creationId xmlns:a16="http://schemas.microsoft.com/office/drawing/2014/main" id="{305B5DB4-FDC8-FA48-968B-640789FD42B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83765" y="765872"/>
            <a:ext cx="1608685" cy="244800"/>
          </a:xfrm>
          <a:prstGeom prst="rect">
            <a:avLst/>
          </a:prstGeom>
        </p:spPr>
      </p:pic>
    </p:spTree>
    <p:extLst>
      <p:ext uri="{BB962C8B-B14F-4D97-AF65-F5344CB8AC3E}">
        <p14:creationId xmlns:p14="http://schemas.microsoft.com/office/powerpoint/2010/main" val="202260636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About - Big Photo [1]">
    <p:spTree>
      <p:nvGrpSpPr>
        <p:cNvPr id="1" name=""/>
        <p:cNvGrpSpPr/>
        <p:nvPr/>
      </p:nvGrpSpPr>
      <p:grpSpPr>
        <a:xfrm>
          <a:off x="0" y="0"/>
          <a:ext cx="0" cy="0"/>
          <a:chOff x="0" y="0"/>
          <a:chExt cx="0" cy="0"/>
        </a:xfrm>
      </p:grpSpPr>
      <p:sp>
        <p:nvSpPr>
          <p:cNvPr id="12" name="Symbol zastępczy obrazu 16">
            <a:extLst>
              <a:ext uri="{FF2B5EF4-FFF2-40B4-BE49-F238E27FC236}">
                <a16:creationId xmlns:a16="http://schemas.microsoft.com/office/drawing/2014/main" id="{245700B2-B55F-7E4B-8C41-AC45F73C2834}"/>
              </a:ext>
            </a:extLst>
          </p:cNvPr>
          <p:cNvSpPr>
            <a:spLocks noGrp="1"/>
          </p:cNvSpPr>
          <p:nvPr>
            <p:ph type="pic" sz="quarter" idx="13" hasCustomPrompt="1"/>
          </p:nvPr>
        </p:nvSpPr>
        <p:spPr>
          <a:xfrm>
            <a:off x="3446463" y="2708920"/>
            <a:ext cx="8064501" cy="3600400"/>
          </a:xfrm>
          <a:solidFill>
            <a:schemeClr val="tx2">
              <a:lumMod val="20000"/>
              <a:lumOff val="80000"/>
            </a:schemeClr>
          </a:solidFill>
        </p:spPr>
        <p:txBody>
          <a:bodyPr anchor="ctr">
            <a:normAutofit/>
          </a:bodyPr>
          <a:lstStyle>
            <a:lvl1pPr marL="0" indent="0" algn="ctr">
              <a:lnSpc>
                <a:spcPct val="100000"/>
              </a:lnSpc>
              <a:buNone/>
              <a:defRPr sz="2600">
                <a:solidFill>
                  <a:schemeClr val="accent2"/>
                </a:solidFill>
                <a:latin typeface="Roboto" panose="02000000000000000000" pitchFamily="2" charset="0"/>
                <a:ea typeface="Roboto" panose="02000000000000000000" pitchFamily="2" charset="0"/>
              </a:defRPr>
            </a:lvl1pPr>
          </a:lstStyle>
          <a:p>
            <a:r>
              <a:rPr lang="pl-PL" dirty="0" err="1"/>
              <a:t>Click</a:t>
            </a:r>
            <a:r>
              <a:rPr lang="pl-PL" dirty="0"/>
              <a:t> </a:t>
            </a:r>
            <a:r>
              <a:rPr lang="pl-PL" dirty="0" err="1"/>
              <a:t>this</a:t>
            </a:r>
            <a:r>
              <a:rPr lang="pl-PL" dirty="0"/>
              <a:t> </a:t>
            </a:r>
            <a:r>
              <a:rPr lang="pl-PL" dirty="0" err="1"/>
              <a:t>icon</a:t>
            </a:r>
            <a:r>
              <a:rPr lang="pl-PL" dirty="0"/>
              <a:t> to</a:t>
            </a:r>
          </a:p>
          <a:p>
            <a:r>
              <a:rPr lang="pl-PL" dirty="0" err="1"/>
              <a:t>add</a:t>
            </a:r>
            <a:r>
              <a:rPr lang="pl-PL" dirty="0"/>
              <a:t> a </a:t>
            </a:r>
            <a:r>
              <a:rPr lang="pl-PL" dirty="0" err="1"/>
              <a:t>picture</a:t>
            </a:r>
            <a:endParaRPr lang="pl-PL" dirty="0"/>
          </a:p>
        </p:txBody>
      </p:sp>
      <p:sp>
        <p:nvSpPr>
          <p:cNvPr id="7" name="Symbol zastępczy tekstu 24">
            <a:extLst>
              <a:ext uri="{FF2B5EF4-FFF2-40B4-BE49-F238E27FC236}">
                <a16:creationId xmlns:a16="http://schemas.microsoft.com/office/drawing/2014/main" id="{168ADF7E-C99F-844E-9B5C-7F34E9AD70C4}"/>
              </a:ext>
            </a:extLst>
          </p:cNvPr>
          <p:cNvSpPr>
            <a:spLocks noGrp="1"/>
          </p:cNvSpPr>
          <p:nvPr>
            <p:ph type="body" sz="quarter" idx="21" hasCustomPrompt="1"/>
          </p:nvPr>
        </p:nvSpPr>
        <p:spPr>
          <a:xfrm>
            <a:off x="3446463" y="549491"/>
            <a:ext cx="7042025" cy="1799389"/>
          </a:xfrm>
        </p:spPr>
        <p:txBody>
          <a:bodyPr/>
          <a:lstStyle>
            <a:lvl1pPr marL="0" indent="0">
              <a:buNone/>
              <a:defRPr>
                <a:solidFill>
                  <a:schemeClr val="tx1"/>
                </a:solidFill>
              </a:defRPr>
            </a:lvl1pPr>
          </a:lstStyle>
          <a:p>
            <a:r>
              <a:rPr lang="pl-PL" dirty="0" err="1"/>
              <a:t>Click</a:t>
            </a:r>
            <a:r>
              <a:rPr lang="pl-PL" dirty="0"/>
              <a:t> to </a:t>
            </a:r>
            <a:r>
              <a:rPr lang="pl-PL" dirty="0" err="1"/>
              <a:t>edit</a:t>
            </a:r>
            <a:endParaRPr lang="pl-PL" dirty="0"/>
          </a:p>
        </p:txBody>
      </p:sp>
      <p:cxnSp>
        <p:nvCxnSpPr>
          <p:cNvPr id="10" name="Łącznik prosty 9">
            <a:extLst>
              <a:ext uri="{FF2B5EF4-FFF2-40B4-BE49-F238E27FC236}">
                <a16:creationId xmlns:a16="http://schemas.microsoft.com/office/drawing/2014/main" id="{4B3275B8-122B-4F4A-AA4F-256BB38EAF21}"/>
              </a:ext>
            </a:extLst>
          </p:cNvPr>
          <p:cNvCxnSpPr>
            <a:cxnSpLocks/>
          </p:cNvCxnSpPr>
          <p:nvPr userDrawn="1"/>
        </p:nvCxnSpPr>
        <p:spPr>
          <a:xfrm flipH="1">
            <a:off x="684982" y="1255165"/>
            <a:ext cx="1949449" cy="0"/>
          </a:xfrm>
          <a:prstGeom prst="line">
            <a:avLst/>
          </a:prstGeom>
          <a:ln w="25400">
            <a:gradFill>
              <a:gsLst>
                <a:gs pos="0">
                  <a:schemeClr val="accent1"/>
                </a:gs>
                <a:gs pos="100000">
                  <a:schemeClr val="accent2"/>
                </a:gs>
              </a:gsLst>
              <a:lin ang="0" scaled="0"/>
            </a:gradFill>
          </a:ln>
          <a:effectLst/>
        </p:spPr>
        <p:style>
          <a:lnRef idx="2">
            <a:schemeClr val="accent1"/>
          </a:lnRef>
          <a:fillRef idx="0">
            <a:schemeClr val="accent1"/>
          </a:fillRef>
          <a:effectRef idx="1">
            <a:schemeClr val="accent1"/>
          </a:effectRef>
          <a:fontRef idx="minor">
            <a:schemeClr val="tx1"/>
          </a:fontRef>
        </p:style>
      </p:cxnSp>
      <p:sp>
        <p:nvSpPr>
          <p:cNvPr id="8" name="Tytuł 1">
            <a:extLst>
              <a:ext uri="{FF2B5EF4-FFF2-40B4-BE49-F238E27FC236}">
                <a16:creationId xmlns:a16="http://schemas.microsoft.com/office/drawing/2014/main" id="{9A8E0D98-A8CB-2A48-AA58-C625B4D17451}"/>
              </a:ext>
            </a:extLst>
          </p:cNvPr>
          <p:cNvSpPr>
            <a:spLocks noGrp="1"/>
          </p:cNvSpPr>
          <p:nvPr>
            <p:ph type="title" hasCustomPrompt="1"/>
          </p:nvPr>
        </p:nvSpPr>
        <p:spPr>
          <a:xfrm>
            <a:off x="681039" y="1"/>
            <a:ext cx="2535236" cy="1124980"/>
          </a:xfrm>
        </p:spPr>
        <p:txBody>
          <a:bodyPr lIns="0"/>
          <a:lstStyle>
            <a:lvl1pPr>
              <a:defRPr>
                <a:latin typeface="Roboto" panose="02000000000000000000" pitchFamily="2" charset="0"/>
                <a:ea typeface="Roboto" panose="02000000000000000000" pitchFamily="2" charset="0"/>
              </a:defRPr>
            </a:lvl1pPr>
          </a:lstStyle>
          <a:p>
            <a:r>
              <a:rPr lang="pl-PL" dirty="0" err="1"/>
              <a:t>Click</a:t>
            </a:r>
            <a:r>
              <a:rPr lang="pl-PL" dirty="0"/>
              <a:t> to </a:t>
            </a:r>
            <a:r>
              <a:rPr lang="pl-PL" dirty="0" err="1"/>
              <a:t>edit</a:t>
            </a:r>
            <a:endParaRPr lang="pl-PL" dirty="0"/>
          </a:p>
        </p:txBody>
      </p:sp>
    </p:spTree>
    <p:extLst>
      <p:ext uri="{BB962C8B-B14F-4D97-AF65-F5344CB8AC3E}">
        <p14:creationId xmlns:p14="http://schemas.microsoft.com/office/powerpoint/2010/main" val="8774166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About - Big Photo [2]">
    <p:spTree>
      <p:nvGrpSpPr>
        <p:cNvPr id="1" name=""/>
        <p:cNvGrpSpPr/>
        <p:nvPr/>
      </p:nvGrpSpPr>
      <p:grpSpPr>
        <a:xfrm>
          <a:off x="0" y="0"/>
          <a:ext cx="0" cy="0"/>
          <a:chOff x="0" y="0"/>
          <a:chExt cx="0" cy="0"/>
        </a:xfrm>
      </p:grpSpPr>
      <p:sp>
        <p:nvSpPr>
          <p:cNvPr id="8" name="Symbol zastępczy obrazu 16">
            <a:extLst>
              <a:ext uri="{FF2B5EF4-FFF2-40B4-BE49-F238E27FC236}">
                <a16:creationId xmlns:a16="http://schemas.microsoft.com/office/drawing/2014/main" id="{FE17BEC3-746B-1447-8314-CD3CDCF25F25}"/>
              </a:ext>
            </a:extLst>
          </p:cNvPr>
          <p:cNvSpPr>
            <a:spLocks noGrp="1"/>
          </p:cNvSpPr>
          <p:nvPr>
            <p:ph type="pic" sz="quarter" idx="15" hasCustomPrompt="1"/>
          </p:nvPr>
        </p:nvSpPr>
        <p:spPr>
          <a:xfrm>
            <a:off x="0" y="2708920"/>
            <a:ext cx="7362825" cy="3600400"/>
          </a:xfrm>
          <a:solidFill>
            <a:schemeClr val="tx2">
              <a:lumMod val="20000"/>
              <a:lumOff val="80000"/>
            </a:schemeClr>
          </a:solidFill>
        </p:spPr>
        <p:txBody>
          <a:bodyPr anchor="ctr">
            <a:normAutofit/>
          </a:bodyPr>
          <a:lstStyle>
            <a:lvl1pPr marL="0" indent="0" algn="ctr">
              <a:lnSpc>
                <a:spcPct val="100000"/>
              </a:lnSpc>
              <a:buNone/>
              <a:defRPr sz="2600">
                <a:solidFill>
                  <a:schemeClr val="accent2"/>
                </a:solidFill>
                <a:latin typeface="Roboto" panose="02000000000000000000" pitchFamily="2" charset="0"/>
                <a:ea typeface="Roboto" panose="02000000000000000000" pitchFamily="2" charset="0"/>
              </a:defRPr>
            </a:lvl1pPr>
          </a:lstStyle>
          <a:p>
            <a:r>
              <a:rPr lang="pl-PL" dirty="0" err="1"/>
              <a:t>Click</a:t>
            </a:r>
            <a:r>
              <a:rPr lang="pl-PL" dirty="0"/>
              <a:t> </a:t>
            </a:r>
            <a:r>
              <a:rPr lang="pl-PL" dirty="0" err="1"/>
              <a:t>this</a:t>
            </a:r>
            <a:r>
              <a:rPr lang="pl-PL" dirty="0"/>
              <a:t> </a:t>
            </a:r>
            <a:r>
              <a:rPr lang="pl-PL" dirty="0" err="1"/>
              <a:t>icon</a:t>
            </a:r>
            <a:r>
              <a:rPr lang="pl-PL" dirty="0"/>
              <a:t> </a:t>
            </a:r>
            <a:br>
              <a:rPr lang="pl-PL" dirty="0"/>
            </a:br>
            <a:r>
              <a:rPr lang="pl-PL" dirty="0"/>
              <a:t>to </a:t>
            </a:r>
            <a:r>
              <a:rPr lang="pl-PL" dirty="0" err="1"/>
              <a:t>add</a:t>
            </a:r>
            <a:r>
              <a:rPr lang="pl-PL" dirty="0"/>
              <a:t> a </a:t>
            </a:r>
            <a:r>
              <a:rPr lang="pl-PL" dirty="0" err="1"/>
              <a:t>picture</a:t>
            </a:r>
            <a:endParaRPr lang="pl-PL" dirty="0"/>
          </a:p>
        </p:txBody>
      </p:sp>
      <p:sp>
        <p:nvSpPr>
          <p:cNvPr id="13" name="Symbol zastępczy obrazu 16">
            <a:extLst>
              <a:ext uri="{FF2B5EF4-FFF2-40B4-BE49-F238E27FC236}">
                <a16:creationId xmlns:a16="http://schemas.microsoft.com/office/drawing/2014/main" id="{C14F969E-61D2-2F40-87F5-8E8839DC0437}"/>
              </a:ext>
            </a:extLst>
          </p:cNvPr>
          <p:cNvSpPr>
            <a:spLocks noGrp="1"/>
          </p:cNvSpPr>
          <p:nvPr>
            <p:ph type="pic" sz="quarter" idx="16" hasCustomPrompt="1"/>
          </p:nvPr>
        </p:nvSpPr>
        <p:spPr>
          <a:xfrm>
            <a:off x="7593013" y="2708920"/>
            <a:ext cx="4598987" cy="3600400"/>
          </a:xfrm>
          <a:solidFill>
            <a:schemeClr val="tx2">
              <a:lumMod val="20000"/>
              <a:lumOff val="80000"/>
            </a:schemeClr>
          </a:solidFill>
        </p:spPr>
        <p:txBody>
          <a:bodyPr anchor="ctr">
            <a:normAutofit/>
          </a:bodyPr>
          <a:lstStyle>
            <a:lvl1pPr marL="0" indent="0" algn="ctr">
              <a:lnSpc>
                <a:spcPct val="100000"/>
              </a:lnSpc>
              <a:buNone/>
              <a:defRPr sz="2600">
                <a:solidFill>
                  <a:schemeClr val="accent2"/>
                </a:solidFill>
                <a:latin typeface="Roboto" panose="02000000000000000000" pitchFamily="2" charset="0"/>
                <a:ea typeface="Roboto" panose="02000000000000000000" pitchFamily="2" charset="0"/>
              </a:defRPr>
            </a:lvl1pPr>
          </a:lstStyle>
          <a:p>
            <a:r>
              <a:rPr lang="pl-PL" dirty="0" err="1"/>
              <a:t>Click</a:t>
            </a:r>
            <a:r>
              <a:rPr lang="pl-PL" dirty="0"/>
              <a:t> </a:t>
            </a:r>
            <a:r>
              <a:rPr lang="pl-PL" dirty="0" err="1"/>
              <a:t>this</a:t>
            </a:r>
            <a:r>
              <a:rPr lang="pl-PL" dirty="0"/>
              <a:t> </a:t>
            </a:r>
            <a:r>
              <a:rPr lang="pl-PL" dirty="0" err="1"/>
              <a:t>icon</a:t>
            </a:r>
            <a:r>
              <a:rPr lang="pl-PL" dirty="0"/>
              <a:t> </a:t>
            </a:r>
            <a:br>
              <a:rPr lang="pl-PL" dirty="0"/>
            </a:br>
            <a:r>
              <a:rPr lang="pl-PL" dirty="0"/>
              <a:t>to </a:t>
            </a:r>
            <a:r>
              <a:rPr lang="pl-PL" dirty="0" err="1"/>
              <a:t>add</a:t>
            </a:r>
            <a:r>
              <a:rPr lang="pl-PL" dirty="0"/>
              <a:t> a </a:t>
            </a:r>
            <a:r>
              <a:rPr lang="pl-PL" dirty="0" err="1"/>
              <a:t>picture</a:t>
            </a:r>
            <a:endParaRPr lang="pl-PL" dirty="0"/>
          </a:p>
        </p:txBody>
      </p:sp>
      <p:sp>
        <p:nvSpPr>
          <p:cNvPr id="10" name="Symbol zastępczy tekstu 24">
            <a:extLst>
              <a:ext uri="{FF2B5EF4-FFF2-40B4-BE49-F238E27FC236}">
                <a16:creationId xmlns:a16="http://schemas.microsoft.com/office/drawing/2014/main" id="{9712A85A-59CC-3743-9270-70D0950A517A}"/>
              </a:ext>
            </a:extLst>
          </p:cNvPr>
          <p:cNvSpPr>
            <a:spLocks noGrp="1"/>
          </p:cNvSpPr>
          <p:nvPr>
            <p:ph type="body" sz="quarter" idx="21" hasCustomPrompt="1"/>
          </p:nvPr>
        </p:nvSpPr>
        <p:spPr>
          <a:xfrm>
            <a:off x="3446463" y="549491"/>
            <a:ext cx="6898009" cy="1799389"/>
          </a:xfrm>
        </p:spPr>
        <p:txBody>
          <a:bodyPr/>
          <a:lstStyle>
            <a:lvl1pPr marL="0" indent="0">
              <a:buNone/>
              <a:defRPr>
                <a:solidFill>
                  <a:schemeClr val="tx1"/>
                </a:solidFill>
              </a:defRPr>
            </a:lvl1pPr>
          </a:lstStyle>
          <a:p>
            <a:r>
              <a:rPr lang="pl-PL" dirty="0" err="1"/>
              <a:t>Click</a:t>
            </a:r>
            <a:r>
              <a:rPr lang="pl-PL" dirty="0"/>
              <a:t> to </a:t>
            </a:r>
            <a:r>
              <a:rPr lang="pl-PL" dirty="0" err="1"/>
              <a:t>edit</a:t>
            </a:r>
            <a:endParaRPr lang="pl-PL" dirty="0"/>
          </a:p>
        </p:txBody>
      </p:sp>
      <p:cxnSp>
        <p:nvCxnSpPr>
          <p:cNvPr id="9" name="Łącznik prosty 8">
            <a:extLst>
              <a:ext uri="{FF2B5EF4-FFF2-40B4-BE49-F238E27FC236}">
                <a16:creationId xmlns:a16="http://schemas.microsoft.com/office/drawing/2014/main" id="{BF8A1FF1-0948-F04A-8EDC-0D3718E03B63}"/>
              </a:ext>
            </a:extLst>
          </p:cNvPr>
          <p:cNvCxnSpPr>
            <a:cxnSpLocks/>
          </p:cNvCxnSpPr>
          <p:nvPr userDrawn="1"/>
        </p:nvCxnSpPr>
        <p:spPr>
          <a:xfrm flipH="1">
            <a:off x="684982" y="1255165"/>
            <a:ext cx="1949449" cy="0"/>
          </a:xfrm>
          <a:prstGeom prst="line">
            <a:avLst/>
          </a:prstGeom>
          <a:ln w="25400">
            <a:gradFill>
              <a:gsLst>
                <a:gs pos="0">
                  <a:schemeClr val="accent1"/>
                </a:gs>
                <a:gs pos="100000">
                  <a:schemeClr val="accent2"/>
                </a:gs>
              </a:gsLst>
              <a:lin ang="0" scaled="0"/>
            </a:gradFill>
          </a:ln>
          <a:effectLst/>
        </p:spPr>
        <p:style>
          <a:lnRef idx="2">
            <a:schemeClr val="accent1"/>
          </a:lnRef>
          <a:fillRef idx="0">
            <a:schemeClr val="accent1"/>
          </a:fillRef>
          <a:effectRef idx="1">
            <a:schemeClr val="accent1"/>
          </a:effectRef>
          <a:fontRef idx="minor">
            <a:schemeClr val="tx1"/>
          </a:fontRef>
        </p:style>
      </p:cxnSp>
      <p:sp>
        <p:nvSpPr>
          <p:cNvPr id="11" name="Tytuł 1">
            <a:extLst>
              <a:ext uri="{FF2B5EF4-FFF2-40B4-BE49-F238E27FC236}">
                <a16:creationId xmlns:a16="http://schemas.microsoft.com/office/drawing/2014/main" id="{FEBCD8C6-12C1-7642-A6D7-C924D24DF834}"/>
              </a:ext>
            </a:extLst>
          </p:cNvPr>
          <p:cNvSpPr>
            <a:spLocks noGrp="1"/>
          </p:cNvSpPr>
          <p:nvPr>
            <p:ph type="title" hasCustomPrompt="1"/>
          </p:nvPr>
        </p:nvSpPr>
        <p:spPr>
          <a:xfrm>
            <a:off x="681039" y="1"/>
            <a:ext cx="2535236" cy="1124980"/>
          </a:xfrm>
        </p:spPr>
        <p:txBody>
          <a:bodyPr lIns="0"/>
          <a:lstStyle>
            <a:lvl1pPr>
              <a:defRPr>
                <a:latin typeface="Roboto" panose="02000000000000000000" pitchFamily="2" charset="0"/>
                <a:ea typeface="Roboto" panose="02000000000000000000" pitchFamily="2" charset="0"/>
              </a:defRPr>
            </a:lvl1pPr>
          </a:lstStyle>
          <a:p>
            <a:r>
              <a:rPr lang="pl-PL" dirty="0" err="1"/>
              <a:t>Click</a:t>
            </a:r>
            <a:r>
              <a:rPr lang="pl-PL" dirty="0"/>
              <a:t> to </a:t>
            </a:r>
            <a:r>
              <a:rPr lang="pl-PL" dirty="0" err="1"/>
              <a:t>edit</a:t>
            </a:r>
            <a:endParaRPr lang="pl-PL" dirty="0"/>
          </a:p>
        </p:txBody>
      </p:sp>
    </p:spTree>
    <p:extLst>
      <p:ext uri="{BB962C8B-B14F-4D97-AF65-F5344CB8AC3E}">
        <p14:creationId xmlns:p14="http://schemas.microsoft.com/office/powerpoint/2010/main" val="369512720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About - Big Photo [3]">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331FD11-D4EB-F349-A244-1BC13AA5B98F}"/>
              </a:ext>
            </a:extLst>
          </p:cNvPr>
          <p:cNvSpPr>
            <a:spLocks noGrp="1"/>
          </p:cNvSpPr>
          <p:nvPr>
            <p:ph type="title" hasCustomPrompt="1"/>
          </p:nvPr>
        </p:nvSpPr>
        <p:spPr>
          <a:xfrm>
            <a:off x="681039" y="1008113"/>
            <a:ext cx="4608511" cy="1124980"/>
          </a:xfrm>
        </p:spPr>
        <p:txBody>
          <a:bodyPr lIns="0"/>
          <a:lstStyle>
            <a:lvl1pPr>
              <a:defRPr>
                <a:latin typeface="Roboto" panose="02000000000000000000" pitchFamily="2" charset="0"/>
                <a:ea typeface="Roboto" panose="02000000000000000000" pitchFamily="2" charset="0"/>
              </a:defRPr>
            </a:lvl1pPr>
          </a:lstStyle>
          <a:p>
            <a:r>
              <a:rPr lang="pl-PL" dirty="0" err="1"/>
              <a:t>Click</a:t>
            </a:r>
            <a:r>
              <a:rPr lang="pl-PL" dirty="0"/>
              <a:t> to </a:t>
            </a:r>
            <a:r>
              <a:rPr lang="pl-PL" dirty="0" err="1"/>
              <a:t>edit</a:t>
            </a:r>
            <a:endParaRPr lang="pl-PL" dirty="0"/>
          </a:p>
        </p:txBody>
      </p:sp>
      <p:sp>
        <p:nvSpPr>
          <p:cNvPr id="12" name="Symbol zastępczy obrazu 16">
            <a:extLst>
              <a:ext uri="{FF2B5EF4-FFF2-40B4-BE49-F238E27FC236}">
                <a16:creationId xmlns:a16="http://schemas.microsoft.com/office/drawing/2014/main" id="{245700B2-B55F-7E4B-8C41-AC45F73C2834}"/>
              </a:ext>
            </a:extLst>
          </p:cNvPr>
          <p:cNvSpPr>
            <a:spLocks noGrp="1"/>
          </p:cNvSpPr>
          <p:nvPr>
            <p:ph type="pic" sz="quarter" idx="13" hasCustomPrompt="1"/>
          </p:nvPr>
        </p:nvSpPr>
        <p:spPr>
          <a:xfrm>
            <a:off x="5519738" y="0"/>
            <a:ext cx="3226594" cy="3573016"/>
          </a:xfrm>
          <a:solidFill>
            <a:schemeClr val="tx2">
              <a:lumMod val="20000"/>
              <a:lumOff val="80000"/>
            </a:schemeClr>
          </a:solidFill>
        </p:spPr>
        <p:txBody>
          <a:bodyPr anchor="ctr">
            <a:normAutofit/>
          </a:bodyPr>
          <a:lstStyle>
            <a:lvl1pPr marL="0" indent="0" algn="ctr">
              <a:lnSpc>
                <a:spcPct val="100000"/>
              </a:lnSpc>
              <a:buNone/>
              <a:defRPr sz="2600">
                <a:solidFill>
                  <a:schemeClr val="accent2"/>
                </a:solidFill>
                <a:latin typeface="Roboto" panose="02000000000000000000" pitchFamily="2" charset="0"/>
                <a:ea typeface="Roboto" panose="02000000000000000000" pitchFamily="2" charset="0"/>
              </a:defRPr>
            </a:lvl1pPr>
          </a:lstStyle>
          <a:p>
            <a:r>
              <a:rPr lang="pl-PL" dirty="0" err="1"/>
              <a:t>Click</a:t>
            </a:r>
            <a:r>
              <a:rPr lang="pl-PL" dirty="0"/>
              <a:t> </a:t>
            </a:r>
            <a:r>
              <a:rPr lang="pl-PL" dirty="0" err="1"/>
              <a:t>this</a:t>
            </a:r>
            <a:r>
              <a:rPr lang="pl-PL" dirty="0"/>
              <a:t> </a:t>
            </a:r>
            <a:r>
              <a:rPr lang="pl-PL" dirty="0" err="1"/>
              <a:t>icon</a:t>
            </a:r>
            <a:r>
              <a:rPr lang="pl-PL" dirty="0"/>
              <a:t> </a:t>
            </a:r>
            <a:br>
              <a:rPr lang="pl-PL" dirty="0"/>
            </a:br>
            <a:r>
              <a:rPr lang="pl-PL" dirty="0"/>
              <a:t>to </a:t>
            </a:r>
            <a:r>
              <a:rPr lang="pl-PL" dirty="0" err="1"/>
              <a:t>add</a:t>
            </a:r>
            <a:r>
              <a:rPr lang="pl-PL" dirty="0"/>
              <a:t> a </a:t>
            </a:r>
            <a:r>
              <a:rPr lang="pl-PL" dirty="0" err="1"/>
              <a:t>picture</a:t>
            </a:r>
            <a:endParaRPr lang="pl-PL" dirty="0"/>
          </a:p>
        </p:txBody>
      </p:sp>
      <p:sp>
        <p:nvSpPr>
          <p:cNvPr id="16" name="Symbol zastępczy obrazu 16">
            <a:extLst>
              <a:ext uri="{FF2B5EF4-FFF2-40B4-BE49-F238E27FC236}">
                <a16:creationId xmlns:a16="http://schemas.microsoft.com/office/drawing/2014/main" id="{AFF7E1DA-B650-E64A-9D89-367FB5A20E3C}"/>
              </a:ext>
            </a:extLst>
          </p:cNvPr>
          <p:cNvSpPr>
            <a:spLocks noGrp="1"/>
          </p:cNvSpPr>
          <p:nvPr>
            <p:ph type="pic" sz="quarter" idx="14" hasCustomPrompt="1"/>
          </p:nvPr>
        </p:nvSpPr>
        <p:spPr>
          <a:xfrm>
            <a:off x="8982258" y="1196753"/>
            <a:ext cx="3226594" cy="2376264"/>
          </a:xfrm>
          <a:solidFill>
            <a:schemeClr val="tx2">
              <a:lumMod val="20000"/>
              <a:lumOff val="80000"/>
            </a:schemeClr>
          </a:solidFill>
        </p:spPr>
        <p:txBody>
          <a:bodyPr anchor="ctr">
            <a:normAutofit/>
          </a:bodyPr>
          <a:lstStyle>
            <a:lvl1pPr marL="0" indent="0" algn="ctr">
              <a:lnSpc>
                <a:spcPct val="100000"/>
              </a:lnSpc>
              <a:buNone/>
              <a:defRPr sz="2600">
                <a:solidFill>
                  <a:schemeClr val="accent2"/>
                </a:solidFill>
                <a:latin typeface="Roboto" panose="02000000000000000000" pitchFamily="2" charset="0"/>
                <a:ea typeface="Roboto" panose="02000000000000000000" pitchFamily="2" charset="0"/>
              </a:defRPr>
            </a:lvl1pPr>
          </a:lstStyle>
          <a:p>
            <a:r>
              <a:rPr lang="pl-PL" dirty="0" err="1"/>
              <a:t>Click</a:t>
            </a:r>
            <a:r>
              <a:rPr lang="pl-PL" dirty="0"/>
              <a:t> </a:t>
            </a:r>
            <a:r>
              <a:rPr lang="pl-PL" dirty="0" err="1"/>
              <a:t>this</a:t>
            </a:r>
            <a:r>
              <a:rPr lang="pl-PL" dirty="0"/>
              <a:t> </a:t>
            </a:r>
            <a:r>
              <a:rPr lang="pl-PL" dirty="0" err="1"/>
              <a:t>icon</a:t>
            </a:r>
            <a:r>
              <a:rPr lang="pl-PL" dirty="0"/>
              <a:t> </a:t>
            </a:r>
            <a:br>
              <a:rPr lang="pl-PL" dirty="0"/>
            </a:br>
            <a:r>
              <a:rPr lang="pl-PL" dirty="0"/>
              <a:t>to </a:t>
            </a:r>
            <a:r>
              <a:rPr lang="pl-PL" dirty="0" err="1"/>
              <a:t>add</a:t>
            </a:r>
            <a:r>
              <a:rPr lang="pl-PL" dirty="0"/>
              <a:t> a </a:t>
            </a:r>
            <a:r>
              <a:rPr lang="pl-PL" dirty="0" err="1"/>
              <a:t>picture</a:t>
            </a:r>
            <a:endParaRPr lang="pl-PL" dirty="0"/>
          </a:p>
        </p:txBody>
      </p:sp>
      <p:sp>
        <p:nvSpPr>
          <p:cNvPr id="17" name="Symbol zastępczy obrazu 16">
            <a:extLst>
              <a:ext uri="{FF2B5EF4-FFF2-40B4-BE49-F238E27FC236}">
                <a16:creationId xmlns:a16="http://schemas.microsoft.com/office/drawing/2014/main" id="{1E805C37-6DFF-8D4D-B2D3-E4F235564997}"/>
              </a:ext>
            </a:extLst>
          </p:cNvPr>
          <p:cNvSpPr>
            <a:spLocks noGrp="1"/>
          </p:cNvSpPr>
          <p:nvPr>
            <p:ph type="pic" sz="quarter" idx="15" hasCustomPrompt="1"/>
          </p:nvPr>
        </p:nvSpPr>
        <p:spPr>
          <a:xfrm>
            <a:off x="5519738" y="3789040"/>
            <a:ext cx="4608512" cy="2376264"/>
          </a:xfrm>
          <a:solidFill>
            <a:schemeClr val="tx2">
              <a:lumMod val="20000"/>
              <a:lumOff val="80000"/>
            </a:schemeClr>
          </a:solidFill>
        </p:spPr>
        <p:txBody>
          <a:bodyPr anchor="ctr">
            <a:normAutofit/>
          </a:bodyPr>
          <a:lstStyle>
            <a:lvl1pPr marL="0" indent="0" algn="ctr">
              <a:lnSpc>
                <a:spcPct val="100000"/>
              </a:lnSpc>
              <a:buNone/>
              <a:defRPr sz="2600">
                <a:solidFill>
                  <a:schemeClr val="accent2"/>
                </a:solidFill>
                <a:latin typeface="Roboto" panose="02000000000000000000" pitchFamily="2" charset="0"/>
                <a:ea typeface="Roboto" panose="02000000000000000000" pitchFamily="2" charset="0"/>
              </a:defRPr>
            </a:lvl1pPr>
          </a:lstStyle>
          <a:p>
            <a:r>
              <a:rPr lang="pl-PL" dirty="0" err="1"/>
              <a:t>Click</a:t>
            </a:r>
            <a:r>
              <a:rPr lang="pl-PL" dirty="0"/>
              <a:t> </a:t>
            </a:r>
            <a:r>
              <a:rPr lang="pl-PL" dirty="0" err="1"/>
              <a:t>this</a:t>
            </a:r>
            <a:r>
              <a:rPr lang="pl-PL" dirty="0"/>
              <a:t> </a:t>
            </a:r>
            <a:r>
              <a:rPr lang="pl-PL" dirty="0" err="1"/>
              <a:t>icon</a:t>
            </a:r>
            <a:r>
              <a:rPr lang="pl-PL" dirty="0"/>
              <a:t> </a:t>
            </a:r>
            <a:br>
              <a:rPr lang="pl-PL" dirty="0"/>
            </a:br>
            <a:r>
              <a:rPr lang="pl-PL" dirty="0"/>
              <a:t>to </a:t>
            </a:r>
            <a:r>
              <a:rPr lang="pl-PL" dirty="0" err="1"/>
              <a:t>add</a:t>
            </a:r>
            <a:r>
              <a:rPr lang="pl-PL" dirty="0"/>
              <a:t> a </a:t>
            </a:r>
            <a:r>
              <a:rPr lang="pl-PL" dirty="0" err="1"/>
              <a:t>picture</a:t>
            </a:r>
            <a:endParaRPr lang="pl-PL" dirty="0"/>
          </a:p>
        </p:txBody>
      </p:sp>
      <p:sp>
        <p:nvSpPr>
          <p:cNvPr id="10" name="Symbol zastępczy tekstu 24">
            <a:extLst>
              <a:ext uri="{FF2B5EF4-FFF2-40B4-BE49-F238E27FC236}">
                <a16:creationId xmlns:a16="http://schemas.microsoft.com/office/drawing/2014/main" id="{2AFD5255-757D-6D48-9A5E-C3A25354207B}"/>
              </a:ext>
            </a:extLst>
          </p:cNvPr>
          <p:cNvSpPr>
            <a:spLocks noGrp="1"/>
          </p:cNvSpPr>
          <p:nvPr>
            <p:ph type="body" sz="quarter" idx="20" hasCustomPrompt="1"/>
          </p:nvPr>
        </p:nvSpPr>
        <p:spPr>
          <a:xfrm>
            <a:off x="681039" y="2492896"/>
            <a:ext cx="4601185" cy="3672408"/>
          </a:xfrm>
        </p:spPr>
        <p:txBody>
          <a:bodyPr/>
          <a:lstStyle>
            <a:lvl1pPr marL="0" indent="0">
              <a:buNone/>
              <a:defRPr>
                <a:solidFill>
                  <a:schemeClr val="tx1"/>
                </a:solidFill>
              </a:defRPr>
            </a:lvl1pPr>
          </a:lstStyle>
          <a:p>
            <a:r>
              <a:rPr lang="pl-PL" dirty="0" err="1"/>
              <a:t>Click</a:t>
            </a:r>
            <a:r>
              <a:rPr lang="pl-PL" dirty="0"/>
              <a:t> to </a:t>
            </a:r>
            <a:r>
              <a:rPr lang="pl-PL" dirty="0" err="1"/>
              <a:t>edit</a:t>
            </a:r>
            <a:endParaRPr lang="pl-PL" dirty="0"/>
          </a:p>
        </p:txBody>
      </p:sp>
      <p:cxnSp>
        <p:nvCxnSpPr>
          <p:cNvPr id="8" name="Łącznik prosty 7">
            <a:extLst>
              <a:ext uri="{FF2B5EF4-FFF2-40B4-BE49-F238E27FC236}">
                <a16:creationId xmlns:a16="http://schemas.microsoft.com/office/drawing/2014/main" id="{A6007A5A-3FC3-9546-A224-3B4EC35CE94A}"/>
              </a:ext>
            </a:extLst>
          </p:cNvPr>
          <p:cNvCxnSpPr>
            <a:cxnSpLocks/>
          </p:cNvCxnSpPr>
          <p:nvPr userDrawn="1"/>
        </p:nvCxnSpPr>
        <p:spPr>
          <a:xfrm flipH="1">
            <a:off x="684982" y="2290662"/>
            <a:ext cx="1949449" cy="0"/>
          </a:xfrm>
          <a:prstGeom prst="line">
            <a:avLst/>
          </a:prstGeom>
          <a:ln w="25400">
            <a:gradFill>
              <a:gsLst>
                <a:gs pos="0">
                  <a:schemeClr val="accent1"/>
                </a:gs>
                <a:gs pos="100000">
                  <a:schemeClr val="accent2"/>
                </a:gs>
              </a:gsLst>
              <a:lin ang="0" scaled="0"/>
            </a:gra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4223259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About - Big Photo Title Only [2]">
    <p:spTree>
      <p:nvGrpSpPr>
        <p:cNvPr id="1" name=""/>
        <p:cNvGrpSpPr/>
        <p:nvPr/>
      </p:nvGrpSpPr>
      <p:grpSpPr>
        <a:xfrm>
          <a:off x="0" y="0"/>
          <a:ext cx="0" cy="0"/>
          <a:chOff x="0" y="0"/>
          <a:chExt cx="0" cy="0"/>
        </a:xfrm>
      </p:grpSpPr>
      <p:sp>
        <p:nvSpPr>
          <p:cNvPr id="8" name="Symbol zastępczy obrazu 16">
            <a:extLst>
              <a:ext uri="{FF2B5EF4-FFF2-40B4-BE49-F238E27FC236}">
                <a16:creationId xmlns:a16="http://schemas.microsoft.com/office/drawing/2014/main" id="{FE17BEC3-746B-1447-8314-CD3CDCF25F25}"/>
              </a:ext>
            </a:extLst>
          </p:cNvPr>
          <p:cNvSpPr>
            <a:spLocks noGrp="1"/>
          </p:cNvSpPr>
          <p:nvPr>
            <p:ph type="pic" sz="quarter" idx="15" hasCustomPrompt="1"/>
          </p:nvPr>
        </p:nvSpPr>
        <p:spPr>
          <a:xfrm>
            <a:off x="0" y="1700808"/>
            <a:ext cx="7362825" cy="4608512"/>
          </a:xfrm>
          <a:solidFill>
            <a:schemeClr val="tx2">
              <a:lumMod val="20000"/>
              <a:lumOff val="80000"/>
            </a:schemeClr>
          </a:solidFill>
        </p:spPr>
        <p:txBody>
          <a:bodyPr anchor="ctr">
            <a:normAutofit/>
          </a:bodyPr>
          <a:lstStyle>
            <a:lvl1pPr marL="0" indent="0" algn="ctr">
              <a:lnSpc>
                <a:spcPct val="100000"/>
              </a:lnSpc>
              <a:buNone/>
              <a:defRPr sz="2600">
                <a:solidFill>
                  <a:schemeClr val="accent2"/>
                </a:solidFill>
                <a:latin typeface="Roboto" panose="02000000000000000000" pitchFamily="2" charset="0"/>
                <a:ea typeface="Roboto" panose="02000000000000000000" pitchFamily="2" charset="0"/>
              </a:defRPr>
            </a:lvl1pPr>
          </a:lstStyle>
          <a:p>
            <a:r>
              <a:rPr lang="pl-PL" dirty="0" err="1"/>
              <a:t>Click</a:t>
            </a:r>
            <a:r>
              <a:rPr lang="pl-PL" dirty="0"/>
              <a:t> </a:t>
            </a:r>
            <a:r>
              <a:rPr lang="pl-PL" dirty="0" err="1"/>
              <a:t>this</a:t>
            </a:r>
            <a:r>
              <a:rPr lang="pl-PL" dirty="0"/>
              <a:t> </a:t>
            </a:r>
            <a:r>
              <a:rPr lang="pl-PL" dirty="0" err="1"/>
              <a:t>icon</a:t>
            </a:r>
            <a:r>
              <a:rPr lang="pl-PL" dirty="0"/>
              <a:t> </a:t>
            </a:r>
            <a:br>
              <a:rPr lang="pl-PL" dirty="0"/>
            </a:br>
            <a:r>
              <a:rPr lang="pl-PL" dirty="0"/>
              <a:t>to </a:t>
            </a:r>
            <a:r>
              <a:rPr lang="pl-PL" dirty="0" err="1"/>
              <a:t>add</a:t>
            </a:r>
            <a:r>
              <a:rPr lang="pl-PL" dirty="0"/>
              <a:t> a </a:t>
            </a:r>
            <a:r>
              <a:rPr lang="pl-PL" dirty="0" err="1"/>
              <a:t>picture</a:t>
            </a:r>
            <a:endParaRPr lang="pl-PL" dirty="0"/>
          </a:p>
        </p:txBody>
      </p:sp>
      <p:sp>
        <p:nvSpPr>
          <p:cNvPr id="13" name="Symbol zastępczy obrazu 16">
            <a:extLst>
              <a:ext uri="{FF2B5EF4-FFF2-40B4-BE49-F238E27FC236}">
                <a16:creationId xmlns:a16="http://schemas.microsoft.com/office/drawing/2014/main" id="{C14F969E-61D2-2F40-87F5-8E8839DC0437}"/>
              </a:ext>
            </a:extLst>
          </p:cNvPr>
          <p:cNvSpPr>
            <a:spLocks noGrp="1"/>
          </p:cNvSpPr>
          <p:nvPr>
            <p:ph type="pic" sz="quarter" idx="16" hasCustomPrompt="1"/>
          </p:nvPr>
        </p:nvSpPr>
        <p:spPr>
          <a:xfrm>
            <a:off x="7593013" y="1700808"/>
            <a:ext cx="4598987" cy="4608512"/>
          </a:xfrm>
          <a:solidFill>
            <a:schemeClr val="tx2">
              <a:lumMod val="20000"/>
              <a:lumOff val="80000"/>
            </a:schemeClr>
          </a:solidFill>
        </p:spPr>
        <p:txBody>
          <a:bodyPr anchor="ctr">
            <a:normAutofit/>
          </a:bodyPr>
          <a:lstStyle>
            <a:lvl1pPr marL="0" indent="0" algn="ctr">
              <a:lnSpc>
                <a:spcPct val="100000"/>
              </a:lnSpc>
              <a:buNone/>
              <a:defRPr sz="2600">
                <a:solidFill>
                  <a:schemeClr val="accent2"/>
                </a:solidFill>
                <a:latin typeface="Roboto" panose="02000000000000000000" pitchFamily="2" charset="0"/>
                <a:ea typeface="Roboto" panose="02000000000000000000" pitchFamily="2" charset="0"/>
              </a:defRPr>
            </a:lvl1pPr>
          </a:lstStyle>
          <a:p>
            <a:r>
              <a:rPr lang="pl-PL" dirty="0" err="1"/>
              <a:t>Click</a:t>
            </a:r>
            <a:r>
              <a:rPr lang="pl-PL" dirty="0"/>
              <a:t> </a:t>
            </a:r>
            <a:r>
              <a:rPr lang="pl-PL" dirty="0" err="1"/>
              <a:t>this</a:t>
            </a:r>
            <a:r>
              <a:rPr lang="pl-PL" dirty="0"/>
              <a:t> </a:t>
            </a:r>
            <a:r>
              <a:rPr lang="pl-PL" dirty="0" err="1"/>
              <a:t>icon</a:t>
            </a:r>
            <a:r>
              <a:rPr lang="pl-PL" dirty="0"/>
              <a:t> </a:t>
            </a:r>
            <a:br>
              <a:rPr lang="pl-PL" dirty="0"/>
            </a:br>
            <a:r>
              <a:rPr lang="pl-PL" dirty="0"/>
              <a:t>to </a:t>
            </a:r>
            <a:r>
              <a:rPr lang="pl-PL" dirty="0" err="1"/>
              <a:t>add</a:t>
            </a:r>
            <a:r>
              <a:rPr lang="pl-PL" dirty="0"/>
              <a:t> a </a:t>
            </a:r>
            <a:r>
              <a:rPr lang="pl-PL" dirty="0" err="1"/>
              <a:t>picture</a:t>
            </a:r>
            <a:endParaRPr lang="pl-PL" dirty="0"/>
          </a:p>
        </p:txBody>
      </p:sp>
      <p:cxnSp>
        <p:nvCxnSpPr>
          <p:cNvPr id="9" name="Łącznik prosty 8">
            <a:extLst>
              <a:ext uri="{FF2B5EF4-FFF2-40B4-BE49-F238E27FC236}">
                <a16:creationId xmlns:a16="http://schemas.microsoft.com/office/drawing/2014/main" id="{BF8A1FF1-0948-F04A-8EDC-0D3718E03B63}"/>
              </a:ext>
            </a:extLst>
          </p:cNvPr>
          <p:cNvCxnSpPr>
            <a:cxnSpLocks/>
          </p:cNvCxnSpPr>
          <p:nvPr userDrawn="1"/>
        </p:nvCxnSpPr>
        <p:spPr>
          <a:xfrm flipH="1">
            <a:off x="684982" y="1255165"/>
            <a:ext cx="1949449" cy="0"/>
          </a:xfrm>
          <a:prstGeom prst="line">
            <a:avLst/>
          </a:prstGeom>
          <a:ln w="25400">
            <a:gradFill>
              <a:gsLst>
                <a:gs pos="0">
                  <a:schemeClr val="accent1"/>
                </a:gs>
                <a:gs pos="100000">
                  <a:schemeClr val="accent2"/>
                </a:gs>
              </a:gsLst>
              <a:lin ang="0" scaled="0"/>
            </a:gradFill>
          </a:ln>
          <a:effectLst/>
        </p:spPr>
        <p:style>
          <a:lnRef idx="2">
            <a:schemeClr val="accent1"/>
          </a:lnRef>
          <a:fillRef idx="0">
            <a:schemeClr val="accent1"/>
          </a:fillRef>
          <a:effectRef idx="1">
            <a:schemeClr val="accent1"/>
          </a:effectRef>
          <a:fontRef idx="minor">
            <a:schemeClr val="tx1"/>
          </a:fontRef>
        </p:style>
      </p:cxnSp>
      <p:sp>
        <p:nvSpPr>
          <p:cNvPr id="6" name="Tytuł 1">
            <a:extLst>
              <a:ext uri="{FF2B5EF4-FFF2-40B4-BE49-F238E27FC236}">
                <a16:creationId xmlns:a16="http://schemas.microsoft.com/office/drawing/2014/main" id="{4B935520-F31C-8042-B73A-5182B13C4A30}"/>
              </a:ext>
            </a:extLst>
          </p:cNvPr>
          <p:cNvSpPr>
            <a:spLocks noGrp="1"/>
          </p:cNvSpPr>
          <p:nvPr>
            <p:ph type="title" hasCustomPrompt="1"/>
          </p:nvPr>
        </p:nvSpPr>
        <p:spPr>
          <a:xfrm>
            <a:off x="681039" y="1"/>
            <a:ext cx="2535236" cy="1124980"/>
          </a:xfrm>
        </p:spPr>
        <p:txBody>
          <a:bodyPr lIns="0"/>
          <a:lstStyle>
            <a:lvl1pPr>
              <a:defRPr>
                <a:latin typeface="Roboto" panose="02000000000000000000" pitchFamily="2" charset="0"/>
                <a:ea typeface="Roboto" panose="02000000000000000000" pitchFamily="2" charset="0"/>
              </a:defRPr>
            </a:lvl1pPr>
          </a:lstStyle>
          <a:p>
            <a:r>
              <a:rPr lang="pl-PL" dirty="0" err="1"/>
              <a:t>Click</a:t>
            </a:r>
            <a:r>
              <a:rPr lang="pl-PL" dirty="0"/>
              <a:t> to </a:t>
            </a:r>
            <a:r>
              <a:rPr lang="pl-PL" dirty="0" err="1"/>
              <a:t>edit</a:t>
            </a:r>
            <a:endParaRPr lang="pl-PL" dirty="0"/>
          </a:p>
        </p:txBody>
      </p:sp>
    </p:spTree>
    <p:extLst>
      <p:ext uri="{BB962C8B-B14F-4D97-AF65-F5344CB8AC3E}">
        <p14:creationId xmlns:p14="http://schemas.microsoft.com/office/powerpoint/2010/main" val="229863107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About - Big Photo Title Only [3]">
    <p:spTree>
      <p:nvGrpSpPr>
        <p:cNvPr id="1" name=""/>
        <p:cNvGrpSpPr/>
        <p:nvPr/>
      </p:nvGrpSpPr>
      <p:grpSpPr>
        <a:xfrm>
          <a:off x="0" y="0"/>
          <a:ext cx="0" cy="0"/>
          <a:chOff x="0" y="0"/>
          <a:chExt cx="0" cy="0"/>
        </a:xfrm>
      </p:grpSpPr>
      <p:sp>
        <p:nvSpPr>
          <p:cNvPr id="8" name="Symbol zastępczy obrazu 16">
            <a:extLst>
              <a:ext uri="{FF2B5EF4-FFF2-40B4-BE49-F238E27FC236}">
                <a16:creationId xmlns:a16="http://schemas.microsoft.com/office/drawing/2014/main" id="{FE17BEC3-746B-1447-8314-CD3CDCF25F25}"/>
              </a:ext>
            </a:extLst>
          </p:cNvPr>
          <p:cNvSpPr>
            <a:spLocks noGrp="1"/>
          </p:cNvSpPr>
          <p:nvPr>
            <p:ph type="pic" sz="quarter" idx="15" hasCustomPrompt="1"/>
          </p:nvPr>
        </p:nvSpPr>
        <p:spPr>
          <a:xfrm>
            <a:off x="1" y="1700808"/>
            <a:ext cx="3906838" cy="4608512"/>
          </a:xfrm>
          <a:solidFill>
            <a:schemeClr val="tx2">
              <a:lumMod val="20000"/>
              <a:lumOff val="80000"/>
            </a:schemeClr>
          </a:solidFill>
        </p:spPr>
        <p:txBody>
          <a:bodyPr anchor="ctr">
            <a:normAutofit/>
          </a:bodyPr>
          <a:lstStyle>
            <a:lvl1pPr marL="0" indent="0" algn="ctr">
              <a:lnSpc>
                <a:spcPct val="100000"/>
              </a:lnSpc>
              <a:buNone/>
              <a:defRPr sz="2600">
                <a:solidFill>
                  <a:schemeClr val="accent2"/>
                </a:solidFill>
                <a:latin typeface="Roboto" panose="02000000000000000000" pitchFamily="2" charset="0"/>
                <a:ea typeface="Roboto" panose="02000000000000000000" pitchFamily="2" charset="0"/>
              </a:defRPr>
            </a:lvl1pPr>
          </a:lstStyle>
          <a:p>
            <a:r>
              <a:rPr lang="pl-PL" dirty="0" err="1"/>
              <a:t>Click</a:t>
            </a:r>
            <a:r>
              <a:rPr lang="pl-PL" dirty="0"/>
              <a:t> </a:t>
            </a:r>
            <a:r>
              <a:rPr lang="pl-PL" dirty="0" err="1"/>
              <a:t>this</a:t>
            </a:r>
            <a:r>
              <a:rPr lang="pl-PL" dirty="0"/>
              <a:t> </a:t>
            </a:r>
            <a:r>
              <a:rPr lang="pl-PL" dirty="0" err="1"/>
              <a:t>icon</a:t>
            </a:r>
            <a:r>
              <a:rPr lang="pl-PL" dirty="0"/>
              <a:t> </a:t>
            </a:r>
            <a:br>
              <a:rPr lang="pl-PL" dirty="0"/>
            </a:br>
            <a:r>
              <a:rPr lang="pl-PL" dirty="0"/>
              <a:t>to </a:t>
            </a:r>
            <a:r>
              <a:rPr lang="pl-PL" dirty="0" err="1"/>
              <a:t>add</a:t>
            </a:r>
            <a:r>
              <a:rPr lang="pl-PL" dirty="0"/>
              <a:t> a </a:t>
            </a:r>
            <a:r>
              <a:rPr lang="pl-PL" dirty="0" err="1"/>
              <a:t>picture</a:t>
            </a:r>
            <a:endParaRPr lang="pl-PL" dirty="0"/>
          </a:p>
        </p:txBody>
      </p:sp>
      <p:sp>
        <p:nvSpPr>
          <p:cNvPr id="13" name="Symbol zastępczy obrazu 16">
            <a:extLst>
              <a:ext uri="{FF2B5EF4-FFF2-40B4-BE49-F238E27FC236}">
                <a16:creationId xmlns:a16="http://schemas.microsoft.com/office/drawing/2014/main" id="{C14F969E-61D2-2F40-87F5-8E8839DC0437}"/>
              </a:ext>
            </a:extLst>
          </p:cNvPr>
          <p:cNvSpPr>
            <a:spLocks noGrp="1"/>
          </p:cNvSpPr>
          <p:nvPr>
            <p:ph type="pic" sz="quarter" idx="16" hasCustomPrompt="1"/>
          </p:nvPr>
        </p:nvSpPr>
        <p:spPr>
          <a:xfrm>
            <a:off x="8285163" y="1700808"/>
            <a:ext cx="3906837" cy="4608512"/>
          </a:xfrm>
          <a:solidFill>
            <a:schemeClr val="tx2">
              <a:lumMod val="20000"/>
              <a:lumOff val="80000"/>
            </a:schemeClr>
          </a:solidFill>
        </p:spPr>
        <p:txBody>
          <a:bodyPr anchor="ctr">
            <a:normAutofit/>
          </a:bodyPr>
          <a:lstStyle>
            <a:lvl1pPr marL="0" indent="0" algn="ctr">
              <a:lnSpc>
                <a:spcPct val="100000"/>
              </a:lnSpc>
              <a:buNone/>
              <a:defRPr sz="2600">
                <a:solidFill>
                  <a:schemeClr val="accent2"/>
                </a:solidFill>
                <a:latin typeface="Roboto" panose="02000000000000000000" pitchFamily="2" charset="0"/>
                <a:ea typeface="Roboto" panose="02000000000000000000" pitchFamily="2" charset="0"/>
              </a:defRPr>
            </a:lvl1pPr>
          </a:lstStyle>
          <a:p>
            <a:r>
              <a:rPr lang="pl-PL" dirty="0" err="1"/>
              <a:t>Click</a:t>
            </a:r>
            <a:r>
              <a:rPr lang="pl-PL" dirty="0"/>
              <a:t> </a:t>
            </a:r>
            <a:r>
              <a:rPr lang="pl-PL" dirty="0" err="1"/>
              <a:t>this</a:t>
            </a:r>
            <a:r>
              <a:rPr lang="pl-PL" dirty="0"/>
              <a:t> </a:t>
            </a:r>
            <a:r>
              <a:rPr lang="pl-PL" dirty="0" err="1"/>
              <a:t>icon</a:t>
            </a:r>
            <a:r>
              <a:rPr lang="pl-PL" dirty="0"/>
              <a:t> </a:t>
            </a:r>
            <a:br>
              <a:rPr lang="pl-PL" dirty="0"/>
            </a:br>
            <a:r>
              <a:rPr lang="pl-PL" dirty="0"/>
              <a:t>to </a:t>
            </a:r>
            <a:r>
              <a:rPr lang="pl-PL" dirty="0" err="1"/>
              <a:t>add</a:t>
            </a:r>
            <a:r>
              <a:rPr lang="pl-PL" dirty="0"/>
              <a:t> a </a:t>
            </a:r>
            <a:r>
              <a:rPr lang="pl-PL" dirty="0" err="1"/>
              <a:t>picture</a:t>
            </a:r>
            <a:endParaRPr lang="pl-PL" dirty="0"/>
          </a:p>
        </p:txBody>
      </p:sp>
      <p:cxnSp>
        <p:nvCxnSpPr>
          <p:cNvPr id="9" name="Łącznik prosty 8">
            <a:extLst>
              <a:ext uri="{FF2B5EF4-FFF2-40B4-BE49-F238E27FC236}">
                <a16:creationId xmlns:a16="http://schemas.microsoft.com/office/drawing/2014/main" id="{BF8A1FF1-0948-F04A-8EDC-0D3718E03B63}"/>
              </a:ext>
            </a:extLst>
          </p:cNvPr>
          <p:cNvCxnSpPr>
            <a:cxnSpLocks/>
          </p:cNvCxnSpPr>
          <p:nvPr userDrawn="1"/>
        </p:nvCxnSpPr>
        <p:spPr>
          <a:xfrm flipH="1">
            <a:off x="684982" y="1255165"/>
            <a:ext cx="1949449" cy="0"/>
          </a:xfrm>
          <a:prstGeom prst="line">
            <a:avLst/>
          </a:prstGeom>
          <a:ln w="25400">
            <a:gradFill>
              <a:gsLst>
                <a:gs pos="0">
                  <a:schemeClr val="accent1"/>
                </a:gs>
                <a:gs pos="100000">
                  <a:schemeClr val="accent2"/>
                </a:gs>
              </a:gsLst>
              <a:lin ang="0" scaled="0"/>
            </a:gradFill>
          </a:ln>
          <a:effectLst/>
        </p:spPr>
        <p:style>
          <a:lnRef idx="2">
            <a:schemeClr val="accent1"/>
          </a:lnRef>
          <a:fillRef idx="0">
            <a:schemeClr val="accent1"/>
          </a:fillRef>
          <a:effectRef idx="1">
            <a:schemeClr val="accent1"/>
          </a:effectRef>
          <a:fontRef idx="minor">
            <a:schemeClr val="tx1"/>
          </a:fontRef>
        </p:style>
      </p:cxnSp>
      <p:sp>
        <p:nvSpPr>
          <p:cNvPr id="10" name="Symbol zastępczy obrazu 16">
            <a:extLst>
              <a:ext uri="{FF2B5EF4-FFF2-40B4-BE49-F238E27FC236}">
                <a16:creationId xmlns:a16="http://schemas.microsoft.com/office/drawing/2014/main" id="{5C5D0A80-A70C-D044-BE04-61065F17BFD0}"/>
              </a:ext>
            </a:extLst>
          </p:cNvPr>
          <p:cNvSpPr>
            <a:spLocks noGrp="1"/>
          </p:cNvSpPr>
          <p:nvPr>
            <p:ph type="pic" sz="quarter" idx="17" hasCustomPrompt="1"/>
          </p:nvPr>
        </p:nvSpPr>
        <p:spPr>
          <a:xfrm>
            <a:off x="4127789" y="1700808"/>
            <a:ext cx="3906838" cy="4608512"/>
          </a:xfrm>
          <a:solidFill>
            <a:schemeClr val="tx2">
              <a:lumMod val="20000"/>
              <a:lumOff val="80000"/>
            </a:schemeClr>
          </a:solidFill>
        </p:spPr>
        <p:txBody>
          <a:bodyPr anchor="ctr">
            <a:normAutofit/>
          </a:bodyPr>
          <a:lstStyle>
            <a:lvl1pPr marL="0" indent="0" algn="ctr">
              <a:lnSpc>
                <a:spcPct val="100000"/>
              </a:lnSpc>
              <a:buNone/>
              <a:defRPr sz="2600">
                <a:solidFill>
                  <a:schemeClr val="accent2"/>
                </a:solidFill>
                <a:latin typeface="Roboto" panose="02000000000000000000" pitchFamily="2" charset="0"/>
                <a:ea typeface="Roboto" panose="02000000000000000000" pitchFamily="2" charset="0"/>
              </a:defRPr>
            </a:lvl1pPr>
          </a:lstStyle>
          <a:p>
            <a:r>
              <a:rPr lang="pl-PL" dirty="0" err="1"/>
              <a:t>Click</a:t>
            </a:r>
            <a:r>
              <a:rPr lang="pl-PL" dirty="0"/>
              <a:t> </a:t>
            </a:r>
            <a:r>
              <a:rPr lang="pl-PL" dirty="0" err="1"/>
              <a:t>this</a:t>
            </a:r>
            <a:r>
              <a:rPr lang="pl-PL" dirty="0"/>
              <a:t> </a:t>
            </a:r>
            <a:r>
              <a:rPr lang="pl-PL" dirty="0" err="1"/>
              <a:t>icon</a:t>
            </a:r>
            <a:r>
              <a:rPr lang="pl-PL" dirty="0"/>
              <a:t> </a:t>
            </a:r>
            <a:br>
              <a:rPr lang="pl-PL" dirty="0"/>
            </a:br>
            <a:r>
              <a:rPr lang="pl-PL" dirty="0"/>
              <a:t>to </a:t>
            </a:r>
            <a:r>
              <a:rPr lang="pl-PL" dirty="0" err="1"/>
              <a:t>add</a:t>
            </a:r>
            <a:r>
              <a:rPr lang="pl-PL" dirty="0"/>
              <a:t> a </a:t>
            </a:r>
            <a:r>
              <a:rPr lang="pl-PL" dirty="0" err="1"/>
              <a:t>picture</a:t>
            </a:r>
            <a:endParaRPr lang="pl-PL" dirty="0"/>
          </a:p>
        </p:txBody>
      </p:sp>
      <p:sp>
        <p:nvSpPr>
          <p:cNvPr id="11" name="Tytuł 1">
            <a:extLst>
              <a:ext uri="{FF2B5EF4-FFF2-40B4-BE49-F238E27FC236}">
                <a16:creationId xmlns:a16="http://schemas.microsoft.com/office/drawing/2014/main" id="{47D5A746-E0C9-A149-A39F-3C4D8A5D9421}"/>
              </a:ext>
            </a:extLst>
          </p:cNvPr>
          <p:cNvSpPr>
            <a:spLocks noGrp="1"/>
          </p:cNvSpPr>
          <p:nvPr>
            <p:ph type="title" hasCustomPrompt="1"/>
          </p:nvPr>
        </p:nvSpPr>
        <p:spPr>
          <a:xfrm>
            <a:off x="681039" y="1"/>
            <a:ext cx="2535236" cy="1124980"/>
          </a:xfrm>
        </p:spPr>
        <p:txBody>
          <a:bodyPr lIns="0"/>
          <a:lstStyle>
            <a:lvl1pPr>
              <a:defRPr>
                <a:latin typeface="Roboto" panose="02000000000000000000" pitchFamily="2" charset="0"/>
                <a:ea typeface="Roboto" panose="02000000000000000000" pitchFamily="2" charset="0"/>
              </a:defRPr>
            </a:lvl1pPr>
          </a:lstStyle>
          <a:p>
            <a:r>
              <a:rPr lang="pl-PL" dirty="0" err="1"/>
              <a:t>Click</a:t>
            </a:r>
            <a:r>
              <a:rPr lang="pl-PL" dirty="0"/>
              <a:t> to </a:t>
            </a:r>
            <a:r>
              <a:rPr lang="pl-PL" dirty="0" err="1"/>
              <a:t>edit</a:t>
            </a:r>
            <a:endParaRPr lang="pl-PL" dirty="0"/>
          </a:p>
        </p:txBody>
      </p:sp>
    </p:spTree>
    <p:extLst>
      <p:ext uri="{BB962C8B-B14F-4D97-AF65-F5344CB8AC3E}">
        <p14:creationId xmlns:p14="http://schemas.microsoft.com/office/powerpoint/2010/main" val="257992770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About - Big Photo Title Only [4]">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331FD11-D4EB-F349-A244-1BC13AA5B98F}"/>
              </a:ext>
            </a:extLst>
          </p:cNvPr>
          <p:cNvSpPr>
            <a:spLocks noGrp="1"/>
          </p:cNvSpPr>
          <p:nvPr>
            <p:ph type="title" hasCustomPrompt="1"/>
          </p:nvPr>
        </p:nvSpPr>
        <p:spPr>
          <a:xfrm>
            <a:off x="681039" y="1008113"/>
            <a:ext cx="4608511" cy="1124980"/>
          </a:xfrm>
        </p:spPr>
        <p:txBody>
          <a:bodyPr lIns="0"/>
          <a:lstStyle>
            <a:lvl1pPr>
              <a:defRPr>
                <a:latin typeface="Roboto" panose="02000000000000000000" pitchFamily="2" charset="0"/>
                <a:ea typeface="Roboto" panose="02000000000000000000" pitchFamily="2" charset="0"/>
              </a:defRPr>
            </a:lvl1pPr>
          </a:lstStyle>
          <a:p>
            <a:r>
              <a:rPr lang="pl-PL" dirty="0" err="1"/>
              <a:t>Click</a:t>
            </a:r>
            <a:r>
              <a:rPr lang="pl-PL" dirty="0"/>
              <a:t> to </a:t>
            </a:r>
            <a:r>
              <a:rPr lang="pl-PL" dirty="0" err="1"/>
              <a:t>edit</a:t>
            </a:r>
            <a:endParaRPr lang="pl-PL" dirty="0"/>
          </a:p>
        </p:txBody>
      </p:sp>
      <p:sp>
        <p:nvSpPr>
          <p:cNvPr id="12" name="Symbol zastępczy obrazu 16">
            <a:extLst>
              <a:ext uri="{FF2B5EF4-FFF2-40B4-BE49-F238E27FC236}">
                <a16:creationId xmlns:a16="http://schemas.microsoft.com/office/drawing/2014/main" id="{245700B2-B55F-7E4B-8C41-AC45F73C2834}"/>
              </a:ext>
            </a:extLst>
          </p:cNvPr>
          <p:cNvSpPr>
            <a:spLocks noGrp="1"/>
          </p:cNvSpPr>
          <p:nvPr>
            <p:ph type="pic" sz="quarter" idx="13" hasCustomPrompt="1"/>
          </p:nvPr>
        </p:nvSpPr>
        <p:spPr>
          <a:xfrm>
            <a:off x="5519738" y="0"/>
            <a:ext cx="3226594" cy="3573016"/>
          </a:xfrm>
          <a:solidFill>
            <a:schemeClr val="tx2">
              <a:lumMod val="20000"/>
              <a:lumOff val="80000"/>
            </a:schemeClr>
          </a:solidFill>
        </p:spPr>
        <p:txBody>
          <a:bodyPr anchor="ctr">
            <a:normAutofit/>
          </a:bodyPr>
          <a:lstStyle>
            <a:lvl1pPr marL="0" indent="0" algn="ctr">
              <a:lnSpc>
                <a:spcPct val="100000"/>
              </a:lnSpc>
              <a:buNone/>
              <a:defRPr sz="2600">
                <a:solidFill>
                  <a:schemeClr val="accent2"/>
                </a:solidFill>
                <a:latin typeface="Roboto" panose="02000000000000000000" pitchFamily="2" charset="0"/>
                <a:ea typeface="Roboto" panose="02000000000000000000" pitchFamily="2" charset="0"/>
              </a:defRPr>
            </a:lvl1pPr>
          </a:lstStyle>
          <a:p>
            <a:r>
              <a:rPr lang="pl-PL" dirty="0" err="1"/>
              <a:t>Click</a:t>
            </a:r>
            <a:r>
              <a:rPr lang="pl-PL" dirty="0"/>
              <a:t> </a:t>
            </a:r>
            <a:r>
              <a:rPr lang="pl-PL" dirty="0" err="1"/>
              <a:t>this</a:t>
            </a:r>
            <a:r>
              <a:rPr lang="pl-PL" dirty="0"/>
              <a:t> </a:t>
            </a:r>
            <a:r>
              <a:rPr lang="pl-PL" dirty="0" err="1"/>
              <a:t>icon</a:t>
            </a:r>
            <a:r>
              <a:rPr lang="pl-PL" dirty="0"/>
              <a:t> </a:t>
            </a:r>
            <a:br>
              <a:rPr lang="pl-PL" dirty="0"/>
            </a:br>
            <a:r>
              <a:rPr lang="pl-PL" dirty="0"/>
              <a:t>to </a:t>
            </a:r>
            <a:r>
              <a:rPr lang="pl-PL" dirty="0" err="1"/>
              <a:t>add</a:t>
            </a:r>
            <a:r>
              <a:rPr lang="pl-PL" dirty="0"/>
              <a:t> a </a:t>
            </a:r>
            <a:r>
              <a:rPr lang="pl-PL" dirty="0" err="1"/>
              <a:t>picture</a:t>
            </a:r>
            <a:endParaRPr lang="pl-PL" dirty="0"/>
          </a:p>
        </p:txBody>
      </p:sp>
      <p:sp>
        <p:nvSpPr>
          <p:cNvPr id="16" name="Symbol zastępczy obrazu 16">
            <a:extLst>
              <a:ext uri="{FF2B5EF4-FFF2-40B4-BE49-F238E27FC236}">
                <a16:creationId xmlns:a16="http://schemas.microsoft.com/office/drawing/2014/main" id="{AFF7E1DA-B650-E64A-9D89-367FB5A20E3C}"/>
              </a:ext>
            </a:extLst>
          </p:cNvPr>
          <p:cNvSpPr>
            <a:spLocks noGrp="1"/>
          </p:cNvSpPr>
          <p:nvPr>
            <p:ph type="pic" sz="quarter" idx="14" hasCustomPrompt="1"/>
          </p:nvPr>
        </p:nvSpPr>
        <p:spPr>
          <a:xfrm>
            <a:off x="8982258" y="1196753"/>
            <a:ext cx="3226594" cy="2376264"/>
          </a:xfrm>
          <a:solidFill>
            <a:schemeClr val="tx2">
              <a:lumMod val="20000"/>
              <a:lumOff val="80000"/>
            </a:schemeClr>
          </a:solidFill>
        </p:spPr>
        <p:txBody>
          <a:bodyPr anchor="ctr">
            <a:normAutofit/>
          </a:bodyPr>
          <a:lstStyle>
            <a:lvl1pPr marL="0" indent="0" algn="ctr">
              <a:lnSpc>
                <a:spcPct val="100000"/>
              </a:lnSpc>
              <a:buNone/>
              <a:defRPr sz="2600">
                <a:solidFill>
                  <a:schemeClr val="accent2"/>
                </a:solidFill>
                <a:latin typeface="Roboto" panose="02000000000000000000" pitchFamily="2" charset="0"/>
                <a:ea typeface="Roboto" panose="02000000000000000000" pitchFamily="2" charset="0"/>
              </a:defRPr>
            </a:lvl1pPr>
          </a:lstStyle>
          <a:p>
            <a:r>
              <a:rPr lang="pl-PL" dirty="0" err="1"/>
              <a:t>Click</a:t>
            </a:r>
            <a:r>
              <a:rPr lang="pl-PL" dirty="0"/>
              <a:t> </a:t>
            </a:r>
            <a:r>
              <a:rPr lang="pl-PL" dirty="0" err="1"/>
              <a:t>this</a:t>
            </a:r>
            <a:r>
              <a:rPr lang="pl-PL" dirty="0"/>
              <a:t> </a:t>
            </a:r>
            <a:r>
              <a:rPr lang="pl-PL" dirty="0" err="1"/>
              <a:t>icon</a:t>
            </a:r>
            <a:r>
              <a:rPr lang="pl-PL" dirty="0"/>
              <a:t> </a:t>
            </a:r>
            <a:br>
              <a:rPr lang="pl-PL" dirty="0"/>
            </a:br>
            <a:r>
              <a:rPr lang="pl-PL" dirty="0"/>
              <a:t>to </a:t>
            </a:r>
            <a:r>
              <a:rPr lang="pl-PL" dirty="0" err="1"/>
              <a:t>add</a:t>
            </a:r>
            <a:r>
              <a:rPr lang="pl-PL" dirty="0"/>
              <a:t> a </a:t>
            </a:r>
            <a:r>
              <a:rPr lang="pl-PL" dirty="0" err="1"/>
              <a:t>picture</a:t>
            </a:r>
            <a:endParaRPr lang="pl-PL" dirty="0"/>
          </a:p>
        </p:txBody>
      </p:sp>
      <p:sp>
        <p:nvSpPr>
          <p:cNvPr id="17" name="Symbol zastępczy obrazu 16">
            <a:extLst>
              <a:ext uri="{FF2B5EF4-FFF2-40B4-BE49-F238E27FC236}">
                <a16:creationId xmlns:a16="http://schemas.microsoft.com/office/drawing/2014/main" id="{1E805C37-6DFF-8D4D-B2D3-E4F235564997}"/>
              </a:ext>
            </a:extLst>
          </p:cNvPr>
          <p:cNvSpPr>
            <a:spLocks noGrp="1"/>
          </p:cNvSpPr>
          <p:nvPr>
            <p:ph type="pic" sz="quarter" idx="15" hasCustomPrompt="1"/>
          </p:nvPr>
        </p:nvSpPr>
        <p:spPr>
          <a:xfrm>
            <a:off x="5519738" y="3789040"/>
            <a:ext cx="4608512" cy="2376264"/>
          </a:xfrm>
          <a:solidFill>
            <a:schemeClr val="tx2">
              <a:lumMod val="20000"/>
              <a:lumOff val="80000"/>
            </a:schemeClr>
          </a:solidFill>
        </p:spPr>
        <p:txBody>
          <a:bodyPr anchor="ctr">
            <a:normAutofit/>
          </a:bodyPr>
          <a:lstStyle>
            <a:lvl1pPr marL="0" indent="0" algn="ctr">
              <a:lnSpc>
                <a:spcPct val="100000"/>
              </a:lnSpc>
              <a:buNone/>
              <a:defRPr sz="2600">
                <a:solidFill>
                  <a:schemeClr val="accent2"/>
                </a:solidFill>
                <a:latin typeface="Roboto" panose="02000000000000000000" pitchFamily="2" charset="0"/>
                <a:ea typeface="Roboto" panose="02000000000000000000" pitchFamily="2" charset="0"/>
              </a:defRPr>
            </a:lvl1pPr>
          </a:lstStyle>
          <a:p>
            <a:r>
              <a:rPr lang="pl-PL" dirty="0" err="1"/>
              <a:t>Click</a:t>
            </a:r>
            <a:r>
              <a:rPr lang="pl-PL" dirty="0"/>
              <a:t> </a:t>
            </a:r>
            <a:r>
              <a:rPr lang="pl-PL" dirty="0" err="1"/>
              <a:t>this</a:t>
            </a:r>
            <a:r>
              <a:rPr lang="pl-PL" dirty="0"/>
              <a:t> </a:t>
            </a:r>
            <a:r>
              <a:rPr lang="pl-PL" dirty="0" err="1"/>
              <a:t>icon</a:t>
            </a:r>
            <a:r>
              <a:rPr lang="pl-PL" dirty="0"/>
              <a:t> </a:t>
            </a:r>
            <a:br>
              <a:rPr lang="pl-PL" dirty="0"/>
            </a:br>
            <a:r>
              <a:rPr lang="pl-PL" dirty="0"/>
              <a:t>to </a:t>
            </a:r>
            <a:r>
              <a:rPr lang="pl-PL" dirty="0" err="1"/>
              <a:t>add</a:t>
            </a:r>
            <a:r>
              <a:rPr lang="pl-PL" dirty="0"/>
              <a:t> a </a:t>
            </a:r>
            <a:r>
              <a:rPr lang="pl-PL" dirty="0" err="1"/>
              <a:t>picture</a:t>
            </a:r>
            <a:endParaRPr lang="pl-PL" dirty="0"/>
          </a:p>
        </p:txBody>
      </p:sp>
      <p:cxnSp>
        <p:nvCxnSpPr>
          <p:cNvPr id="8" name="Łącznik prosty 7">
            <a:extLst>
              <a:ext uri="{FF2B5EF4-FFF2-40B4-BE49-F238E27FC236}">
                <a16:creationId xmlns:a16="http://schemas.microsoft.com/office/drawing/2014/main" id="{A6007A5A-3FC3-9546-A224-3B4EC35CE94A}"/>
              </a:ext>
            </a:extLst>
          </p:cNvPr>
          <p:cNvCxnSpPr>
            <a:cxnSpLocks/>
          </p:cNvCxnSpPr>
          <p:nvPr userDrawn="1"/>
        </p:nvCxnSpPr>
        <p:spPr>
          <a:xfrm flipH="1">
            <a:off x="684982" y="2290662"/>
            <a:ext cx="1949449" cy="0"/>
          </a:xfrm>
          <a:prstGeom prst="line">
            <a:avLst/>
          </a:prstGeom>
          <a:ln w="25400">
            <a:gradFill>
              <a:gsLst>
                <a:gs pos="0">
                  <a:schemeClr val="accent1"/>
                </a:gs>
                <a:gs pos="100000">
                  <a:schemeClr val="accent2"/>
                </a:gs>
              </a:gsLst>
              <a:lin ang="0" scaled="0"/>
            </a:gradFill>
          </a:ln>
          <a:effectLst/>
        </p:spPr>
        <p:style>
          <a:lnRef idx="2">
            <a:schemeClr val="accent1"/>
          </a:lnRef>
          <a:fillRef idx="0">
            <a:schemeClr val="accent1"/>
          </a:fillRef>
          <a:effectRef idx="1">
            <a:schemeClr val="accent1"/>
          </a:effectRef>
          <a:fontRef idx="minor">
            <a:schemeClr val="tx1"/>
          </a:fontRef>
        </p:style>
      </p:cxnSp>
      <p:sp>
        <p:nvSpPr>
          <p:cNvPr id="9" name="Symbol zastępczy obrazu 16">
            <a:extLst>
              <a:ext uri="{FF2B5EF4-FFF2-40B4-BE49-F238E27FC236}">
                <a16:creationId xmlns:a16="http://schemas.microsoft.com/office/drawing/2014/main" id="{8A266A24-5975-5048-AFA0-27CE76FA1624}"/>
              </a:ext>
            </a:extLst>
          </p:cNvPr>
          <p:cNvSpPr>
            <a:spLocks noGrp="1"/>
          </p:cNvSpPr>
          <p:nvPr>
            <p:ph type="pic" sz="quarter" idx="16" hasCustomPrompt="1"/>
          </p:nvPr>
        </p:nvSpPr>
        <p:spPr>
          <a:xfrm>
            <a:off x="-9524" y="2852935"/>
            <a:ext cx="5293336" cy="3312369"/>
          </a:xfrm>
          <a:solidFill>
            <a:schemeClr val="tx2">
              <a:lumMod val="20000"/>
              <a:lumOff val="80000"/>
            </a:schemeClr>
          </a:solidFill>
        </p:spPr>
        <p:txBody>
          <a:bodyPr anchor="ctr">
            <a:normAutofit/>
          </a:bodyPr>
          <a:lstStyle>
            <a:lvl1pPr marL="0" indent="0" algn="ctr">
              <a:lnSpc>
                <a:spcPct val="100000"/>
              </a:lnSpc>
              <a:buNone/>
              <a:defRPr sz="2600">
                <a:solidFill>
                  <a:schemeClr val="accent2"/>
                </a:solidFill>
                <a:latin typeface="Roboto" panose="02000000000000000000" pitchFamily="2" charset="0"/>
                <a:ea typeface="Roboto" panose="02000000000000000000" pitchFamily="2" charset="0"/>
              </a:defRPr>
            </a:lvl1pPr>
          </a:lstStyle>
          <a:p>
            <a:r>
              <a:rPr lang="pl-PL" dirty="0" err="1"/>
              <a:t>Click</a:t>
            </a:r>
            <a:r>
              <a:rPr lang="pl-PL" dirty="0"/>
              <a:t> </a:t>
            </a:r>
            <a:r>
              <a:rPr lang="pl-PL" dirty="0" err="1"/>
              <a:t>this</a:t>
            </a:r>
            <a:r>
              <a:rPr lang="pl-PL" dirty="0"/>
              <a:t> </a:t>
            </a:r>
            <a:r>
              <a:rPr lang="pl-PL" dirty="0" err="1"/>
              <a:t>icon</a:t>
            </a:r>
            <a:r>
              <a:rPr lang="pl-PL" dirty="0"/>
              <a:t> </a:t>
            </a:r>
            <a:br>
              <a:rPr lang="pl-PL" dirty="0"/>
            </a:br>
            <a:r>
              <a:rPr lang="pl-PL" dirty="0"/>
              <a:t>to </a:t>
            </a:r>
            <a:r>
              <a:rPr lang="pl-PL" dirty="0" err="1"/>
              <a:t>add</a:t>
            </a:r>
            <a:r>
              <a:rPr lang="pl-PL" dirty="0"/>
              <a:t> a </a:t>
            </a:r>
            <a:r>
              <a:rPr lang="pl-PL" dirty="0" err="1"/>
              <a:t>picture</a:t>
            </a:r>
            <a:endParaRPr lang="pl-PL" dirty="0"/>
          </a:p>
        </p:txBody>
      </p:sp>
    </p:spTree>
    <p:extLst>
      <p:ext uri="{BB962C8B-B14F-4D97-AF65-F5344CB8AC3E}">
        <p14:creationId xmlns:p14="http://schemas.microsoft.com/office/powerpoint/2010/main" val="396247959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About - Big Photo Title Only Alt [4]">
    <p:spTree>
      <p:nvGrpSpPr>
        <p:cNvPr id="1" name=""/>
        <p:cNvGrpSpPr/>
        <p:nvPr/>
      </p:nvGrpSpPr>
      <p:grpSpPr>
        <a:xfrm>
          <a:off x="0" y="0"/>
          <a:ext cx="0" cy="0"/>
          <a:chOff x="0" y="0"/>
          <a:chExt cx="0" cy="0"/>
        </a:xfrm>
      </p:grpSpPr>
      <p:sp>
        <p:nvSpPr>
          <p:cNvPr id="12" name="Symbol zastępczy obrazu 16">
            <a:extLst>
              <a:ext uri="{FF2B5EF4-FFF2-40B4-BE49-F238E27FC236}">
                <a16:creationId xmlns:a16="http://schemas.microsoft.com/office/drawing/2014/main" id="{245700B2-B55F-7E4B-8C41-AC45F73C2834}"/>
              </a:ext>
            </a:extLst>
          </p:cNvPr>
          <p:cNvSpPr>
            <a:spLocks noGrp="1"/>
          </p:cNvSpPr>
          <p:nvPr>
            <p:ph type="pic" sz="quarter" idx="13" hasCustomPrompt="1"/>
          </p:nvPr>
        </p:nvSpPr>
        <p:spPr>
          <a:xfrm>
            <a:off x="6220835" y="234265"/>
            <a:ext cx="2534444" cy="2363255"/>
          </a:xfrm>
          <a:solidFill>
            <a:schemeClr val="tx2">
              <a:lumMod val="20000"/>
              <a:lumOff val="80000"/>
            </a:schemeClr>
          </a:solidFill>
        </p:spPr>
        <p:txBody>
          <a:bodyPr anchor="ctr">
            <a:normAutofit/>
          </a:bodyPr>
          <a:lstStyle>
            <a:lvl1pPr marL="0" indent="0" algn="ctr">
              <a:lnSpc>
                <a:spcPct val="100000"/>
              </a:lnSpc>
              <a:buNone/>
              <a:defRPr sz="2600">
                <a:solidFill>
                  <a:schemeClr val="accent2"/>
                </a:solidFill>
                <a:latin typeface="Roboto" panose="02000000000000000000" pitchFamily="2" charset="0"/>
                <a:ea typeface="Roboto" panose="02000000000000000000" pitchFamily="2" charset="0"/>
              </a:defRPr>
            </a:lvl1pPr>
          </a:lstStyle>
          <a:p>
            <a:r>
              <a:rPr lang="pl-PL" dirty="0" err="1"/>
              <a:t>Click</a:t>
            </a:r>
            <a:r>
              <a:rPr lang="pl-PL" dirty="0"/>
              <a:t> </a:t>
            </a:r>
            <a:r>
              <a:rPr lang="pl-PL" dirty="0" err="1"/>
              <a:t>this</a:t>
            </a:r>
            <a:r>
              <a:rPr lang="pl-PL" dirty="0"/>
              <a:t> </a:t>
            </a:r>
            <a:r>
              <a:rPr lang="pl-PL" dirty="0" err="1"/>
              <a:t>icon</a:t>
            </a:r>
            <a:r>
              <a:rPr lang="pl-PL" dirty="0"/>
              <a:t> </a:t>
            </a:r>
            <a:br>
              <a:rPr lang="pl-PL" dirty="0"/>
            </a:br>
            <a:r>
              <a:rPr lang="pl-PL" dirty="0"/>
              <a:t>to </a:t>
            </a:r>
            <a:r>
              <a:rPr lang="pl-PL" dirty="0" err="1"/>
              <a:t>add</a:t>
            </a:r>
            <a:r>
              <a:rPr lang="pl-PL" dirty="0"/>
              <a:t> a </a:t>
            </a:r>
            <a:r>
              <a:rPr lang="pl-PL" dirty="0" err="1"/>
              <a:t>picture</a:t>
            </a:r>
            <a:endParaRPr lang="pl-PL" dirty="0"/>
          </a:p>
        </p:txBody>
      </p:sp>
      <p:sp>
        <p:nvSpPr>
          <p:cNvPr id="16" name="Symbol zastępczy obrazu 16">
            <a:extLst>
              <a:ext uri="{FF2B5EF4-FFF2-40B4-BE49-F238E27FC236}">
                <a16:creationId xmlns:a16="http://schemas.microsoft.com/office/drawing/2014/main" id="{AFF7E1DA-B650-E64A-9D89-367FB5A20E3C}"/>
              </a:ext>
            </a:extLst>
          </p:cNvPr>
          <p:cNvSpPr>
            <a:spLocks noGrp="1"/>
          </p:cNvSpPr>
          <p:nvPr>
            <p:ph type="pic" sz="quarter" idx="14" hasCustomPrompt="1"/>
          </p:nvPr>
        </p:nvSpPr>
        <p:spPr>
          <a:xfrm>
            <a:off x="8991205" y="221257"/>
            <a:ext cx="2528704" cy="2376264"/>
          </a:xfrm>
          <a:solidFill>
            <a:schemeClr val="tx2">
              <a:lumMod val="20000"/>
              <a:lumOff val="80000"/>
            </a:schemeClr>
          </a:solidFill>
        </p:spPr>
        <p:txBody>
          <a:bodyPr anchor="ctr">
            <a:normAutofit/>
          </a:bodyPr>
          <a:lstStyle>
            <a:lvl1pPr marL="0" indent="0" algn="ctr">
              <a:lnSpc>
                <a:spcPct val="100000"/>
              </a:lnSpc>
              <a:buNone/>
              <a:defRPr sz="2600">
                <a:solidFill>
                  <a:schemeClr val="accent2"/>
                </a:solidFill>
                <a:latin typeface="Roboto" panose="02000000000000000000" pitchFamily="2" charset="0"/>
                <a:ea typeface="Roboto" panose="02000000000000000000" pitchFamily="2" charset="0"/>
              </a:defRPr>
            </a:lvl1pPr>
          </a:lstStyle>
          <a:p>
            <a:r>
              <a:rPr lang="pl-PL" dirty="0" err="1"/>
              <a:t>Click</a:t>
            </a:r>
            <a:r>
              <a:rPr lang="pl-PL" dirty="0"/>
              <a:t> </a:t>
            </a:r>
            <a:r>
              <a:rPr lang="pl-PL" dirty="0" err="1"/>
              <a:t>this</a:t>
            </a:r>
            <a:r>
              <a:rPr lang="pl-PL" dirty="0"/>
              <a:t> </a:t>
            </a:r>
            <a:r>
              <a:rPr lang="pl-PL" dirty="0" err="1"/>
              <a:t>icon</a:t>
            </a:r>
            <a:r>
              <a:rPr lang="pl-PL" dirty="0"/>
              <a:t> </a:t>
            </a:r>
            <a:br>
              <a:rPr lang="pl-PL" dirty="0"/>
            </a:br>
            <a:r>
              <a:rPr lang="pl-PL" dirty="0"/>
              <a:t>to </a:t>
            </a:r>
            <a:r>
              <a:rPr lang="pl-PL" dirty="0" err="1"/>
              <a:t>add</a:t>
            </a:r>
            <a:r>
              <a:rPr lang="pl-PL" dirty="0"/>
              <a:t> a </a:t>
            </a:r>
            <a:r>
              <a:rPr lang="pl-PL" dirty="0" err="1"/>
              <a:t>picture</a:t>
            </a:r>
            <a:endParaRPr lang="pl-PL" dirty="0"/>
          </a:p>
        </p:txBody>
      </p:sp>
      <p:sp>
        <p:nvSpPr>
          <p:cNvPr id="17" name="Symbol zastępczy obrazu 16">
            <a:extLst>
              <a:ext uri="{FF2B5EF4-FFF2-40B4-BE49-F238E27FC236}">
                <a16:creationId xmlns:a16="http://schemas.microsoft.com/office/drawing/2014/main" id="{1E805C37-6DFF-8D4D-B2D3-E4F235564997}"/>
              </a:ext>
            </a:extLst>
          </p:cNvPr>
          <p:cNvSpPr>
            <a:spLocks noGrp="1"/>
          </p:cNvSpPr>
          <p:nvPr>
            <p:ph type="pic" sz="quarter" idx="15" hasCustomPrompt="1"/>
          </p:nvPr>
        </p:nvSpPr>
        <p:spPr>
          <a:xfrm>
            <a:off x="6211887" y="2852936"/>
            <a:ext cx="5299075" cy="3367014"/>
          </a:xfrm>
          <a:solidFill>
            <a:schemeClr val="tx2">
              <a:lumMod val="20000"/>
              <a:lumOff val="80000"/>
            </a:schemeClr>
          </a:solidFill>
        </p:spPr>
        <p:txBody>
          <a:bodyPr anchor="ctr">
            <a:normAutofit/>
          </a:bodyPr>
          <a:lstStyle>
            <a:lvl1pPr marL="0" indent="0" algn="ctr">
              <a:lnSpc>
                <a:spcPct val="100000"/>
              </a:lnSpc>
              <a:buNone/>
              <a:defRPr sz="2600">
                <a:solidFill>
                  <a:schemeClr val="accent2"/>
                </a:solidFill>
                <a:latin typeface="Roboto" panose="02000000000000000000" pitchFamily="2" charset="0"/>
                <a:ea typeface="Roboto" panose="02000000000000000000" pitchFamily="2" charset="0"/>
              </a:defRPr>
            </a:lvl1pPr>
          </a:lstStyle>
          <a:p>
            <a:r>
              <a:rPr lang="pl-PL" dirty="0" err="1"/>
              <a:t>Click</a:t>
            </a:r>
            <a:r>
              <a:rPr lang="pl-PL" dirty="0"/>
              <a:t> </a:t>
            </a:r>
            <a:r>
              <a:rPr lang="pl-PL" dirty="0" err="1"/>
              <a:t>this</a:t>
            </a:r>
            <a:r>
              <a:rPr lang="pl-PL" dirty="0"/>
              <a:t> </a:t>
            </a:r>
            <a:r>
              <a:rPr lang="pl-PL" dirty="0" err="1"/>
              <a:t>icon</a:t>
            </a:r>
            <a:r>
              <a:rPr lang="pl-PL" dirty="0"/>
              <a:t> </a:t>
            </a:r>
            <a:br>
              <a:rPr lang="pl-PL" dirty="0"/>
            </a:br>
            <a:r>
              <a:rPr lang="pl-PL" dirty="0"/>
              <a:t>to </a:t>
            </a:r>
            <a:r>
              <a:rPr lang="pl-PL" dirty="0" err="1"/>
              <a:t>add</a:t>
            </a:r>
            <a:r>
              <a:rPr lang="pl-PL" dirty="0"/>
              <a:t> a </a:t>
            </a:r>
            <a:r>
              <a:rPr lang="pl-PL" dirty="0" err="1"/>
              <a:t>picture</a:t>
            </a:r>
            <a:endParaRPr lang="pl-PL" dirty="0"/>
          </a:p>
        </p:txBody>
      </p:sp>
      <p:sp>
        <p:nvSpPr>
          <p:cNvPr id="9" name="Symbol zastępczy obrazu 16">
            <a:extLst>
              <a:ext uri="{FF2B5EF4-FFF2-40B4-BE49-F238E27FC236}">
                <a16:creationId xmlns:a16="http://schemas.microsoft.com/office/drawing/2014/main" id="{8A266A24-5975-5048-AFA0-27CE76FA1624}"/>
              </a:ext>
            </a:extLst>
          </p:cNvPr>
          <p:cNvSpPr>
            <a:spLocks noGrp="1"/>
          </p:cNvSpPr>
          <p:nvPr>
            <p:ph type="pic" sz="quarter" idx="16" hasCustomPrompt="1"/>
          </p:nvPr>
        </p:nvSpPr>
        <p:spPr>
          <a:xfrm>
            <a:off x="692854" y="229393"/>
            <a:ext cx="5293336" cy="2368127"/>
          </a:xfrm>
          <a:solidFill>
            <a:schemeClr val="tx2">
              <a:lumMod val="20000"/>
              <a:lumOff val="80000"/>
            </a:schemeClr>
          </a:solidFill>
        </p:spPr>
        <p:txBody>
          <a:bodyPr anchor="ctr">
            <a:normAutofit/>
          </a:bodyPr>
          <a:lstStyle>
            <a:lvl1pPr marL="0" indent="0" algn="ctr">
              <a:lnSpc>
                <a:spcPct val="100000"/>
              </a:lnSpc>
              <a:buNone/>
              <a:defRPr sz="2600">
                <a:solidFill>
                  <a:schemeClr val="accent2"/>
                </a:solidFill>
                <a:latin typeface="Roboto" panose="02000000000000000000" pitchFamily="2" charset="0"/>
                <a:ea typeface="Roboto" panose="02000000000000000000" pitchFamily="2" charset="0"/>
              </a:defRPr>
            </a:lvl1pPr>
          </a:lstStyle>
          <a:p>
            <a:r>
              <a:rPr lang="pl-PL" dirty="0" err="1"/>
              <a:t>Click</a:t>
            </a:r>
            <a:r>
              <a:rPr lang="pl-PL" dirty="0"/>
              <a:t> </a:t>
            </a:r>
            <a:r>
              <a:rPr lang="pl-PL" dirty="0" err="1"/>
              <a:t>this</a:t>
            </a:r>
            <a:r>
              <a:rPr lang="pl-PL" dirty="0"/>
              <a:t> </a:t>
            </a:r>
            <a:r>
              <a:rPr lang="pl-PL" dirty="0" err="1"/>
              <a:t>icon</a:t>
            </a:r>
            <a:r>
              <a:rPr lang="pl-PL" dirty="0"/>
              <a:t> </a:t>
            </a:r>
            <a:br>
              <a:rPr lang="pl-PL" dirty="0"/>
            </a:br>
            <a:r>
              <a:rPr lang="pl-PL" dirty="0"/>
              <a:t>to </a:t>
            </a:r>
            <a:r>
              <a:rPr lang="pl-PL" dirty="0" err="1"/>
              <a:t>add</a:t>
            </a:r>
            <a:r>
              <a:rPr lang="pl-PL" dirty="0"/>
              <a:t> a </a:t>
            </a:r>
            <a:r>
              <a:rPr lang="pl-PL" dirty="0" err="1"/>
              <a:t>picture</a:t>
            </a:r>
            <a:endParaRPr lang="pl-PL" dirty="0"/>
          </a:p>
        </p:txBody>
      </p:sp>
      <p:sp>
        <p:nvSpPr>
          <p:cNvPr id="10" name="Tytuł 1">
            <a:extLst>
              <a:ext uri="{FF2B5EF4-FFF2-40B4-BE49-F238E27FC236}">
                <a16:creationId xmlns:a16="http://schemas.microsoft.com/office/drawing/2014/main" id="{217B336C-BD5B-C342-B098-30D2D9B8C9E4}"/>
              </a:ext>
            </a:extLst>
          </p:cNvPr>
          <p:cNvSpPr>
            <a:spLocks noGrp="1"/>
          </p:cNvSpPr>
          <p:nvPr>
            <p:ph type="title" hasCustomPrompt="1"/>
          </p:nvPr>
        </p:nvSpPr>
        <p:spPr>
          <a:xfrm>
            <a:off x="681039" y="2852936"/>
            <a:ext cx="4608511" cy="1124980"/>
          </a:xfrm>
        </p:spPr>
        <p:txBody>
          <a:bodyPr lIns="0"/>
          <a:lstStyle>
            <a:lvl1pPr>
              <a:defRPr>
                <a:latin typeface="Roboto" panose="02000000000000000000" pitchFamily="2" charset="0"/>
                <a:ea typeface="Roboto" panose="02000000000000000000" pitchFamily="2" charset="0"/>
              </a:defRPr>
            </a:lvl1pPr>
          </a:lstStyle>
          <a:p>
            <a:r>
              <a:rPr lang="pl-PL" dirty="0" err="1"/>
              <a:t>Click</a:t>
            </a:r>
            <a:r>
              <a:rPr lang="pl-PL" dirty="0"/>
              <a:t> to </a:t>
            </a:r>
            <a:r>
              <a:rPr lang="pl-PL" dirty="0" err="1"/>
              <a:t>edit</a:t>
            </a:r>
            <a:endParaRPr lang="pl-PL" dirty="0"/>
          </a:p>
        </p:txBody>
      </p:sp>
      <p:sp>
        <p:nvSpPr>
          <p:cNvPr id="11" name="Symbol zastępczy tekstu 24">
            <a:extLst>
              <a:ext uri="{FF2B5EF4-FFF2-40B4-BE49-F238E27FC236}">
                <a16:creationId xmlns:a16="http://schemas.microsoft.com/office/drawing/2014/main" id="{F855A82A-E101-D941-B483-F70D85FE8309}"/>
              </a:ext>
            </a:extLst>
          </p:cNvPr>
          <p:cNvSpPr>
            <a:spLocks noGrp="1"/>
          </p:cNvSpPr>
          <p:nvPr>
            <p:ph type="body" sz="quarter" idx="20" hasCustomPrompt="1"/>
          </p:nvPr>
        </p:nvSpPr>
        <p:spPr>
          <a:xfrm>
            <a:off x="681039" y="4337719"/>
            <a:ext cx="4601185" cy="1899593"/>
          </a:xfrm>
        </p:spPr>
        <p:txBody>
          <a:bodyPr/>
          <a:lstStyle>
            <a:lvl1pPr marL="0" indent="0">
              <a:buNone/>
              <a:defRPr>
                <a:solidFill>
                  <a:schemeClr val="tx1"/>
                </a:solidFill>
              </a:defRPr>
            </a:lvl1pPr>
          </a:lstStyle>
          <a:p>
            <a:r>
              <a:rPr lang="pl-PL" dirty="0" err="1"/>
              <a:t>Click</a:t>
            </a:r>
            <a:r>
              <a:rPr lang="pl-PL" dirty="0"/>
              <a:t> to </a:t>
            </a:r>
            <a:r>
              <a:rPr lang="pl-PL" dirty="0" err="1"/>
              <a:t>edit</a:t>
            </a:r>
            <a:endParaRPr lang="pl-PL" dirty="0"/>
          </a:p>
        </p:txBody>
      </p:sp>
      <p:cxnSp>
        <p:nvCxnSpPr>
          <p:cNvPr id="13" name="Łącznik prosty 12">
            <a:extLst>
              <a:ext uri="{FF2B5EF4-FFF2-40B4-BE49-F238E27FC236}">
                <a16:creationId xmlns:a16="http://schemas.microsoft.com/office/drawing/2014/main" id="{082E3268-8F22-1543-86F8-69AE4C06AD5F}"/>
              </a:ext>
            </a:extLst>
          </p:cNvPr>
          <p:cNvCxnSpPr>
            <a:cxnSpLocks/>
          </p:cNvCxnSpPr>
          <p:nvPr userDrawn="1"/>
        </p:nvCxnSpPr>
        <p:spPr>
          <a:xfrm flipH="1">
            <a:off x="684982" y="4135485"/>
            <a:ext cx="1949449" cy="0"/>
          </a:xfrm>
          <a:prstGeom prst="line">
            <a:avLst/>
          </a:prstGeom>
          <a:ln w="25400">
            <a:gradFill>
              <a:gsLst>
                <a:gs pos="0">
                  <a:schemeClr val="accent1"/>
                </a:gs>
                <a:gs pos="100000">
                  <a:schemeClr val="accent2"/>
                </a:gs>
              </a:gsLst>
              <a:lin ang="0" scaled="0"/>
            </a:gra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179969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hapter">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F4F2BA03-DB11-6E43-B8ED-F2B8E3ADE171}"/>
              </a:ext>
            </a:extLst>
          </p:cNvPr>
          <p:cNvSpPr>
            <a:spLocks noGrp="1"/>
          </p:cNvSpPr>
          <p:nvPr>
            <p:ph type="title" hasCustomPrompt="1"/>
          </p:nvPr>
        </p:nvSpPr>
        <p:spPr>
          <a:xfrm>
            <a:off x="1373188" y="2780376"/>
            <a:ext cx="6681787" cy="648624"/>
          </a:xfrm>
        </p:spPr>
        <p:txBody>
          <a:bodyPr anchor="b">
            <a:normAutofit/>
          </a:bodyPr>
          <a:lstStyle>
            <a:lvl1pPr>
              <a:defRPr lang="pl-PL" sz="3600" b="1" kern="1200" dirty="0">
                <a:solidFill>
                  <a:schemeClr val="tx1"/>
                </a:solidFill>
                <a:latin typeface="Roboto" panose="02000000000000000000" pitchFamily="2" charset="0"/>
                <a:ea typeface="Roboto" panose="02000000000000000000" pitchFamily="2" charset="0"/>
                <a:cs typeface="+mj-cs"/>
              </a:defRPr>
            </a:lvl1pPr>
          </a:lstStyle>
          <a:p>
            <a:r>
              <a:rPr lang="pl-PL" dirty="0" err="1"/>
              <a:t>Click</a:t>
            </a:r>
            <a:r>
              <a:rPr lang="pl-PL" dirty="0"/>
              <a:t> to </a:t>
            </a:r>
            <a:r>
              <a:rPr lang="pl-PL" dirty="0" err="1"/>
              <a:t>edit</a:t>
            </a:r>
            <a:endParaRPr lang="en-US" dirty="0"/>
          </a:p>
        </p:txBody>
      </p:sp>
      <p:sp>
        <p:nvSpPr>
          <p:cNvPr id="12" name="Text Placeholder 2">
            <a:extLst>
              <a:ext uri="{FF2B5EF4-FFF2-40B4-BE49-F238E27FC236}">
                <a16:creationId xmlns:a16="http://schemas.microsoft.com/office/drawing/2014/main" id="{FD3F9ED7-33D6-6649-A838-67F0E1031FE5}"/>
              </a:ext>
            </a:extLst>
          </p:cNvPr>
          <p:cNvSpPr>
            <a:spLocks noGrp="1"/>
          </p:cNvSpPr>
          <p:nvPr>
            <p:ph type="body" idx="1" hasCustomPrompt="1"/>
          </p:nvPr>
        </p:nvSpPr>
        <p:spPr>
          <a:xfrm>
            <a:off x="1373188" y="3544201"/>
            <a:ext cx="6681787" cy="1411974"/>
          </a:xfrm>
        </p:spPr>
        <p:txBody>
          <a:bodyPr>
            <a:normAutofit/>
          </a:bodyPr>
          <a:lstStyle>
            <a:lvl1pPr marL="0" indent="0">
              <a:buNone/>
              <a:defRPr lang="pl-PL" sz="2400" b="0" kern="1200">
                <a:solidFill>
                  <a:schemeClr val="tx1"/>
                </a:solidFill>
                <a:latin typeface="Roboto" panose="02000000000000000000" pitchFamily="2" charset="0"/>
                <a:ea typeface="Roboto" panose="02000000000000000000" pitchFamily="2" charset="0"/>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dirty="0" err="1"/>
              <a:t>Click</a:t>
            </a:r>
            <a:r>
              <a:rPr lang="pl-PL" dirty="0"/>
              <a:t> to </a:t>
            </a:r>
            <a:r>
              <a:rPr lang="pl-PL" dirty="0" err="1"/>
              <a:t>edit</a:t>
            </a:r>
            <a:endParaRPr lang="pl-PL" dirty="0"/>
          </a:p>
        </p:txBody>
      </p:sp>
      <p:sp>
        <p:nvSpPr>
          <p:cNvPr id="13" name="Symbol zastępczy tekstu 17">
            <a:extLst>
              <a:ext uri="{FF2B5EF4-FFF2-40B4-BE49-F238E27FC236}">
                <a16:creationId xmlns:a16="http://schemas.microsoft.com/office/drawing/2014/main" id="{3A807276-FE61-2F4A-8F6A-7365E3C46144}"/>
              </a:ext>
            </a:extLst>
          </p:cNvPr>
          <p:cNvSpPr>
            <a:spLocks noGrp="1"/>
          </p:cNvSpPr>
          <p:nvPr>
            <p:ph type="body" sz="quarter" idx="10" hasCustomPrompt="1"/>
          </p:nvPr>
        </p:nvSpPr>
        <p:spPr>
          <a:xfrm>
            <a:off x="1373188" y="1585784"/>
            <a:ext cx="3216275" cy="1194592"/>
          </a:xfrm>
          <a:effectLst/>
        </p:spPr>
        <p:txBody>
          <a:bodyPr vert="horz" lIns="0" tIns="0" rIns="0" bIns="0" rtlCol="0" anchor="b">
            <a:noAutofit/>
          </a:bodyPr>
          <a:lstStyle>
            <a:lvl1pPr marL="0" indent="0">
              <a:buNone/>
              <a:defRPr lang="pl-PL" sz="9600" cap="none" spc="0" dirty="0">
                <a:ln w="0"/>
                <a:solidFill>
                  <a:schemeClr val="tx1"/>
                </a:solidFill>
                <a:effectLst/>
                <a:latin typeface="Roboto Thin" panose="02000000000000000000" pitchFamily="2" charset="0"/>
                <a:ea typeface="Roboto Thin" panose="02000000000000000000" pitchFamily="2" charset="0"/>
                <a:cs typeface="+mj-cs"/>
              </a:defRPr>
            </a:lvl1pPr>
          </a:lstStyle>
          <a:p>
            <a:pPr marL="914400" lvl="0" indent="-1143000">
              <a:lnSpc>
                <a:spcPct val="90000"/>
              </a:lnSpc>
              <a:spcBef>
                <a:spcPct val="0"/>
              </a:spcBef>
            </a:pPr>
            <a:r>
              <a:rPr lang="pl-PL" dirty="0"/>
              <a:t>##</a:t>
            </a:r>
          </a:p>
        </p:txBody>
      </p:sp>
      <p:grpSp>
        <p:nvGrpSpPr>
          <p:cNvPr id="2" name="Grupa 1">
            <a:extLst>
              <a:ext uri="{FF2B5EF4-FFF2-40B4-BE49-F238E27FC236}">
                <a16:creationId xmlns:a16="http://schemas.microsoft.com/office/drawing/2014/main" id="{F6332A14-FF76-D34B-9490-B0DB6745F76F}"/>
              </a:ext>
            </a:extLst>
          </p:cNvPr>
          <p:cNvGrpSpPr/>
          <p:nvPr userDrawn="1"/>
        </p:nvGrpSpPr>
        <p:grpSpPr>
          <a:xfrm>
            <a:off x="8409992" y="3544202"/>
            <a:ext cx="4454124" cy="3495843"/>
            <a:chOff x="8409992" y="3544202"/>
            <a:chExt cx="4454124" cy="3495843"/>
          </a:xfrm>
        </p:grpSpPr>
        <p:grpSp>
          <p:nvGrpSpPr>
            <p:cNvPr id="31" name="Grupa 30">
              <a:extLst>
                <a:ext uri="{FF2B5EF4-FFF2-40B4-BE49-F238E27FC236}">
                  <a16:creationId xmlns:a16="http://schemas.microsoft.com/office/drawing/2014/main" id="{2D2D5DB1-90D1-884B-83F5-06DBEF26F320}"/>
                </a:ext>
              </a:extLst>
            </p:cNvPr>
            <p:cNvGrpSpPr/>
            <p:nvPr userDrawn="1"/>
          </p:nvGrpSpPr>
          <p:grpSpPr>
            <a:xfrm>
              <a:off x="8409992" y="3544202"/>
              <a:ext cx="3782008" cy="3313799"/>
              <a:chOff x="8409992" y="3544202"/>
              <a:chExt cx="3782008" cy="3313799"/>
            </a:xfrm>
          </p:grpSpPr>
          <p:sp>
            <p:nvSpPr>
              <p:cNvPr id="34" name="Dowolny kształt 33">
                <a:extLst>
                  <a:ext uri="{FF2B5EF4-FFF2-40B4-BE49-F238E27FC236}">
                    <a16:creationId xmlns:a16="http://schemas.microsoft.com/office/drawing/2014/main" id="{BCE7B0F9-267B-5A48-9B85-6B7C1954BA34}"/>
                  </a:ext>
                </a:extLst>
              </p:cNvPr>
              <p:cNvSpPr/>
              <p:nvPr userDrawn="1"/>
            </p:nvSpPr>
            <p:spPr>
              <a:xfrm>
                <a:off x="8616916" y="4806408"/>
                <a:ext cx="3575084" cy="2051592"/>
              </a:xfrm>
              <a:custGeom>
                <a:avLst/>
                <a:gdLst>
                  <a:gd name="connsiteX0" fmla="*/ 2051592 w 3575084"/>
                  <a:gd name="connsiteY0" fmla="*/ 0 h 2051592"/>
                  <a:gd name="connsiteX1" fmla="*/ 3502287 w 3575084"/>
                  <a:gd name="connsiteY1" fmla="*/ 600898 h 2051592"/>
                  <a:gd name="connsiteX2" fmla="*/ 3575084 w 3575084"/>
                  <a:gd name="connsiteY2" fmla="*/ 680995 h 2051592"/>
                  <a:gd name="connsiteX3" fmla="*/ 3575084 w 3575084"/>
                  <a:gd name="connsiteY3" fmla="*/ 1719669 h 2051592"/>
                  <a:gd name="connsiteX4" fmla="*/ 3541173 w 3575084"/>
                  <a:gd name="connsiteY4" fmla="*/ 1587784 h 2051592"/>
                  <a:gd name="connsiteX5" fmla="*/ 2051592 w 3575084"/>
                  <a:gd name="connsiteY5" fmla="*/ 491890 h 2051592"/>
                  <a:gd name="connsiteX6" fmla="*/ 491890 w 3575084"/>
                  <a:gd name="connsiteY6" fmla="*/ 2051592 h 2051592"/>
                  <a:gd name="connsiteX7" fmla="*/ 0 w 3575084"/>
                  <a:gd name="connsiteY7" fmla="*/ 2051592 h 2051592"/>
                  <a:gd name="connsiteX8" fmla="*/ 2051592 w 3575084"/>
                  <a:gd name="connsiteY8" fmla="*/ 0 h 2051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5084" h="2051592">
                    <a:moveTo>
                      <a:pt x="2051592" y="0"/>
                    </a:moveTo>
                    <a:cubicBezTo>
                      <a:pt x="2618123" y="0"/>
                      <a:pt x="3131021" y="229633"/>
                      <a:pt x="3502287" y="600898"/>
                    </a:cubicBezTo>
                    <a:lnTo>
                      <a:pt x="3575084" y="680995"/>
                    </a:lnTo>
                    <a:lnTo>
                      <a:pt x="3575084" y="1719669"/>
                    </a:lnTo>
                    <a:lnTo>
                      <a:pt x="3541173" y="1587784"/>
                    </a:lnTo>
                    <a:cubicBezTo>
                      <a:pt x="3343697" y="952879"/>
                      <a:pt x="2751480" y="491890"/>
                      <a:pt x="2051592" y="491890"/>
                    </a:cubicBezTo>
                    <a:cubicBezTo>
                      <a:pt x="1190192" y="491890"/>
                      <a:pt x="491890" y="1190192"/>
                      <a:pt x="491890" y="2051592"/>
                    </a:cubicBezTo>
                    <a:lnTo>
                      <a:pt x="0" y="2051592"/>
                    </a:lnTo>
                    <a:cubicBezTo>
                      <a:pt x="0" y="918529"/>
                      <a:pt x="918529" y="0"/>
                      <a:pt x="2051592" y="0"/>
                    </a:cubicBezTo>
                    <a:close/>
                  </a:path>
                </a:pathLst>
              </a:custGeom>
              <a:gradFill flip="none" rotWithShape="1">
                <a:gsLst>
                  <a:gs pos="0">
                    <a:schemeClr val="tx2"/>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pl-PL" dirty="0"/>
              </a:p>
            </p:txBody>
          </p:sp>
          <p:sp>
            <p:nvSpPr>
              <p:cNvPr id="35" name="Dowolny kształt 34">
                <a:extLst>
                  <a:ext uri="{FF2B5EF4-FFF2-40B4-BE49-F238E27FC236}">
                    <a16:creationId xmlns:a16="http://schemas.microsoft.com/office/drawing/2014/main" id="{4DBB224F-20C0-3D45-B584-022189774839}"/>
                  </a:ext>
                </a:extLst>
              </p:cNvPr>
              <p:cNvSpPr/>
              <p:nvPr userDrawn="1"/>
            </p:nvSpPr>
            <p:spPr>
              <a:xfrm>
                <a:off x="9120336" y="3544202"/>
                <a:ext cx="3071664" cy="3313799"/>
              </a:xfrm>
              <a:custGeom>
                <a:avLst/>
                <a:gdLst>
                  <a:gd name="connsiteX0" fmla="*/ 2484276 w 3071664"/>
                  <a:gd name="connsiteY0" fmla="*/ 0 h 3313799"/>
                  <a:gd name="connsiteX1" fmla="*/ 2984944 w 3071664"/>
                  <a:gd name="connsiteY1" fmla="*/ 50472 h 3313799"/>
                  <a:gd name="connsiteX2" fmla="*/ 3071664 w 3071664"/>
                  <a:gd name="connsiteY2" fmla="*/ 72770 h 3313799"/>
                  <a:gd name="connsiteX3" fmla="*/ 3071664 w 3071664"/>
                  <a:gd name="connsiteY3" fmla="*/ 689969 h 3313799"/>
                  <a:gd name="connsiteX4" fmla="*/ 3045901 w 3071664"/>
                  <a:gd name="connsiteY4" fmla="*/ 680540 h 3313799"/>
                  <a:gd name="connsiteX5" fmla="*/ 2484276 w 3071664"/>
                  <a:gd name="connsiteY5" fmla="*/ 595630 h 3313799"/>
                  <a:gd name="connsiteX6" fmla="*/ 595630 w 3071664"/>
                  <a:gd name="connsiteY6" fmla="*/ 2484276 h 3313799"/>
                  <a:gd name="connsiteX7" fmla="*/ 744049 w 3071664"/>
                  <a:gd name="connsiteY7" fmla="*/ 3219422 h 3313799"/>
                  <a:gd name="connsiteX8" fmla="*/ 789513 w 3071664"/>
                  <a:gd name="connsiteY8" fmla="*/ 3313799 h 3313799"/>
                  <a:gd name="connsiteX9" fmla="*/ 144912 w 3071664"/>
                  <a:gd name="connsiteY9" fmla="*/ 3313799 h 3313799"/>
                  <a:gd name="connsiteX10" fmla="*/ 111688 w 3071664"/>
                  <a:gd name="connsiteY10" fmla="*/ 3223024 h 3313799"/>
                  <a:gd name="connsiteX11" fmla="*/ 0 w 3071664"/>
                  <a:gd name="connsiteY11" fmla="*/ 2484276 h 3313799"/>
                  <a:gd name="connsiteX12" fmla="*/ 2484276 w 3071664"/>
                  <a:gd name="connsiteY12" fmla="*/ 0 h 3313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71664" h="3313799">
                    <a:moveTo>
                      <a:pt x="2484276" y="0"/>
                    </a:moveTo>
                    <a:cubicBezTo>
                      <a:pt x="2655779" y="0"/>
                      <a:pt x="2823224" y="17379"/>
                      <a:pt x="2984944" y="50472"/>
                    </a:cubicBezTo>
                    <a:lnTo>
                      <a:pt x="3071664" y="72770"/>
                    </a:lnTo>
                    <a:lnTo>
                      <a:pt x="3071664" y="689969"/>
                    </a:lnTo>
                    <a:lnTo>
                      <a:pt x="3045901" y="680540"/>
                    </a:lnTo>
                    <a:cubicBezTo>
                      <a:pt x="2868484" y="625357"/>
                      <a:pt x="2679852" y="595630"/>
                      <a:pt x="2484276" y="595630"/>
                    </a:cubicBezTo>
                    <a:cubicBezTo>
                      <a:pt x="1441206" y="595630"/>
                      <a:pt x="595630" y="1441206"/>
                      <a:pt x="595630" y="2484276"/>
                    </a:cubicBezTo>
                    <a:cubicBezTo>
                      <a:pt x="595630" y="2745044"/>
                      <a:pt x="648479" y="2993468"/>
                      <a:pt x="744049" y="3219422"/>
                    </a:cubicBezTo>
                    <a:lnTo>
                      <a:pt x="789513" y="3313799"/>
                    </a:lnTo>
                    <a:lnTo>
                      <a:pt x="144912" y="3313799"/>
                    </a:lnTo>
                    <a:lnTo>
                      <a:pt x="111688" y="3223024"/>
                    </a:lnTo>
                    <a:cubicBezTo>
                      <a:pt x="39103" y="2989654"/>
                      <a:pt x="0" y="2741532"/>
                      <a:pt x="0" y="2484276"/>
                    </a:cubicBezTo>
                    <a:cubicBezTo>
                      <a:pt x="0" y="1112248"/>
                      <a:pt x="1112248" y="0"/>
                      <a:pt x="2484276" y="0"/>
                    </a:cubicBezTo>
                    <a:close/>
                  </a:path>
                </a:pathLst>
              </a:cu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pl-PL"/>
              </a:p>
            </p:txBody>
          </p:sp>
          <p:sp>
            <p:nvSpPr>
              <p:cNvPr id="36" name="Owal 35">
                <a:extLst>
                  <a:ext uri="{FF2B5EF4-FFF2-40B4-BE49-F238E27FC236}">
                    <a16:creationId xmlns:a16="http://schemas.microsoft.com/office/drawing/2014/main" id="{5396536E-77DB-C643-BAA0-B4049725195C}"/>
                  </a:ext>
                </a:extLst>
              </p:cNvPr>
              <p:cNvSpPr/>
              <p:nvPr userDrawn="1"/>
            </p:nvSpPr>
            <p:spPr>
              <a:xfrm>
                <a:off x="8409992" y="5668573"/>
                <a:ext cx="72008" cy="720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sp>
          <p:nvSpPr>
            <p:cNvPr id="23" name="Dowolny kształt 22">
              <a:extLst>
                <a:ext uri="{FF2B5EF4-FFF2-40B4-BE49-F238E27FC236}">
                  <a16:creationId xmlns:a16="http://schemas.microsoft.com/office/drawing/2014/main" id="{1FC1B530-A2FF-4E49-8105-FFF50B82696D}"/>
                </a:ext>
              </a:extLst>
            </p:cNvPr>
            <p:cNvSpPr/>
            <p:nvPr userDrawn="1"/>
          </p:nvSpPr>
          <p:spPr>
            <a:xfrm rot="10800000">
              <a:off x="8904312" y="4840485"/>
              <a:ext cx="3959804" cy="2199560"/>
            </a:xfrm>
            <a:custGeom>
              <a:avLst/>
              <a:gdLst>
                <a:gd name="connsiteX0" fmla="*/ 10184 w 3138158"/>
                <a:gd name="connsiteY0" fmla="*/ 0 h 1743159"/>
                <a:gd name="connsiteX1" fmla="*/ 3127974 w 3138158"/>
                <a:gd name="connsiteY1" fmla="*/ 0 h 1743159"/>
                <a:gd name="connsiteX2" fmla="*/ 3130057 w 3138158"/>
                <a:gd name="connsiteY2" fmla="*/ 13651 h 1743159"/>
                <a:gd name="connsiteX3" fmla="*/ 3138158 w 3138158"/>
                <a:gd name="connsiteY3" fmla="*/ 174080 h 1743159"/>
                <a:gd name="connsiteX4" fmla="*/ 1569079 w 3138158"/>
                <a:gd name="connsiteY4" fmla="*/ 1743159 h 1743159"/>
                <a:gd name="connsiteX5" fmla="*/ 0 w 3138158"/>
                <a:gd name="connsiteY5" fmla="*/ 174080 h 1743159"/>
                <a:gd name="connsiteX6" fmla="*/ 8101 w 3138158"/>
                <a:gd name="connsiteY6" fmla="*/ 13651 h 1743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8158" h="1743159">
                  <a:moveTo>
                    <a:pt x="10184" y="0"/>
                  </a:moveTo>
                  <a:lnTo>
                    <a:pt x="3127974" y="0"/>
                  </a:lnTo>
                  <a:lnTo>
                    <a:pt x="3130057" y="13651"/>
                  </a:lnTo>
                  <a:cubicBezTo>
                    <a:pt x="3135414" y="66399"/>
                    <a:pt x="3138158" y="119919"/>
                    <a:pt x="3138158" y="174080"/>
                  </a:cubicBezTo>
                  <a:cubicBezTo>
                    <a:pt x="3138158" y="1040658"/>
                    <a:pt x="2435657" y="1743159"/>
                    <a:pt x="1569079" y="1743159"/>
                  </a:cubicBezTo>
                  <a:cubicBezTo>
                    <a:pt x="702501" y="1743159"/>
                    <a:pt x="0" y="1040658"/>
                    <a:pt x="0" y="174080"/>
                  </a:cubicBezTo>
                  <a:cubicBezTo>
                    <a:pt x="0" y="119919"/>
                    <a:pt x="2744" y="66399"/>
                    <a:pt x="8101" y="13651"/>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pl-PL"/>
            </a:p>
          </p:txBody>
        </p:sp>
      </p:grpSp>
    </p:spTree>
    <p:extLst>
      <p:ext uri="{BB962C8B-B14F-4D97-AF65-F5344CB8AC3E}">
        <p14:creationId xmlns:p14="http://schemas.microsoft.com/office/powerpoint/2010/main" val="80507080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Chapter Dark">
    <p:bg>
      <p:bgPr>
        <a:solidFill>
          <a:schemeClr val="tx2"/>
        </a:solidFill>
        <a:effectLst/>
      </p:bgPr>
    </p:bg>
    <p:spTree>
      <p:nvGrpSpPr>
        <p:cNvPr id="1" name=""/>
        <p:cNvGrpSpPr/>
        <p:nvPr/>
      </p:nvGrpSpPr>
      <p:grpSpPr>
        <a:xfrm>
          <a:off x="0" y="0"/>
          <a:ext cx="0" cy="0"/>
          <a:chOff x="0" y="0"/>
          <a:chExt cx="0" cy="0"/>
        </a:xfrm>
      </p:grpSpPr>
      <p:pic>
        <p:nvPicPr>
          <p:cNvPr id="23" name="Grafika 22">
            <a:extLst>
              <a:ext uri="{FF2B5EF4-FFF2-40B4-BE49-F238E27FC236}">
                <a16:creationId xmlns:a16="http://schemas.microsoft.com/office/drawing/2014/main" id="{479953AD-A7FA-EB4D-9BA3-FEE6D4A009C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575857" y="6464765"/>
            <a:ext cx="946285" cy="144000"/>
          </a:xfrm>
          <a:prstGeom prst="rect">
            <a:avLst/>
          </a:prstGeom>
        </p:spPr>
      </p:pic>
      <p:sp>
        <p:nvSpPr>
          <p:cNvPr id="27" name="Prostokąt 26">
            <a:extLst>
              <a:ext uri="{FF2B5EF4-FFF2-40B4-BE49-F238E27FC236}">
                <a16:creationId xmlns:a16="http://schemas.microsoft.com/office/drawing/2014/main" id="{704C8B1C-5925-A541-92A3-E084555EB467}"/>
              </a:ext>
            </a:extLst>
          </p:cNvPr>
          <p:cNvSpPr/>
          <p:nvPr userDrawn="1"/>
        </p:nvSpPr>
        <p:spPr>
          <a:xfrm>
            <a:off x="0" y="0"/>
            <a:ext cx="12192000" cy="6858000"/>
          </a:xfrm>
          <a:prstGeom prst="rect">
            <a:avLst/>
          </a:prstGeom>
          <a:gradFill flip="none" rotWithShape="1">
            <a:gsLst>
              <a:gs pos="48000">
                <a:schemeClr val="tx2"/>
              </a:gs>
              <a:gs pos="80000">
                <a:schemeClr val="tx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9" name="Dowolny kształt 28">
            <a:extLst>
              <a:ext uri="{FF2B5EF4-FFF2-40B4-BE49-F238E27FC236}">
                <a16:creationId xmlns:a16="http://schemas.microsoft.com/office/drawing/2014/main" id="{205799AC-337F-6A45-9ADA-F5812AE2F02F}"/>
              </a:ext>
            </a:extLst>
          </p:cNvPr>
          <p:cNvSpPr/>
          <p:nvPr userDrawn="1"/>
        </p:nvSpPr>
        <p:spPr>
          <a:xfrm>
            <a:off x="8616916" y="4806408"/>
            <a:ext cx="3575084" cy="2051592"/>
          </a:xfrm>
          <a:custGeom>
            <a:avLst/>
            <a:gdLst>
              <a:gd name="connsiteX0" fmla="*/ 2051592 w 3575084"/>
              <a:gd name="connsiteY0" fmla="*/ 0 h 2051592"/>
              <a:gd name="connsiteX1" fmla="*/ 3502287 w 3575084"/>
              <a:gd name="connsiteY1" fmla="*/ 600898 h 2051592"/>
              <a:gd name="connsiteX2" fmla="*/ 3575084 w 3575084"/>
              <a:gd name="connsiteY2" fmla="*/ 680995 h 2051592"/>
              <a:gd name="connsiteX3" fmla="*/ 3575084 w 3575084"/>
              <a:gd name="connsiteY3" fmla="*/ 1719669 h 2051592"/>
              <a:gd name="connsiteX4" fmla="*/ 3541173 w 3575084"/>
              <a:gd name="connsiteY4" fmla="*/ 1587784 h 2051592"/>
              <a:gd name="connsiteX5" fmla="*/ 2051592 w 3575084"/>
              <a:gd name="connsiteY5" fmla="*/ 491890 h 2051592"/>
              <a:gd name="connsiteX6" fmla="*/ 491890 w 3575084"/>
              <a:gd name="connsiteY6" fmla="*/ 2051592 h 2051592"/>
              <a:gd name="connsiteX7" fmla="*/ 0 w 3575084"/>
              <a:gd name="connsiteY7" fmla="*/ 2051592 h 2051592"/>
              <a:gd name="connsiteX8" fmla="*/ 2051592 w 3575084"/>
              <a:gd name="connsiteY8" fmla="*/ 0 h 2051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5084" h="2051592">
                <a:moveTo>
                  <a:pt x="2051592" y="0"/>
                </a:moveTo>
                <a:cubicBezTo>
                  <a:pt x="2618123" y="0"/>
                  <a:pt x="3131021" y="229633"/>
                  <a:pt x="3502287" y="600898"/>
                </a:cubicBezTo>
                <a:lnTo>
                  <a:pt x="3575084" y="680995"/>
                </a:lnTo>
                <a:lnTo>
                  <a:pt x="3575084" y="1719669"/>
                </a:lnTo>
                <a:lnTo>
                  <a:pt x="3541173" y="1587784"/>
                </a:lnTo>
                <a:cubicBezTo>
                  <a:pt x="3343697" y="952879"/>
                  <a:pt x="2751480" y="491890"/>
                  <a:pt x="2051592" y="491890"/>
                </a:cubicBezTo>
                <a:cubicBezTo>
                  <a:pt x="1190192" y="491890"/>
                  <a:pt x="491890" y="1190192"/>
                  <a:pt x="491890" y="2051592"/>
                </a:cubicBezTo>
                <a:lnTo>
                  <a:pt x="0" y="2051592"/>
                </a:lnTo>
                <a:cubicBezTo>
                  <a:pt x="0" y="918529"/>
                  <a:pt x="918529" y="0"/>
                  <a:pt x="2051592" y="0"/>
                </a:cubicBezTo>
                <a:close/>
              </a:path>
            </a:pathLst>
          </a:custGeom>
          <a:gradFill flip="none" rotWithShape="1">
            <a:gsLst>
              <a:gs pos="0">
                <a:schemeClr val="tx2"/>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pl-PL"/>
          </a:p>
        </p:txBody>
      </p:sp>
      <p:sp>
        <p:nvSpPr>
          <p:cNvPr id="30" name="Dowolny kształt 29">
            <a:extLst>
              <a:ext uri="{FF2B5EF4-FFF2-40B4-BE49-F238E27FC236}">
                <a16:creationId xmlns:a16="http://schemas.microsoft.com/office/drawing/2014/main" id="{ECD0C863-B193-9C42-9D1C-676192F81DB8}"/>
              </a:ext>
            </a:extLst>
          </p:cNvPr>
          <p:cNvSpPr/>
          <p:nvPr userDrawn="1"/>
        </p:nvSpPr>
        <p:spPr>
          <a:xfrm>
            <a:off x="9120336" y="3544202"/>
            <a:ext cx="3071664" cy="3313799"/>
          </a:xfrm>
          <a:custGeom>
            <a:avLst/>
            <a:gdLst>
              <a:gd name="connsiteX0" fmla="*/ 2484276 w 3071664"/>
              <a:gd name="connsiteY0" fmla="*/ 0 h 3313799"/>
              <a:gd name="connsiteX1" fmla="*/ 2984944 w 3071664"/>
              <a:gd name="connsiteY1" fmla="*/ 50472 h 3313799"/>
              <a:gd name="connsiteX2" fmla="*/ 3071664 w 3071664"/>
              <a:gd name="connsiteY2" fmla="*/ 72770 h 3313799"/>
              <a:gd name="connsiteX3" fmla="*/ 3071664 w 3071664"/>
              <a:gd name="connsiteY3" fmla="*/ 689969 h 3313799"/>
              <a:gd name="connsiteX4" fmla="*/ 3045901 w 3071664"/>
              <a:gd name="connsiteY4" fmla="*/ 680540 h 3313799"/>
              <a:gd name="connsiteX5" fmla="*/ 2484276 w 3071664"/>
              <a:gd name="connsiteY5" fmla="*/ 595630 h 3313799"/>
              <a:gd name="connsiteX6" fmla="*/ 595630 w 3071664"/>
              <a:gd name="connsiteY6" fmla="*/ 2484276 h 3313799"/>
              <a:gd name="connsiteX7" fmla="*/ 744049 w 3071664"/>
              <a:gd name="connsiteY7" fmla="*/ 3219422 h 3313799"/>
              <a:gd name="connsiteX8" fmla="*/ 789513 w 3071664"/>
              <a:gd name="connsiteY8" fmla="*/ 3313799 h 3313799"/>
              <a:gd name="connsiteX9" fmla="*/ 144912 w 3071664"/>
              <a:gd name="connsiteY9" fmla="*/ 3313799 h 3313799"/>
              <a:gd name="connsiteX10" fmla="*/ 111688 w 3071664"/>
              <a:gd name="connsiteY10" fmla="*/ 3223024 h 3313799"/>
              <a:gd name="connsiteX11" fmla="*/ 0 w 3071664"/>
              <a:gd name="connsiteY11" fmla="*/ 2484276 h 3313799"/>
              <a:gd name="connsiteX12" fmla="*/ 2484276 w 3071664"/>
              <a:gd name="connsiteY12" fmla="*/ 0 h 3313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71664" h="3313799">
                <a:moveTo>
                  <a:pt x="2484276" y="0"/>
                </a:moveTo>
                <a:cubicBezTo>
                  <a:pt x="2655779" y="0"/>
                  <a:pt x="2823224" y="17379"/>
                  <a:pt x="2984944" y="50472"/>
                </a:cubicBezTo>
                <a:lnTo>
                  <a:pt x="3071664" y="72770"/>
                </a:lnTo>
                <a:lnTo>
                  <a:pt x="3071664" y="689969"/>
                </a:lnTo>
                <a:lnTo>
                  <a:pt x="3045901" y="680540"/>
                </a:lnTo>
                <a:cubicBezTo>
                  <a:pt x="2868484" y="625357"/>
                  <a:pt x="2679852" y="595630"/>
                  <a:pt x="2484276" y="595630"/>
                </a:cubicBezTo>
                <a:cubicBezTo>
                  <a:pt x="1441206" y="595630"/>
                  <a:pt x="595630" y="1441206"/>
                  <a:pt x="595630" y="2484276"/>
                </a:cubicBezTo>
                <a:cubicBezTo>
                  <a:pt x="595630" y="2745044"/>
                  <a:pt x="648479" y="2993468"/>
                  <a:pt x="744049" y="3219422"/>
                </a:cubicBezTo>
                <a:lnTo>
                  <a:pt x="789513" y="3313799"/>
                </a:lnTo>
                <a:lnTo>
                  <a:pt x="144912" y="3313799"/>
                </a:lnTo>
                <a:lnTo>
                  <a:pt x="111688" y="3223024"/>
                </a:lnTo>
                <a:cubicBezTo>
                  <a:pt x="39103" y="2989654"/>
                  <a:pt x="0" y="2741532"/>
                  <a:pt x="0" y="2484276"/>
                </a:cubicBezTo>
                <a:cubicBezTo>
                  <a:pt x="0" y="1112248"/>
                  <a:pt x="1112248" y="0"/>
                  <a:pt x="2484276" y="0"/>
                </a:cubicBezTo>
                <a:close/>
              </a:path>
            </a:pathLst>
          </a:cu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pl-PL"/>
          </a:p>
        </p:txBody>
      </p:sp>
      <p:sp>
        <p:nvSpPr>
          <p:cNvPr id="31" name="Owal 30">
            <a:extLst>
              <a:ext uri="{FF2B5EF4-FFF2-40B4-BE49-F238E27FC236}">
                <a16:creationId xmlns:a16="http://schemas.microsoft.com/office/drawing/2014/main" id="{C7845A17-9DEE-5441-8EA0-05FE404CAEC2}"/>
              </a:ext>
            </a:extLst>
          </p:cNvPr>
          <p:cNvSpPr/>
          <p:nvPr userDrawn="1"/>
        </p:nvSpPr>
        <p:spPr>
          <a:xfrm>
            <a:off x="8409992" y="5668573"/>
            <a:ext cx="72008" cy="720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Title 1">
            <a:extLst>
              <a:ext uri="{FF2B5EF4-FFF2-40B4-BE49-F238E27FC236}">
                <a16:creationId xmlns:a16="http://schemas.microsoft.com/office/drawing/2014/main" id="{F4F2BA03-DB11-6E43-B8ED-F2B8E3ADE171}"/>
              </a:ext>
            </a:extLst>
          </p:cNvPr>
          <p:cNvSpPr>
            <a:spLocks noGrp="1"/>
          </p:cNvSpPr>
          <p:nvPr userDrawn="1">
            <p:ph type="title" hasCustomPrompt="1"/>
          </p:nvPr>
        </p:nvSpPr>
        <p:spPr>
          <a:xfrm>
            <a:off x="1373188" y="2780376"/>
            <a:ext cx="6681787" cy="648624"/>
          </a:xfrm>
        </p:spPr>
        <p:txBody>
          <a:bodyPr anchor="b">
            <a:normAutofit/>
          </a:bodyPr>
          <a:lstStyle>
            <a:lvl1pPr>
              <a:defRPr lang="pl-PL" sz="3600" b="1" kern="1200" dirty="0">
                <a:solidFill>
                  <a:schemeClr val="bg2"/>
                </a:solidFill>
                <a:latin typeface="Roboto" panose="02000000000000000000" pitchFamily="2" charset="0"/>
                <a:ea typeface="Roboto" panose="02000000000000000000" pitchFamily="2" charset="0"/>
                <a:cs typeface="+mj-cs"/>
              </a:defRPr>
            </a:lvl1pPr>
          </a:lstStyle>
          <a:p>
            <a:r>
              <a:rPr lang="pl-PL" dirty="0" err="1"/>
              <a:t>Click</a:t>
            </a:r>
            <a:r>
              <a:rPr lang="pl-PL" dirty="0"/>
              <a:t> to </a:t>
            </a:r>
            <a:r>
              <a:rPr lang="pl-PL" dirty="0" err="1"/>
              <a:t>edit</a:t>
            </a:r>
            <a:endParaRPr lang="en-US" dirty="0"/>
          </a:p>
        </p:txBody>
      </p:sp>
      <p:sp>
        <p:nvSpPr>
          <p:cNvPr id="12" name="Text Placeholder 2">
            <a:extLst>
              <a:ext uri="{FF2B5EF4-FFF2-40B4-BE49-F238E27FC236}">
                <a16:creationId xmlns:a16="http://schemas.microsoft.com/office/drawing/2014/main" id="{FD3F9ED7-33D6-6649-A838-67F0E1031FE5}"/>
              </a:ext>
            </a:extLst>
          </p:cNvPr>
          <p:cNvSpPr>
            <a:spLocks noGrp="1"/>
          </p:cNvSpPr>
          <p:nvPr userDrawn="1">
            <p:ph type="body" idx="1" hasCustomPrompt="1"/>
          </p:nvPr>
        </p:nvSpPr>
        <p:spPr>
          <a:xfrm>
            <a:off x="1373188" y="3544201"/>
            <a:ext cx="6681787" cy="1411974"/>
          </a:xfrm>
        </p:spPr>
        <p:txBody>
          <a:bodyPr>
            <a:normAutofit/>
          </a:bodyPr>
          <a:lstStyle>
            <a:lvl1pPr marL="0" indent="0">
              <a:buNone/>
              <a:defRPr lang="pl-PL" sz="2400" b="0" kern="1200">
                <a:solidFill>
                  <a:schemeClr val="bg2"/>
                </a:solidFill>
                <a:latin typeface="Roboto" panose="02000000000000000000" pitchFamily="2" charset="0"/>
                <a:ea typeface="Roboto" panose="02000000000000000000" pitchFamily="2" charset="0"/>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dirty="0" err="1"/>
              <a:t>Click</a:t>
            </a:r>
            <a:r>
              <a:rPr lang="pl-PL" dirty="0"/>
              <a:t> to </a:t>
            </a:r>
            <a:r>
              <a:rPr lang="pl-PL" dirty="0" err="1"/>
              <a:t>edit</a:t>
            </a:r>
            <a:endParaRPr lang="pl-PL" dirty="0"/>
          </a:p>
        </p:txBody>
      </p:sp>
      <p:sp>
        <p:nvSpPr>
          <p:cNvPr id="13" name="Symbol zastępczy tekstu 17">
            <a:extLst>
              <a:ext uri="{FF2B5EF4-FFF2-40B4-BE49-F238E27FC236}">
                <a16:creationId xmlns:a16="http://schemas.microsoft.com/office/drawing/2014/main" id="{3A807276-FE61-2F4A-8F6A-7365E3C46144}"/>
              </a:ext>
            </a:extLst>
          </p:cNvPr>
          <p:cNvSpPr>
            <a:spLocks noGrp="1"/>
          </p:cNvSpPr>
          <p:nvPr userDrawn="1">
            <p:ph type="body" sz="quarter" idx="10" hasCustomPrompt="1"/>
          </p:nvPr>
        </p:nvSpPr>
        <p:spPr>
          <a:xfrm>
            <a:off x="1373188" y="1585784"/>
            <a:ext cx="3216275" cy="1194592"/>
          </a:xfrm>
          <a:effectLst/>
        </p:spPr>
        <p:txBody>
          <a:bodyPr vert="horz" lIns="0" tIns="0" rIns="0" bIns="0" rtlCol="0" anchor="b">
            <a:noAutofit/>
          </a:bodyPr>
          <a:lstStyle>
            <a:lvl1pPr marL="0" indent="0">
              <a:buNone/>
              <a:defRPr lang="pl-PL" sz="9600" cap="none" spc="0" dirty="0">
                <a:ln w="0"/>
                <a:solidFill>
                  <a:schemeClr val="bg2"/>
                </a:solidFill>
                <a:effectLst/>
                <a:latin typeface="Roboto Thin" panose="02000000000000000000" pitchFamily="2" charset="0"/>
                <a:ea typeface="Roboto Thin" panose="02000000000000000000" pitchFamily="2" charset="0"/>
                <a:cs typeface="+mj-cs"/>
              </a:defRPr>
            </a:lvl1pPr>
          </a:lstStyle>
          <a:p>
            <a:pPr marL="914400" lvl="0" indent="-1143000">
              <a:lnSpc>
                <a:spcPct val="90000"/>
              </a:lnSpc>
              <a:spcBef>
                <a:spcPct val="0"/>
              </a:spcBef>
            </a:pPr>
            <a:r>
              <a:rPr lang="pl-PL" dirty="0"/>
              <a:t>##</a:t>
            </a:r>
          </a:p>
        </p:txBody>
      </p:sp>
      <p:pic>
        <p:nvPicPr>
          <p:cNvPr id="18" name="Grafika 17">
            <a:extLst>
              <a:ext uri="{FF2B5EF4-FFF2-40B4-BE49-F238E27FC236}">
                <a16:creationId xmlns:a16="http://schemas.microsoft.com/office/drawing/2014/main" id="{725DCA30-2CB3-4D41-89C1-E9AEDCD6471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575857" y="6464765"/>
            <a:ext cx="946285" cy="144000"/>
          </a:xfrm>
          <a:prstGeom prst="rect">
            <a:avLst/>
          </a:prstGeom>
        </p:spPr>
      </p:pic>
    </p:spTree>
    <p:extLst>
      <p:ext uri="{BB962C8B-B14F-4D97-AF65-F5344CB8AC3E}">
        <p14:creationId xmlns:p14="http://schemas.microsoft.com/office/powerpoint/2010/main" val="36211711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Chapter Shapes Alternative">
    <p:spTree>
      <p:nvGrpSpPr>
        <p:cNvPr id="1" name=""/>
        <p:cNvGrpSpPr/>
        <p:nvPr/>
      </p:nvGrpSpPr>
      <p:grpSpPr>
        <a:xfrm>
          <a:off x="0" y="0"/>
          <a:ext cx="0" cy="0"/>
          <a:chOff x="0" y="0"/>
          <a:chExt cx="0" cy="0"/>
        </a:xfrm>
      </p:grpSpPr>
      <p:sp>
        <p:nvSpPr>
          <p:cNvPr id="2" name="Prostokąt 1">
            <a:extLst>
              <a:ext uri="{FF2B5EF4-FFF2-40B4-BE49-F238E27FC236}">
                <a16:creationId xmlns:a16="http://schemas.microsoft.com/office/drawing/2014/main" id="{DC65A663-E99E-A64C-83CF-4D41BE48C076}"/>
              </a:ext>
            </a:extLst>
          </p:cNvPr>
          <p:cNvSpPr/>
          <p:nvPr userDrawn="1"/>
        </p:nvSpPr>
        <p:spPr>
          <a:xfrm>
            <a:off x="0" y="0"/>
            <a:ext cx="459898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Title 1">
            <a:extLst>
              <a:ext uri="{FF2B5EF4-FFF2-40B4-BE49-F238E27FC236}">
                <a16:creationId xmlns:a16="http://schemas.microsoft.com/office/drawing/2014/main" id="{F4F2BA03-DB11-6E43-B8ED-F2B8E3ADE171}"/>
              </a:ext>
            </a:extLst>
          </p:cNvPr>
          <p:cNvSpPr>
            <a:spLocks noGrp="1"/>
          </p:cNvSpPr>
          <p:nvPr>
            <p:ph type="title" hasCustomPrompt="1"/>
          </p:nvPr>
        </p:nvSpPr>
        <p:spPr>
          <a:xfrm>
            <a:off x="5544369" y="2780376"/>
            <a:ext cx="4606925" cy="648624"/>
          </a:xfrm>
        </p:spPr>
        <p:txBody>
          <a:bodyPr anchor="b">
            <a:normAutofit/>
          </a:bodyPr>
          <a:lstStyle>
            <a:lvl1pPr>
              <a:defRPr lang="pl-PL" sz="3600" b="1" kern="1200" dirty="0">
                <a:solidFill>
                  <a:schemeClr val="tx1"/>
                </a:solidFill>
                <a:latin typeface="Roboto" panose="02000000000000000000" pitchFamily="2" charset="0"/>
                <a:ea typeface="Roboto" panose="02000000000000000000" pitchFamily="2" charset="0"/>
                <a:cs typeface="+mj-cs"/>
              </a:defRPr>
            </a:lvl1pPr>
          </a:lstStyle>
          <a:p>
            <a:r>
              <a:rPr lang="pl-PL" dirty="0" err="1"/>
              <a:t>Click</a:t>
            </a:r>
            <a:r>
              <a:rPr lang="pl-PL" dirty="0"/>
              <a:t> to </a:t>
            </a:r>
            <a:r>
              <a:rPr lang="pl-PL" dirty="0" err="1"/>
              <a:t>edit</a:t>
            </a:r>
            <a:endParaRPr lang="en-US" dirty="0"/>
          </a:p>
        </p:txBody>
      </p:sp>
      <p:sp>
        <p:nvSpPr>
          <p:cNvPr id="12" name="Text Placeholder 2">
            <a:extLst>
              <a:ext uri="{FF2B5EF4-FFF2-40B4-BE49-F238E27FC236}">
                <a16:creationId xmlns:a16="http://schemas.microsoft.com/office/drawing/2014/main" id="{FD3F9ED7-33D6-6649-A838-67F0E1031FE5}"/>
              </a:ext>
            </a:extLst>
          </p:cNvPr>
          <p:cNvSpPr>
            <a:spLocks noGrp="1"/>
          </p:cNvSpPr>
          <p:nvPr>
            <p:ph type="body" idx="1" hasCustomPrompt="1"/>
          </p:nvPr>
        </p:nvSpPr>
        <p:spPr>
          <a:xfrm>
            <a:off x="5544369" y="3544201"/>
            <a:ext cx="4606925" cy="1411974"/>
          </a:xfrm>
        </p:spPr>
        <p:txBody>
          <a:bodyPr>
            <a:normAutofit/>
          </a:bodyPr>
          <a:lstStyle>
            <a:lvl1pPr marL="0" indent="0">
              <a:buNone/>
              <a:defRPr lang="pl-PL" sz="2400" b="0" kern="1200">
                <a:solidFill>
                  <a:schemeClr val="tx1"/>
                </a:solidFill>
                <a:latin typeface="Roboto" panose="02000000000000000000" pitchFamily="2" charset="0"/>
                <a:ea typeface="Roboto" panose="02000000000000000000" pitchFamily="2" charset="0"/>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dirty="0" err="1"/>
              <a:t>Click</a:t>
            </a:r>
            <a:r>
              <a:rPr lang="pl-PL" dirty="0"/>
              <a:t> to </a:t>
            </a:r>
            <a:r>
              <a:rPr lang="pl-PL" dirty="0" err="1"/>
              <a:t>edit</a:t>
            </a:r>
            <a:endParaRPr lang="pl-PL" dirty="0"/>
          </a:p>
        </p:txBody>
      </p:sp>
      <p:sp>
        <p:nvSpPr>
          <p:cNvPr id="13" name="Symbol zastępczy tekstu 17">
            <a:extLst>
              <a:ext uri="{FF2B5EF4-FFF2-40B4-BE49-F238E27FC236}">
                <a16:creationId xmlns:a16="http://schemas.microsoft.com/office/drawing/2014/main" id="{3A807276-FE61-2F4A-8F6A-7365E3C46144}"/>
              </a:ext>
            </a:extLst>
          </p:cNvPr>
          <p:cNvSpPr>
            <a:spLocks noGrp="1"/>
          </p:cNvSpPr>
          <p:nvPr>
            <p:ph type="body" sz="quarter" idx="10" hasCustomPrompt="1"/>
          </p:nvPr>
        </p:nvSpPr>
        <p:spPr>
          <a:xfrm>
            <a:off x="5544369" y="1585784"/>
            <a:ext cx="3216275" cy="1194592"/>
          </a:xfrm>
          <a:effectLst/>
        </p:spPr>
        <p:txBody>
          <a:bodyPr vert="horz" lIns="0" tIns="0" rIns="0" bIns="0" rtlCol="0" anchor="b">
            <a:noAutofit/>
          </a:bodyPr>
          <a:lstStyle>
            <a:lvl1pPr marL="0" indent="0">
              <a:buNone/>
              <a:defRPr lang="pl-PL" sz="9600" cap="none" spc="0" dirty="0">
                <a:ln w="0"/>
                <a:solidFill>
                  <a:schemeClr val="tx1"/>
                </a:solidFill>
                <a:effectLst/>
                <a:latin typeface="Roboto Thin" panose="02000000000000000000" pitchFamily="2" charset="0"/>
                <a:ea typeface="Roboto Thin" panose="02000000000000000000" pitchFamily="2" charset="0"/>
                <a:cs typeface="+mj-cs"/>
              </a:defRPr>
            </a:lvl1pPr>
          </a:lstStyle>
          <a:p>
            <a:pPr marL="914400" lvl="0" indent="-1143000">
              <a:lnSpc>
                <a:spcPct val="90000"/>
              </a:lnSpc>
              <a:spcBef>
                <a:spcPct val="0"/>
              </a:spcBef>
            </a:pPr>
            <a:r>
              <a:rPr lang="pl-PL" dirty="0"/>
              <a:t>##</a:t>
            </a:r>
          </a:p>
        </p:txBody>
      </p:sp>
      <p:sp>
        <p:nvSpPr>
          <p:cNvPr id="8" name="Owal 7">
            <a:extLst>
              <a:ext uri="{FF2B5EF4-FFF2-40B4-BE49-F238E27FC236}">
                <a16:creationId xmlns:a16="http://schemas.microsoft.com/office/drawing/2014/main" id="{4A6290A8-62F7-B144-B7F7-EDDE16470D76}"/>
              </a:ext>
            </a:extLst>
          </p:cNvPr>
          <p:cNvSpPr/>
          <p:nvPr userDrawn="1"/>
        </p:nvSpPr>
        <p:spPr>
          <a:xfrm>
            <a:off x="2063965" y="5988200"/>
            <a:ext cx="205624" cy="20562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latin typeface="Roboto" panose="02000000000000000000" pitchFamily="2" charset="0"/>
            </a:endParaRPr>
          </a:p>
        </p:txBody>
      </p:sp>
      <p:sp>
        <p:nvSpPr>
          <p:cNvPr id="17" name="Dowolny kształt 16">
            <a:extLst>
              <a:ext uri="{FF2B5EF4-FFF2-40B4-BE49-F238E27FC236}">
                <a16:creationId xmlns:a16="http://schemas.microsoft.com/office/drawing/2014/main" id="{BC437B6F-A194-EF4C-B2F3-28DDA2D0065E}"/>
              </a:ext>
            </a:extLst>
          </p:cNvPr>
          <p:cNvSpPr/>
          <p:nvPr userDrawn="1"/>
        </p:nvSpPr>
        <p:spPr>
          <a:xfrm>
            <a:off x="1023904" y="4806408"/>
            <a:ext cx="3575084" cy="2051592"/>
          </a:xfrm>
          <a:custGeom>
            <a:avLst/>
            <a:gdLst>
              <a:gd name="connsiteX0" fmla="*/ 2051592 w 3575084"/>
              <a:gd name="connsiteY0" fmla="*/ 0 h 2051592"/>
              <a:gd name="connsiteX1" fmla="*/ 3502287 w 3575084"/>
              <a:gd name="connsiteY1" fmla="*/ 600898 h 2051592"/>
              <a:gd name="connsiteX2" fmla="*/ 3575084 w 3575084"/>
              <a:gd name="connsiteY2" fmla="*/ 680995 h 2051592"/>
              <a:gd name="connsiteX3" fmla="*/ 3575084 w 3575084"/>
              <a:gd name="connsiteY3" fmla="*/ 1719669 h 2051592"/>
              <a:gd name="connsiteX4" fmla="*/ 3541173 w 3575084"/>
              <a:gd name="connsiteY4" fmla="*/ 1587784 h 2051592"/>
              <a:gd name="connsiteX5" fmla="*/ 2051592 w 3575084"/>
              <a:gd name="connsiteY5" fmla="*/ 491890 h 2051592"/>
              <a:gd name="connsiteX6" fmla="*/ 491890 w 3575084"/>
              <a:gd name="connsiteY6" fmla="*/ 2051592 h 2051592"/>
              <a:gd name="connsiteX7" fmla="*/ 0 w 3575084"/>
              <a:gd name="connsiteY7" fmla="*/ 2051592 h 2051592"/>
              <a:gd name="connsiteX8" fmla="*/ 2051592 w 3575084"/>
              <a:gd name="connsiteY8" fmla="*/ 0 h 2051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5084" h="2051592">
                <a:moveTo>
                  <a:pt x="2051592" y="0"/>
                </a:moveTo>
                <a:cubicBezTo>
                  <a:pt x="2618123" y="0"/>
                  <a:pt x="3131021" y="229633"/>
                  <a:pt x="3502287" y="600898"/>
                </a:cubicBezTo>
                <a:lnTo>
                  <a:pt x="3575084" y="680995"/>
                </a:lnTo>
                <a:lnTo>
                  <a:pt x="3575084" y="1719669"/>
                </a:lnTo>
                <a:lnTo>
                  <a:pt x="3541173" y="1587784"/>
                </a:lnTo>
                <a:cubicBezTo>
                  <a:pt x="3343697" y="952879"/>
                  <a:pt x="2751480" y="491890"/>
                  <a:pt x="2051592" y="491890"/>
                </a:cubicBezTo>
                <a:cubicBezTo>
                  <a:pt x="1190192" y="491890"/>
                  <a:pt x="491890" y="1190192"/>
                  <a:pt x="491890" y="2051592"/>
                </a:cubicBezTo>
                <a:lnTo>
                  <a:pt x="0" y="2051592"/>
                </a:lnTo>
                <a:cubicBezTo>
                  <a:pt x="0" y="918529"/>
                  <a:pt x="918529" y="0"/>
                  <a:pt x="2051592" y="0"/>
                </a:cubicBezTo>
                <a:close/>
              </a:path>
            </a:pathLst>
          </a:custGeom>
          <a:gradFill flip="none" rotWithShape="1">
            <a:gsLst>
              <a:gs pos="0">
                <a:schemeClr val="tx2"/>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pl-PL"/>
          </a:p>
        </p:txBody>
      </p:sp>
      <p:sp>
        <p:nvSpPr>
          <p:cNvPr id="18" name="Dowolny kształt 17">
            <a:extLst>
              <a:ext uri="{FF2B5EF4-FFF2-40B4-BE49-F238E27FC236}">
                <a16:creationId xmlns:a16="http://schemas.microsoft.com/office/drawing/2014/main" id="{5124B2F7-165F-B34F-A2BF-8E808CC5B141}"/>
              </a:ext>
            </a:extLst>
          </p:cNvPr>
          <p:cNvSpPr/>
          <p:nvPr userDrawn="1"/>
        </p:nvSpPr>
        <p:spPr>
          <a:xfrm>
            <a:off x="2021258" y="4077072"/>
            <a:ext cx="2577730" cy="2780929"/>
          </a:xfrm>
          <a:custGeom>
            <a:avLst/>
            <a:gdLst>
              <a:gd name="connsiteX0" fmla="*/ 2484276 w 3071664"/>
              <a:gd name="connsiteY0" fmla="*/ 0 h 3313799"/>
              <a:gd name="connsiteX1" fmla="*/ 2984944 w 3071664"/>
              <a:gd name="connsiteY1" fmla="*/ 50472 h 3313799"/>
              <a:gd name="connsiteX2" fmla="*/ 3071664 w 3071664"/>
              <a:gd name="connsiteY2" fmla="*/ 72770 h 3313799"/>
              <a:gd name="connsiteX3" fmla="*/ 3071664 w 3071664"/>
              <a:gd name="connsiteY3" fmla="*/ 689969 h 3313799"/>
              <a:gd name="connsiteX4" fmla="*/ 3045901 w 3071664"/>
              <a:gd name="connsiteY4" fmla="*/ 680540 h 3313799"/>
              <a:gd name="connsiteX5" fmla="*/ 2484276 w 3071664"/>
              <a:gd name="connsiteY5" fmla="*/ 595630 h 3313799"/>
              <a:gd name="connsiteX6" fmla="*/ 595630 w 3071664"/>
              <a:gd name="connsiteY6" fmla="*/ 2484276 h 3313799"/>
              <a:gd name="connsiteX7" fmla="*/ 744049 w 3071664"/>
              <a:gd name="connsiteY7" fmla="*/ 3219422 h 3313799"/>
              <a:gd name="connsiteX8" fmla="*/ 789513 w 3071664"/>
              <a:gd name="connsiteY8" fmla="*/ 3313799 h 3313799"/>
              <a:gd name="connsiteX9" fmla="*/ 144912 w 3071664"/>
              <a:gd name="connsiteY9" fmla="*/ 3313799 h 3313799"/>
              <a:gd name="connsiteX10" fmla="*/ 111688 w 3071664"/>
              <a:gd name="connsiteY10" fmla="*/ 3223024 h 3313799"/>
              <a:gd name="connsiteX11" fmla="*/ 0 w 3071664"/>
              <a:gd name="connsiteY11" fmla="*/ 2484276 h 3313799"/>
              <a:gd name="connsiteX12" fmla="*/ 2484276 w 3071664"/>
              <a:gd name="connsiteY12" fmla="*/ 0 h 3313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71664" h="3313799">
                <a:moveTo>
                  <a:pt x="2484276" y="0"/>
                </a:moveTo>
                <a:cubicBezTo>
                  <a:pt x="2655779" y="0"/>
                  <a:pt x="2823224" y="17379"/>
                  <a:pt x="2984944" y="50472"/>
                </a:cubicBezTo>
                <a:lnTo>
                  <a:pt x="3071664" y="72770"/>
                </a:lnTo>
                <a:lnTo>
                  <a:pt x="3071664" y="689969"/>
                </a:lnTo>
                <a:lnTo>
                  <a:pt x="3045901" y="680540"/>
                </a:lnTo>
                <a:cubicBezTo>
                  <a:pt x="2868484" y="625357"/>
                  <a:pt x="2679852" y="595630"/>
                  <a:pt x="2484276" y="595630"/>
                </a:cubicBezTo>
                <a:cubicBezTo>
                  <a:pt x="1441206" y="595630"/>
                  <a:pt x="595630" y="1441206"/>
                  <a:pt x="595630" y="2484276"/>
                </a:cubicBezTo>
                <a:cubicBezTo>
                  <a:pt x="595630" y="2745044"/>
                  <a:pt x="648479" y="2993468"/>
                  <a:pt x="744049" y="3219422"/>
                </a:cubicBezTo>
                <a:lnTo>
                  <a:pt x="789513" y="3313799"/>
                </a:lnTo>
                <a:lnTo>
                  <a:pt x="144912" y="3313799"/>
                </a:lnTo>
                <a:lnTo>
                  <a:pt x="111688" y="3223024"/>
                </a:lnTo>
                <a:cubicBezTo>
                  <a:pt x="39103" y="2989654"/>
                  <a:pt x="0" y="2741532"/>
                  <a:pt x="0" y="2484276"/>
                </a:cubicBezTo>
                <a:cubicBezTo>
                  <a:pt x="0" y="1112248"/>
                  <a:pt x="1112248" y="0"/>
                  <a:pt x="2484276" y="0"/>
                </a:cubicBezTo>
                <a:close/>
              </a:path>
            </a:pathLst>
          </a:cu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pl-PL"/>
          </a:p>
        </p:txBody>
      </p:sp>
      <p:sp>
        <p:nvSpPr>
          <p:cNvPr id="19" name="Owal 18">
            <a:extLst>
              <a:ext uri="{FF2B5EF4-FFF2-40B4-BE49-F238E27FC236}">
                <a16:creationId xmlns:a16="http://schemas.microsoft.com/office/drawing/2014/main" id="{95BDD7A7-D82C-254B-AC00-46027860D2C3}"/>
              </a:ext>
            </a:extLst>
          </p:cNvPr>
          <p:cNvSpPr/>
          <p:nvPr userDrawn="1"/>
        </p:nvSpPr>
        <p:spPr>
          <a:xfrm>
            <a:off x="1413095" y="4850887"/>
            <a:ext cx="176161" cy="1761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14944530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ver - Gradient and Outlines">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1038" y="1355735"/>
            <a:ext cx="5299075" cy="2129907"/>
          </a:xfrm>
        </p:spPr>
        <p:txBody>
          <a:bodyPr lIns="0" anchor="b">
            <a:normAutofit/>
          </a:bodyPr>
          <a:lstStyle>
            <a:lvl1pPr algn="l">
              <a:defRPr sz="3600" spc="0">
                <a:solidFill>
                  <a:schemeClr val="bg2"/>
                </a:solidFill>
                <a:latin typeface="Roboto" panose="02000000000000000000" pitchFamily="2" charset="0"/>
                <a:ea typeface="Roboto" panose="02000000000000000000" pitchFamily="2" charset="0"/>
              </a:defRPr>
            </a:lvl1pPr>
          </a:lstStyle>
          <a:p>
            <a:r>
              <a:rPr lang="pl-PL" dirty="0"/>
              <a:t>Insert the </a:t>
            </a:r>
            <a:r>
              <a:rPr lang="pl-PL" dirty="0" err="1"/>
              <a:t>title</a:t>
            </a:r>
            <a:r>
              <a:rPr lang="pl-PL" dirty="0"/>
              <a:t> </a:t>
            </a:r>
            <a:br>
              <a:rPr lang="pl-PL" dirty="0"/>
            </a:br>
            <a:r>
              <a:rPr lang="pl-PL" dirty="0"/>
              <a:t>of </a:t>
            </a:r>
            <a:r>
              <a:rPr lang="pl-PL" dirty="0" err="1"/>
              <a:t>your</a:t>
            </a:r>
            <a:r>
              <a:rPr lang="pl-PL" dirty="0"/>
              <a:t> </a:t>
            </a:r>
            <a:r>
              <a:rPr lang="pl-PL" dirty="0" err="1"/>
              <a:t>presentation</a:t>
            </a:r>
            <a:endParaRPr lang="en-US" dirty="0"/>
          </a:p>
        </p:txBody>
      </p:sp>
      <p:sp>
        <p:nvSpPr>
          <p:cNvPr id="3" name="Subtitle 2"/>
          <p:cNvSpPr>
            <a:spLocks noGrp="1"/>
          </p:cNvSpPr>
          <p:nvPr>
            <p:ph type="subTitle" idx="1" hasCustomPrompt="1"/>
          </p:nvPr>
        </p:nvSpPr>
        <p:spPr>
          <a:xfrm>
            <a:off x="681037" y="3641896"/>
            <a:ext cx="5299076" cy="1578262"/>
          </a:xfrm>
        </p:spPr>
        <p:txBody>
          <a:bodyPr lIns="0">
            <a:normAutofit/>
          </a:bodyPr>
          <a:lstStyle>
            <a:lvl1pPr marL="0" indent="0" algn="l">
              <a:buNone/>
              <a:defRPr sz="2400">
                <a:solidFill>
                  <a:schemeClr val="bg2"/>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dirty="0"/>
              <a:t>Insert a </a:t>
            </a:r>
            <a:r>
              <a:rPr lang="pl-PL" dirty="0" err="1"/>
              <a:t>subtitle</a:t>
            </a:r>
            <a:r>
              <a:rPr lang="pl-PL" dirty="0"/>
              <a:t> of the </a:t>
            </a:r>
            <a:r>
              <a:rPr lang="pl-PL" dirty="0" err="1"/>
              <a:t>presentation</a:t>
            </a:r>
            <a:endParaRPr lang="en-US" dirty="0"/>
          </a:p>
        </p:txBody>
      </p:sp>
      <p:sp>
        <p:nvSpPr>
          <p:cNvPr id="4" name="Date Placeholder 3"/>
          <p:cNvSpPr>
            <a:spLocks noGrp="1"/>
          </p:cNvSpPr>
          <p:nvPr>
            <p:ph type="dt" sz="half" idx="10"/>
          </p:nvPr>
        </p:nvSpPr>
        <p:spPr>
          <a:xfrm>
            <a:off x="4137025" y="6353634"/>
            <a:ext cx="2533651" cy="365125"/>
          </a:xfrm>
        </p:spPr>
        <p:txBody>
          <a:bodyPr lIns="0"/>
          <a:lstStyle>
            <a:lvl1pPr algn="just">
              <a:defRPr>
                <a:solidFill>
                  <a:schemeClr val="bg1">
                    <a:alpha val="30000"/>
                  </a:schemeClr>
                </a:solidFill>
                <a:latin typeface="Roboto" panose="02000000000000000000" pitchFamily="2" charset="0"/>
                <a:ea typeface="Roboto" panose="02000000000000000000" pitchFamily="2" charset="0"/>
              </a:defRPr>
            </a:lvl1pPr>
          </a:lstStyle>
          <a:p>
            <a:fld id="{2DF0A7F1-8DDE-AB40-ABD1-86832C9EAD8A}" type="datetimeFigureOut">
              <a:rPr lang="pl-PL" smtClean="0"/>
              <a:pPr/>
              <a:t>10.01.2024</a:t>
            </a:fld>
            <a:endParaRPr lang="pl-PL" dirty="0"/>
          </a:p>
        </p:txBody>
      </p:sp>
      <p:sp>
        <p:nvSpPr>
          <p:cNvPr id="5" name="Footer Placeholder 4"/>
          <p:cNvSpPr>
            <a:spLocks noGrp="1"/>
          </p:cNvSpPr>
          <p:nvPr>
            <p:ph type="ftr" sz="quarter" idx="11"/>
          </p:nvPr>
        </p:nvSpPr>
        <p:spPr>
          <a:xfrm>
            <a:off x="1257300" y="6356350"/>
            <a:ext cx="2649538" cy="365125"/>
          </a:xfrm>
        </p:spPr>
        <p:txBody>
          <a:bodyPr lIns="0"/>
          <a:lstStyle>
            <a:lvl1pPr algn="l">
              <a:defRPr>
                <a:solidFill>
                  <a:schemeClr val="bg1">
                    <a:alpha val="30000"/>
                  </a:schemeClr>
                </a:solidFill>
                <a:latin typeface="Roboto" panose="02000000000000000000" pitchFamily="2" charset="0"/>
                <a:ea typeface="Roboto" panose="02000000000000000000" pitchFamily="2" charset="0"/>
              </a:defRPr>
            </a:lvl1pPr>
          </a:lstStyle>
          <a:p>
            <a:endParaRPr lang="pl-PL" dirty="0"/>
          </a:p>
        </p:txBody>
      </p:sp>
      <p:sp>
        <p:nvSpPr>
          <p:cNvPr id="6" name="Slide Number Placeholder 5"/>
          <p:cNvSpPr>
            <a:spLocks noGrp="1"/>
          </p:cNvSpPr>
          <p:nvPr>
            <p:ph type="sldNum" sz="quarter" idx="12"/>
          </p:nvPr>
        </p:nvSpPr>
        <p:spPr>
          <a:xfrm>
            <a:off x="681038" y="6353634"/>
            <a:ext cx="460376" cy="365125"/>
          </a:xfrm>
        </p:spPr>
        <p:txBody>
          <a:bodyPr lIns="0" rIns="90000"/>
          <a:lstStyle>
            <a:lvl1pPr algn="l">
              <a:defRPr>
                <a:solidFill>
                  <a:schemeClr val="bg1">
                    <a:alpha val="30000"/>
                  </a:schemeClr>
                </a:solidFill>
                <a:latin typeface="Roboto" panose="02000000000000000000" pitchFamily="2" charset="0"/>
                <a:ea typeface="Roboto" panose="02000000000000000000" pitchFamily="2" charset="0"/>
              </a:defRPr>
            </a:lvl1pPr>
          </a:lstStyle>
          <a:p>
            <a:fld id="{82F84508-4418-4F44-8CB3-6C056C4313D3}" type="slidenum">
              <a:rPr lang="pl-PL" smtClean="0"/>
              <a:pPr/>
              <a:t>‹Nr.›</a:t>
            </a:fld>
            <a:endParaRPr lang="pl-PL" dirty="0"/>
          </a:p>
        </p:txBody>
      </p:sp>
      <p:sp>
        <p:nvSpPr>
          <p:cNvPr id="20" name="Symbol zastępczy tekstu 18">
            <a:extLst>
              <a:ext uri="{FF2B5EF4-FFF2-40B4-BE49-F238E27FC236}">
                <a16:creationId xmlns:a16="http://schemas.microsoft.com/office/drawing/2014/main" id="{E8C3C846-1F39-499C-A1C0-032ACCD6B7CD}"/>
              </a:ext>
            </a:extLst>
          </p:cNvPr>
          <p:cNvSpPr>
            <a:spLocks noGrp="1"/>
          </p:cNvSpPr>
          <p:nvPr>
            <p:ph type="body" sz="quarter" idx="17" hasCustomPrompt="1"/>
          </p:nvPr>
        </p:nvSpPr>
        <p:spPr>
          <a:xfrm>
            <a:off x="681037" y="5733020"/>
            <a:ext cx="3917951" cy="461665"/>
          </a:xfrm>
          <a:noFill/>
        </p:spPr>
        <p:txBody>
          <a:bodyPr vert="horz" wrap="square" lIns="0" tIns="45720" rIns="0" bIns="45720" rtlCol="0">
            <a:normAutofit/>
          </a:bodyPr>
          <a:lstStyle>
            <a:lvl1pPr marL="0" indent="0">
              <a:buFont typeface="Arial" panose="020B0604020202020204" pitchFamily="34" charset="0"/>
              <a:buNone/>
              <a:defRPr lang="pl-PL" sz="1800" dirty="0">
                <a:solidFill>
                  <a:schemeClr val="bg2"/>
                </a:solidFill>
                <a:latin typeface="Roboto" panose="02000000000000000000" pitchFamily="2" charset="0"/>
                <a:ea typeface="Roboto" panose="02000000000000000000" pitchFamily="2" charset="0"/>
              </a:defRPr>
            </a:lvl1pPr>
          </a:lstStyle>
          <a:p>
            <a:pPr marL="228600" lvl="0" indent="-228600"/>
            <a:r>
              <a:rPr lang="pl-PL" dirty="0"/>
              <a:t>Insert </a:t>
            </a:r>
            <a:r>
              <a:rPr lang="pl-PL" dirty="0" err="1"/>
              <a:t>Your</a:t>
            </a:r>
            <a:r>
              <a:rPr lang="pl-PL" dirty="0"/>
              <a:t> </a:t>
            </a:r>
            <a:r>
              <a:rPr lang="pl-PL" dirty="0" err="1"/>
              <a:t>Position</a:t>
            </a:r>
            <a:endParaRPr lang="pl-PL" dirty="0"/>
          </a:p>
        </p:txBody>
      </p:sp>
      <p:sp>
        <p:nvSpPr>
          <p:cNvPr id="21" name="Symbol zastępczy tekstu 18">
            <a:extLst>
              <a:ext uri="{FF2B5EF4-FFF2-40B4-BE49-F238E27FC236}">
                <a16:creationId xmlns:a16="http://schemas.microsoft.com/office/drawing/2014/main" id="{15EBFCCC-7721-43A6-927D-D605DBEE4F39}"/>
              </a:ext>
            </a:extLst>
          </p:cNvPr>
          <p:cNvSpPr>
            <a:spLocks noGrp="1"/>
          </p:cNvSpPr>
          <p:nvPr>
            <p:ph type="body" sz="quarter" idx="14" hasCustomPrompt="1"/>
          </p:nvPr>
        </p:nvSpPr>
        <p:spPr>
          <a:xfrm>
            <a:off x="678214" y="5271355"/>
            <a:ext cx="3920774" cy="461665"/>
          </a:xfrm>
        </p:spPr>
        <p:txBody>
          <a:bodyPr lIns="0">
            <a:normAutofit/>
          </a:bodyPr>
          <a:lstStyle>
            <a:lvl1pPr marL="0" indent="0">
              <a:buFont typeface="Arial" panose="020B0604020202020204" pitchFamily="34" charset="0"/>
              <a:buNone/>
              <a:defRPr lang="pl-PL" sz="1800" b="1" kern="1200" dirty="0" smtClean="0">
                <a:solidFill>
                  <a:schemeClr val="bg2"/>
                </a:solidFill>
                <a:latin typeface="Roboto" panose="02000000000000000000" pitchFamily="2" charset="0"/>
                <a:ea typeface="Roboto" panose="02000000000000000000" pitchFamily="2" charset="0"/>
                <a:cs typeface="+mn-cs"/>
              </a:defRPr>
            </a:lvl1pPr>
          </a:lstStyle>
          <a:p>
            <a:r>
              <a:rPr lang="pl-PL" dirty="0"/>
              <a:t>Insert </a:t>
            </a:r>
            <a:r>
              <a:rPr lang="pl-PL" dirty="0" err="1"/>
              <a:t>Your</a:t>
            </a:r>
            <a:r>
              <a:rPr lang="pl-PL" dirty="0"/>
              <a:t> </a:t>
            </a:r>
            <a:r>
              <a:rPr lang="pl-PL" dirty="0" err="1"/>
              <a:t>Name</a:t>
            </a:r>
            <a:endParaRPr lang="pl-PL" dirty="0"/>
          </a:p>
        </p:txBody>
      </p:sp>
      <p:pic>
        <p:nvPicPr>
          <p:cNvPr id="18" name="Grafika 17">
            <a:extLst>
              <a:ext uri="{FF2B5EF4-FFF2-40B4-BE49-F238E27FC236}">
                <a16:creationId xmlns:a16="http://schemas.microsoft.com/office/drawing/2014/main" id="{2120AD81-6CDF-3E49-A8CE-C7BEC1A71C4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83765" y="765872"/>
            <a:ext cx="1608685" cy="244800"/>
          </a:xfrm>
          <a:prstGeom prst="rect">
            <a:avLst/>
          </a:prstGeom>
        </p:spPr>
      </p:pic>
      <p:grpSp>
        <p:nvGrpSpPr>
          <p:cNvPr id="17" name="Grupa 16">
            <a:extLst>
              <a:ext uri="{FF2B5EF4-FFF2-40B4-BE49-F238E27FC236}">
                <a16:creationId xmlns:a16="http://schemas.microsoft.com/office/drawing/2014/main" id="{4DE9DD9D-F2B6-BF47-B203-1950EE8C2D14}"/>
              </a:ext>
            </a:extLst>
          </p:cNvPr>
          <p:cNvGrpSpPr/>
          <p:nvPr userDrawn="1"/>
        </p:nvGrpSpPr>
        <p:grpSpPr>
          <a:xfrm>
            <a:off x="5830053" y="1417456"/>
            <a:ext cx="6314619" cy="6043992"/>
            <a:chOff x="3433431" y="543216"/>
            <a:chExt cx="9244043" cy="8847868"/>
          </a:xfrm>
        </p:grpSpPr>
        <p:sp>
          <p:nvSpPr>
            <p:cNvPr id="19" name="Łuk blokowy 18">
              <a:extLst>
                <a:ext uri="{FF2B5EF4-FFF2-40B4-BE49-F238E27FC236}">
                  <a16:creationId xmlns:a16="http://schemas.microsoft.com/office/drawing/2014/main" id="{4DB9883B-F642-FC44-A37A-4171B02CD00D}"/>
                </a:ext>
              </a:extLst>
            </p:cNvPr>
            <p:cNvSpPr/>
            <p:nvPr/>
          </p:nvSpPr>
          <p:spPr>
            <a:xfrm rot="5400000">
              <a:off x="3433431" y="4324916"/>
              <a:ext cx="5066168" cy="5066168"/>
            </a:xfrm>
            <a:prstGeom prst="blockArc">
              <a:avLst>
                <a:gd name="adj1" fmla="val 10790409"/>
                <a:gd name="adj2" fmla="val 16201009"/>
                <a:gd name="adj3" fmla="val 21612"/>
              </a:avLst>
            </a:pr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chemeClr val="tx1"/>
                </a:solidFill>
                <a:latin typeface="Roboto" panose="02000000000000000000" pitchFamily="2" charset="0"/>
              </a:endParaRPr>
            </a:p>
          </p:txBody>
        </p:sp>
        <p:sp>
          <p:nvSpPr>
            <p:cNvPr id="22" name="Wycinek okręgu 8">
              <a:extLst>
                <a:ext uri="{FF2B5EF4-FFF2-40B4-BE49-F238E27FC236}">
                  <a16:creationId xmlns:a16="http://schemas.microsoft.com/office/drawing/2014/main" id="{9906B9B0-9CEA-2F44-97A7-65127F97983E}"/>
                </a:ext>
              </a:extLst>
            </p:cNvPr>
            <p:cNvSpPr/>
            <p:nvPr/>
          </p:nvSpPr>
          <p:spPr>
            <a:xfrm>
              <a:off x="5039980" y="5414036"/>
              <a:ext cx="1842615" cy="1842615"/>
            </a:xfrm>
            <a:prstGeom prst="pie">
              <a:avLst>
                <a:gd name="adj1" fmla="val 10800000"/>
                <a:gd name="adj2" fmla="val 16200000"/>
              </a:avLst>
            </a:pr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chemeClr val="tx1"/>
                </a:solidFill>
                <a:latin typeface="Roboto" panose="02000000000000000000" pitchFamily="2" charset="0"/>
              </a:endParaRPr>
            </a:p>
          </p:txBody>
        </p:sp>
        <p:sp>
          <p:nvSpPr>
            <p:cNvPr id="23" name="Owal 22">
              <a:extLst>
                <a:ext uri="{FF2B5EF4-FFF2-40B4-BE49-F238E27FC236}">
                  <a16:creationId xmlns:a16="http://schemas.microsoft.com/office/drawing/2014/main" id="{A92BFD4B-7EEA-AE40-B13C-34C1C8BC3A48}"/>
                </a:ext>
              </a:extLst>
            </p:cNvPr>
            <p:cNvSpPr/>
            <p:nvPr/>
          </p:nvSpPr>
          <p:spPr>
            <a:xfrm>
              <a:off x="6445002" y="543216"/>
              <a:ext cx="230788" cy="230788"/>
            </a:xfrm>
            <a:prstGeom prst="ellipse">
              <a:avLst/>
            </a:pr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baseline="0" dirty="0">
                <a:latin typeface="Roboto" panose="02000000000000000000" pitchFamily="2" charset="0"/>
              </a:endParaRPr>
            </a:p>
          </p:txBody>
        </p:sp>
        <p:sp>
          <p:nvSpPr>
            <p:cNvPr id="24" name="Wycinek okręgu 22">
              <a:extLst>
                <a:ext uri="{FF2B5EF4-FFF2-40B4-BE49-F238E27FC236}">
                  <a16:creationId xmlns:a16="http://schemas.microsoft.com/office/drawing/2014/main" id="{B8F232F1-1EFA-2D45-9ECB-02E43F458450}"/>
                </a:ext>
              </a:extLst>
            </p:cNvPr>
            <p:cNvSpPr/>
            <p:nvPr/>
          </p:nvSpPr>
          <p:spPr>
            <a:xfrm>
              <a:off x="10834859" y="1009779"/>
              <a:ext cx="1842615" cy="1842615"/>
            </a:xfrm>
            <a:prstGeom prst="pie">
              <a:avLst>
                <a:gd name="adj1" fmla="val 10800000"/>
                <a:gd name="adj2" fmla="val 16200000"/>
              </a:avLst>
            </a:pr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chemeClr val="tx1"/>
                </a:solidFill>
                <a:latin typeface="Roboto" panose="02000000000000000000" pitchFamily="2" charset="0"/>
              </a:endParaRPr>
            </a:p>
          </p:txBody>
        </p:sp>
        <p:sp>
          <p:nvSpPr>
            <p:cNvPr id="25" name="Pierścień 24">
              <a:extLst>
                <a:ext uri="{FF2B5EF4-FFF2-40B4-BE49-F238E27FC236}">
                  <a16:creationId xmlns:a16="http://schemas.microsoft.com/office/drawing/2014/main" id="{4C16A62E-C198-054C-A0B2-D947830D977A}"/>
                </a:ext>
              </a:extLst>
            </p:cNvPr>
            <p:cNvSpPr/>
            <p:nvPr/>
          </p:nvSpPr>
          <p:spPr>
            <a:xfrm>
              <a:off x="6416029" y="626976"/>
              <a:ext cx="5123606" cy="5123606"/>
            </a:xfrm>
            <a:prstGeom prst="donut">
              <a:avLst>
                <a:gd name="adj" fmla="val 21512"/>
              </a:avLst>
            </a:pr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tx1"/>
                </a:solidFill>
              </a:endParaRPr>
            </a:p>
          </p:txBody>
        </p:sp>
      </p:grpSp>
    </p:spTree>
    <p:extLst>
      <p:ext uri="{BB962C8B-B14F-4D97-AF65-F5344CB8AC3E}">
        <p14:creationId xmlns:p14="http://schemas.microsoft.com/office/powerpoint/2010/main" val="328665143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Chapter Gradient and Outlines">
    <p:bg>
      <p:bgPr>
        <a:solidFill>
          <a:schemeClr val="tx2"/>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F4F2BA03-DB11-6E43-B8ED-F2B8E3ADE171}"/>
              </a:ext>
            </a:extLst>
          </p:cNvPr>
          <p:cNvSpPr>
            <a:spLocks noGrp="1"/>
          </p:cNvSpPr>
          <p:nvPr>
            <p:ph type="title" hasCustomPrompt="1"/>
          </p:nvPr>
        </p:nvSpPr>
        <p:spPr>
          <a:xfrm>
            <a:off x="1373188" y="2780376"/>
            <a:ext cx="6681787" cy="648624"/>
          </a:xfrm>
        </p:spPr>
        <p:txBody>
          <a:bodyPr anchor="b">
            <a:normAutofit/>
          </a:bodyPr>
          <a:lstStyle>
            <a:lvl1pPr>
              <a:defRPr lang="pl-PL" sz="3600" b="1" kern="1200" dirty="0">
                <a:solidFill>
                  <a:schemeClr val="bg2"/>
                </a:solidFill>
                <a:latin typeface="Roboto" panose="02000000000000000000" pitchFamily="2" charset="0"/>
                <a:ea typeface="Roboto" panose="02000000000000000000" pitchFamily="2" charset="0"/>
                <a:cs typeface="+mj-cs"/>
              </a:defRPr>
            </a:lvl1pPr>
          </a:lstStyle>
          <a:p>
            <a:r>
              <a:rPr lang="pl-PL" dirty="0" err="1"/>
              <a:t>Click</a:t>
            </a:r>
            <a:r>
              <a:rPr lang="pl-PL" dirty="0"/>
              <a:t> to </a:t>
            </a:r>
            <a:r>
              <a:rPr lang="pl-PL" dirty="0" err="1"/>
              <a:t>edit</a:t>
            </a:r>
            <a:endParaRPr lang="en-US" dirty="0"/>
          </a:p>
        </p:txBody>
      </p:sp>
      <p:sp>
        <p:nvSpPr>
          <p:cNvPr id="12" name="Text Placeholder 2">
            <a:extLst>
              <a:ext uri="{FF2B5EF4-FFF2-40B4-BE49-F238E27FC236}">
                <a16:creationId xmlns:a16="http://schemas.microsoft.com/office/drawing/2014/main" id="{FD3F9ED7-33D6-6649-A838-67F0E1031FE5}"/>
              </a:ext>
            </a:extLst>
          </p:cNvPr>
          <p:cNvSpPr>
            <a:spLocks noGrp="1"/>
          </p:cNvSpPr>
          <p:nvPr>
            <p:ph type="body" idx="1" hasCustomPrompt="1"/>
          </p:nvPr>
        </p:nvSpPr>
        <p:spPr>
          <a:xfrm>
            <a:off x="1373188" y="3544201"/>
            <a:ext cx="6681787" cy="1411974"/>
          </a:xfrm>
        </p:spPr>
        <p:txBody>
          <a:bodyPr>
            <a:normAutofit/>
          </a:bodyPr>
          <a:lstStyle>
            <a:lvl1pPr marL="0" indent="0">
              <a:buNone/>
              <a:defRPr lang="pl-PL" sz="2400" b="0" kern="1200">
                <a:solidFill>
                  <a:schemeClr val="bg2"/>
                </a:solidFill>
                <a:latin typeface="Roboto" panose="02000000000000000000" pitchFamily="2" charset="0"/>
                <a:ea typeface="Roboto" panose="02000000000000000000" pitchFamily="2" charset="0"/>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dirty="0" err="1"/>
              <a:t>Click</a:t>
            </a:r>
            <a:r>
              <a:rPr lang="pl-PL" dirty="0"/>
              <a:t> to </a:t>
            </a:r>
            <a:r>
              <a:rPr lang="pl-PL" dirty="0" err="1"/>
              <a:t>edit</a:t>
            </a:r>
            <a:endParaRPr lang="pl-PL" dirty="0"/>
          </a:p>
        </p:txBody>
      </p:sp>
      <p:sp>
        <p:nvSpPr>
          <p:cNvPr id="13" name="Symbol zastępczy tekstu 17">
            <a:extLst>
              <a:ext uri="{FF2B5EF4-FFF2-40B4-BE49-F238E27FC236}">
                <a16:creationId xmlns:a16="http://schemas.microsoft.com/office/drawing/2014/main" id="{3A807276-FE61-2F4A-8F6A-7365E3C46144}"/>
              </a:ext>
            </a:extLst>
          </p:cNvPr>
          <p:cNvSpPr>
            <a:spLocks noGrp="1"/>
          </p:cNvSpPr>
          <p:nvPr>
            <p:ph type="body" sz="quarter" idx="10" hasCustomPrompt="1"/>
          </p:nvPr>
        </p:nvSpPr>
        <p:spPr>
          <a:xfrm>
            <a:off x="1373188" y="1585784"/>
            <a:ext cx="3216275" cy="1194592"/>
          </a:xfrm>
          <a:effectLst/>
        </p:spPr>
        <p:txBody>
          <a:bodyPr vert="horz" lIns="0" tIns="0" rIns="0" bIns="0" rtlCol="0" anchor="b">
            <a:noAutofit/>
          </a:bodyPr>
          <a:lstStyle>
            <a:lvl1pPr marL="0" indent="0">
              <a:buNone/>
              <a:defRPr lang="pl-PL" sz="9600" cap="none" spc="0" dirty="0">
                <a:ln w="0"/>
                <a:solidFill>
                  <a:schemeClr val="bg2"/>
                </a:solidFill>
                <a:effectLst/>
                <a:latin typeface="Roboto Thin" panose="02000000000000000000" pitchFamily="2" charset="0"/>
                <a:ea typeface="Roboto Thin" panose="02000000000000000000" pitchFamily="2" charset="0"/>
                <a:cs typeface="+mj-cs"/>
              </a:defRPr>
            </a:lvl1pPr>
          </a:lstStyle>
          <a:p>
            <a:pPr marL="914400" lvl="0" indent="-1143000">
              <a:lnSpc>
                <a:spcPct val="90000"/>
              </a:lnSpc>
              <a:spcBef>
                <a:spcPct val="0"/>
              </a:spcBef>
            </a:pPr>
            <a:r>
              <a:rPr lang="pl-PL" dirty="0"/>
              <a:t>##</a:t>
            </a:r>
          </a:p>
        </p:txBody>
      </p:sp>
      <p:pic>
        <p:nvPicPr>
          <p:cNvPr id="18" name="Grafika 17">
            <a:extLst>
              <a:ext uri="{FF2B5EF4-FFF2-40B4-BE49-F238E27FC236}">
                <a16:creationId xmlns:a16="http://schemas.microsoft.com/office/drawing/2014/main" id="{725DCA30-2CB3-4D41-89C1-E9AEDCD6471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575857" y="6464765"/>
            <a:ext cx="946285" cy="144000"/>
          </a:xfrm>
          <a:prstGeom prst="rect">
            <a:avLst/>
          </a:prstGeom>
        </p:spPr>
      </p:pic>
      <p:sp>
        <p:nvSpPr>
          <p:cNvPr id="27" name="Owal 26">
            <a:extLst>
              <a:ext uri="{FF2B5EF4-FFF2-40B4-BE49-F238E27FC236}">
                <a16:creationId xmlns:a16="http://schemas.microsoft.com/office/drawing/2014/main" id="{55E2BD61-F3AD-6B48-995F-7006E28445D1}"/>
              </a:ext>
            </a:extLst>
          </p:cNvPr>
          <p:cNvSpPr/>
          <p:nvPr userDrawn="1"/>
        </p:nvSpPr>
        <p:spPr>
          <a:xfrm>
            <a:off x="9589573" y="2037661"/>
            <a:ext cx="230702" cy="230702"/>
          </a:xfrm>
          <a:prstGeom prst="ellipse">
            <a:avLst/>
          </a:pr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latin typeface="Roboto" panose="02000000000000000000" pitchFamily="2" charset="0"/>
            </a:endParaRPr>
          </a:p>
        </p:txBody>
      </p:sp>
      <p:grpSp>
        <p:nvGrpSpPr>
          <p:cNvPr id="28" name="Grupa 27">
            <a:extLst>
              <a:ext uri="{FF2B5EF4-FFF2-40B4-BE49-F238E27FC236}">
                <a16:creationId xmlns:a16="http://schemas.microsoft.com/office/drawing/2014/main" id="{767150C8-F0AF-5D4C-8250-A54B4E7980EE}"/>
              </a:ext>
            </a:extLst>
          </p:cNvPr>
          <p:cNvGrpSpPr/>
          <p:nvPr userDrawn="1"/>
        </p:nvGrpSpPr>
        <p:grpSpPr>
          <a:xfrm>
            <a:off x="8746719" y="440189"/>
            <a:ext cx="5550846" cy="4780919"/>
            <a:chOff x="8685858" y="1057930"/>
            <a:chExt cx="5550846" cy="4780919"/>
          </a:xfrm>
          <a:noFill/>
        </p:grpSpPr>
        <p:sp>
          <p:nvSpPr>
            <p:cNvPr id="29" name="Łuk blokowy 28">
              <a:extLst>
                <a:ext uri="{FF2B5EF4-FFF2-40B4-BE49-F238E27FC236}">
                  <a16:creationId xmlns:a16="http://schemas.microsoft.com/office/drawing/2014/main" id="{9EA69B66-CFC1-3642-8A92-DC70C7DCFD7C}"/>
                </a:ext>
              </a:extLst>
            </p:cNvPr>
            <p:cNvSpPr/>
            <p:nvPr userDrawn="1"/>
          </p:nvSpPr>
          <p:spPr>
            <a:xfrm rot="5400000">
              <a:off x="10128249" y="1394163"/>
              <a:ext cx="4108455" cy="4108455"/>
            </a:xfrm>
            <a:prstGeom prst="blockArc">
              <a:avLst>
                <a:gd name="adj1" fmla="val 5422417"/>
                <a:gd name="adj2" fmla="val 10823754"/>
                <a:gd name="adj3" fmla="val 22168"/>
              </a:avLst>
            </a:prstGeom>
            <a:grp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chemeClr val="tx1"/>
                </a:solidFill>
                <a:latin typeface="Roboto" panose="02000000000000000000" pitchFamily="2" charset="0"/>
              </a:endParaRPr>
            </a:p>
          </p:txBody>
        </p:sp>
        <p:sp>
          <p:nvSpPr>
            <p:cNvPr id="30" name="Wycinek okręgu 16">
              <a:extLst>
                <a:ext uri="{FF2B5EF4-FFF2-40B4-BE49-F238E27FC236}">
                  <a16:creationId xmlns:a16="http://schemas.microsoft.com/office/drawing/2014/main" id="{8FD46A9A-FDE7-E740-9A30-58406CB7385E}"/>
                </a:ext>
              </a:extLst>
            </p:cNvPr>
            <p:cNvSpPr/>
            <p:nvPr userDrawn="1"/>
          </p:nvSpPr>
          <p:spPr>
            <a:xfrm>
              <a:off x="11592022" y="2920250"/>
              <a:ext cx="1199956" cy="1199956"/>
            </a:xfrm>
            <a:prstGeom prst="pie">
              <a:avLst>
                <a:gd name="adj1" fmla="val 5392385"/>
                <a:gd name="adj2" fmla="val 16200000"/>
              </a:avLst>
            </a:prstGeom>
            <a:grp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chemeClr val="tx1"/>
                </a:solidFill>
                <a:latin typeface="Roboto" panose="02000000000000000000" pitchFamily="2" charset="0"/>
              </a:endParaRPr>
            </a:p>
          </p:txBody>
        </p:sp>
        <p:sp>
          <p:nvSpPr>
            <p:cNvPr id="31" name="Łuk blokowy 30">
              <a:extLst>
                <a:ext uri="{FF2B5EF4-FFF2-40B4-BE49-F238E27FC236}">
                  <a16:creationId xmlns:a16="http://schemas.microsoft.com/office/drawing/2014/main" id="{AAA98DD3-8C3D-EF41-8652-3BBFB1365E72}"/>
                </a:ext>
              </a:extLst>
            </p:cNvPr>
            <p:cNvSpPr/>
            <p:nvPr userDrawn="1"/>
          </p:nvSpPr>
          <p:spPr>
            <a:xfrm rot="5400000">
              <a:off x="8685858" y="1057930"/>
              <a:ext cx="4780919" cy="4780919"/>
            </a:xfrm>
            <a:prstGeom prst="blockArc">
              <a:avLst>
                <a:gd name="adj1" fmla="val 1307"/>
                <a:gd name="adj2" fmla="val 5414643"/>
                <a:gd name="adj3" fmla="val 24113"/>
              </a:avLst>
            </a:prstGeom>
            <a:grp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chemeClr val="tx1"/>
                </a:solidFill>
                <a:latin typeface="Roboto" panose="02000000000000000000" pitchFamily="2" charset="0"/>
              </a:endParaRPr>
            </a:p>
          </p:txBody>
        </p:sp>
      </p:grpSp>
      <p:sp>
        <p:nvSpPr>
          <p:cNvPr id="32" name="Owal 31">
            <a:extLst>
              <a:ext uri="{FF2B5EF4-FFF2-40B4-BE49-F238E27FC236}">
                <a16:creationId xmlns:a16="http://schemas.microsoft.com/office/drawing/2014/main" id="{EBA95678-C93F-104E-8064-3B3565CC179E}"/>
              </a:ext>
            </a:extLst>
          </p:cNvPr>
          <p:cNvSpPr/>
          <p:nvPr userDrawn="1"/>
        </p:nvSpPr>
        <p:spPr>
          <a:xfrm>
            <a:off x="8777264" y="5345681"/>
            <a:ext cx="230702" cy="230702"/>
          </a:xfrm>
          <a:prstGeom prst="ellipse">
            <a:avLst/>
          </a:pr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latin typeface="Roboto" panose="02000000000000000000" pitchFamily="2" charset="0"/>
            </a:endParaRPr>
          </a:p>
        </p:txBody>
      </p:sp>
      <p:sp>
        <p:nvSpPr>
          <p:cNvPr id="33" name="Owal 32">
            <a:extLst>
              <a:ext uri="{FF2B5EF4-FFF2-40B4-BE49-F238E27FC236}">
                <a16:creationId xmlns:a16="http://schemas.microsoft.com/office/drawing/2014/main" id="{461F8C96-303B-C14A-BF29-6ADA0D9956A9}"/>
              </a:ext>
            </a:extLst>
          </p:cNvPr>
          <p:cNvSpPr/>
          <p:nvPr userDrawn="1"/>
        </p:nvSpPr>
        <p:spPr>
          <a:xfrm>
            <a:off x="9171409" y="3898907"/>
            <a:ext cx="879053" cy="879053"/>
          </a:xfrm>
          <a:prstGeom prst="ellipse">
            <a:avLst/>
          </a:pr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latin typeface="Roboto" panose="02000000000000000000" pitchFamily="2" charset="0"/>
            </a:endParaRPr>
          </a:p>
        </p:txBody>
      </p:sp>
    </p:spTree>
    <p:extLst>
      <p:ext uri="{BB962C8B-B14F-4D97-AF65-F5344CB8AC3E}">
        <p14:creationId xmlns:p14="http://schemas.microsoft.com/office/powerpoint/2010/main" val="132497135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hapter Number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73188" y="744008"/>
            <a:ext cx="6681787" cy="2684992"/>
          </a:xfrm>
        </p:spPr>
        <p:txBody>
          <a:bodyPr anchor="b">
            <a:normAutofit/>
          </a:bodyPr>
          <a:lstStyle>
            <a:lvl1pPr>
              <a:defRPr lang="pl-PL" sz="3600" b="1" kern="1200" dirty="0">
                <a:solidFill>
                  <a:schemeClr val="tx1"/>
                </a:solidFill>
                <a:latin typeface="Roboto" panose="02000000000000000000" pitchFamily="2" charset="0"/>
                <a:ea typeface="Roboto" panose="02000000000000000000" pitchFamily="2" charset="0"/>
                <a:cs typeface="+mj-cs"/>
              </a:defRPr>
            </a:lvl1pPr>
          </a:lstStyle>
          <a:p>
            <a:r>
              <a:rPr lang="pl-PL" dirty="0" err="1"/>
              <a:t>Click</a:t>
            </a:r>
            <a:r>
              <a:rPr lang="pl-PL" dirty="0"/>
              <a:t> to </a:t>
            </a:r>
            <a:r>
              <a:rPr lang="pl-PL" dirty="0" err="1"/>
              <a:t>edit</a:t>
            </a:r>
            <a:endParaRPr lang="en-US" dirty="0"/>
          </a:p>
        </p:txBody>
      </p:sp>
      <p:sp>
        <p:nvSpPr>
          <p:cNvPr id="3" name="Text Placeholder 2"/>
          <p:cNvSpPr>
            <a:spLocks noGrp="1"/>
          </p:cNvSpPr>
          <p:nvPr>
            <p:ph type="body" idx="1" hasCustomPrompt="1"/>
          </p:nvPr>
        </p:nvSpPr>
        <p:spPr>
          <a:xfrm>
            <a:off x="1373188" y="3544201"/>
            <a:ext cx="6681787" cy="1411974"/>
          </a:xfrm>
        </p:spPr>
        <p:txBody>
          <a:bodyPr>
            <a:normAutofit/>
          </a:bodyPr>
          <a:lstStyle>
            <a:lvl1pPr marL="0" indent="0">
              <a:buNone/>
              <a:defRPr lang="pl-PL" sz="2400" b="0" kern="1200">
                <a:solidFill>
                  <a:schemeClr val="tx1"/>
                </a:solidFill>
                <a:latin typeface="Roboto" panose="02000000000000000000" pitchFamily="2" charset="0"/>
                <a:ea typeface="Roboto" panose="02000000000000000000" pitchFamily="2" charset="0"/>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dirty="0" err="1"/>
              <a:t>Click</a:t>
            </a:r>
            <a:r>
              <a:rPr lang="pl-PL" dirty="0"/>
              <a:t> to </a:t>
            </a:r>
            <a:r>
              <a:rPr lang="pl-PL" dirty="0" err="1"/>
              <a:t>edit</a:t>
            </a:r>
            <a:endParaRPr lang="pl-PL" dirty="0"/>
          </a:p>
        </p:txBody>
      </p:sp>
      <p:sp>
        <p:nvSpPr>
          <p:cNvPr id="18" name="Symbol zastępczy tekstu 17">
            <a:extLst>
              <a:ext uri="{FF2B5EF4-FFF2-40B4-BE49-F238E27FC236}">
                <a16:creationId xmlns:a16="http://schemas.microsoft.com/office/drawing/2014/main" id="{DFB9E859-E121-448E-B9E4-9BB30AF9F9DD}"/>
              </a:ext>
            </a:extLst>
          </p:cNvPr>
          <p:cNvSpPr>
            <a:spLocks noGrp="1"/>
          </p:cNvSpPr>
          <p:nvPr>
            <p:ph type="body" sz="quarter" idx="10" hasCustomPrompt="1"/>
          </p:nvPr>
        </p:nvSpPr>
        <p:spPr>
          <a:xfrm>
            <a:off x="9559772" y="-603448"/>
            <a:ext cx="3225801" cy="6048672"/>
          </a:xfrm>
          <a:noFill/>
          <a:ln>
            <a:noFill/>
          </a:ln>
        </p:spPr>
        <p:txBody>
          <a:bodyPr anchor="ctr">
            <a:noAutofit/>
          </a:bodyPr>
          <a:lstStyle>
            <a:lvl1pPr marL="0" indent="0" algn="ctr">
              <a:lnSpc>
                <a:spcPct val="100000"/>
              </a:lnSpc>
              <a:spcBef>
                <a:spcPts val="0"/>
              </a:spcBef>
              <a:spcAft>
                <a:spcPts val="0"/>
              </a:spcAft>
              <a:buNone/>
              <a:defRPr lang="pl-PL" sz="59500" b="1" kern="1200" cap="none" spc="0" dirty="0">
                <a:ln w="25400">
                  <a:gradFill>
                    <a:gsLst>
                      <a:gs pos="0">
                        <a:schemeClr val="accent1"/>
                      </a:gs>
                      <a:gs pos="100000">
                        <a:schemeClr val="accent2"/>
                      </a:gs>
                    </a:gsLst>
                    <a:lin ang="5400000" scaled="1"/>
                  </a:gradFill>
                </a:ln>
                <a:solidFill>
                  <a:schemeClr val="bg2"/>
                </a:solidFill>
                <a:effectLst/>
                <a:latin typeface="Roboto" panose="02000000000000000000" pitchFamily="2" charset="0"/>
                <a:ea typeface="Roboto" panose="02000000000000000000" pitchFamily="2" charset="0"/>
                <a:cs typeface="+mj-cs"/>
              </a:defRPr>
            </a:lvl1pPr>
          </a:lstStyle>
          <a:p>
            <a:pPr lvl="0"/>
            <a:r>
              <a:rPr lang="pl-PL" dirty="0"/>
              <a:t>#</a:t>
            </a:r>
          </a:p>
        </p:txBody>
      </p:sp>
      <p:cxnSp>
        <p:nvCxnSpPr>
          <p:cNvPr id="10" name="Łącznik prosty 9">
            <a:extLst>
              <a:ext uri="{FF2B5EF4-FFF2-40B4-BE49-F238E27FC236}">
                <a16:creationId xmlns:a16="http://schemas.microsoft.com/office/drawing/2014/main" id="{3B1B9D95-86E1-4DAA-A219-C1FCD67E711C}"/>
              </a:ext>
            </a:extLst>
          </p:cNvPr>
          <p:cNvCxnSpPr>
            <a:cxnSpLocks/>
          </p:cNvCxnSpPr>
          <p:nvPr userDrawn="1"/>
        </p:nvCxnSpPr>
        <p:spPr>
          <a:xfrm>
            <a:off x="1373188" y="3429000"/>
            <a:ext cx="1843087" cy="0"/>
          </a:xfrm>
          <a:prstGeom prst="line">
            <a:avLst/>
          </a:prstGeom>
          <a:ln w="19050">
            <a:gradFill flip="none" rotWithShape="1">
              <a:gsLst>
                <a:gs pos="0">
                  <a:schemeClr val="accent1"/>
                </a:gs>
                <a:gs pos="100000">
                  <a:schemeClr val="accent2"/>
                </a:gs>
              </a:gsLst>
              <a:lin ang="10800000" scaled="1"/>
              <a:tileRect/>
            </a:gra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0271216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Chapter Number Dark">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73188" y="744008"/>
            <a:ext cx="6681787" cy="2684992"/>
          </a:xfrm>
        </p:spPr>
        <p:txBody>
          <a:bodyPr anchor="b">
            <a:normAutofit/>
          </a:bodyPr>
          <a:lstStyle>
            <a:lvl1pPr>
              <a:defRPr lang="pl-PL" sz="3600" b="1" kern="1200" dirty="0">
                <a:solidFill>
                  <a:schemeClr val="bg2"/>
                </a:solidFill>
                <a:latin typeface="Roboto" panose="02000000000000000000" pitchFamily="2" charset="0"/>
                <a:ea typeface="Roboto" panose="02000000000000000000" pitchFamily="2" charset="0"/>
                <a:cs typeface="+mj-cs"/>
              </a:defRPr>
            </a:lvl1pPr>
          </a:lstStyle>
          <a:p>
            <a:r>
              <a:rPr lang="pl-PL" dirty="0" err="1"/>
              <a:t>Click</a:t>
            </a:r>
            <a:r>
              <a:rPr lang="pl-PL" dirty="0"/>
              <a:t> to </a:t>
            </a:r>
            <a:r>
              <a:rPr lang="pl-PL" dirty="0" err="1"/>
              <a:t>edit</a:t>
            </a:r>
            <a:endParaRPr lang="en-US" dirty="0"/>
          </a:p>
        </p:txBody>
      </p:sp>
      <p:sp>
        <p:nvSpPr>
          <p:cNvPr id="3" name="Text Placeholder 2"/>
          <p:cNvSpPr>
            <a:spLocks noGrp="1"/>
          </p:cNvSpPr>
          <p:nvPr>
            <p:ph type="body" idx="1" hasCustomPrompt="1"/>
          </p:nvPr>
        </p:nvSpPr>
        <p:spPr>
          <a:xfrm>
            <a:off x="1373188" y="3544201"/>
            <a:ext cx="6681787" cy="1411974"/>
          </a:xfrm>
        </p:spPr>
        <p:txBody>
          <a:bodyPr>
            <a:normAutofit/>
          </a:bodyPr>
          <a:lstStyle>
            <a:lvl1pPr marL="0" indent="0">
              <a:buNone/>
              <a:defRPr lang="pl-PL" sz="2400" b="0" kern="1200">
                <a:solidFill>
                  <a:schemeClr val="bg2"/>
                </a:solidFill>
                <a:latin typeface="Roboto" panose="02000000000000000000" pitchFamily="2" charset="0"/>
                <a:ea typeface="Roboto" panose="02000000000000000000" pitchFamily="2" charset="0"/>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dirty="0" err="1"/>
              <a:t>Click</a:t>
            </a:r>
            <a:r>
              <a:rPr lang="pl-PL" dirty="0"/>
              <a:t> to </a:t>
            </a:r>
            <a:r>
              <a:rPr lang="pl-PL" dirty="0" err="1"/>
              <a:t>edit</a:t>
            </a:r>
            <a:endParaRPr lang="pl-PL" dirty="0"/>
          </a:p>
        </p:txBody>
      </p:sp>
      <p:sp>
        <p:nvSpPr>
          <p:cNvPr id="18" name="Symbol zastępczy tekstu 17">
            <a:extLst>
              <a:ext uri="{FF2B5EF4-FFF2-40B4-BE49-F238E27FC236}">
                <a16:creationId xmlns:a16="http://schemas.microsoft.com/office/drawing/2014/main" id="{DFB9E859-E121-448E-B9E4-9BB30AF9F9DD}"/>
              </a:ext>
            </a:extLst>
          </p:cNvPr>
          <p:cNvSpPr>
            <a:spLocks noGrp="1"/>
          </p:cNvSpPr>
          <p:nvPr>
            <p:ph type="body" sz="quarter" idx="10" hasCustomPrompt="1"/>
          </p:nvPr>
        </p:nvSpPr>
        <p:spPr>
          <a:xfrm>
            <a:off x="9559772" y="-603448"/>
            <a:ext cx="3225801" cy="6048672"/>
          </a:xfrm>
          <a:noFill/>
          <a:ln>
            <a:noFill/>
          </a:ln>
        </p:spPr>
        <p:txBody>
          <a:bodyPr anchor="ctr">
            <a:noAutofit/>
          </a:bodyPr>
          <a:lstStyle>
            <a:lvl1pPr marL="0" indent="0" algn="ctr">
              <a:lnSpc>
                <a:spcPct val="100000"/>
              </a:lnSpc>
              <a:spcBef>
                <a:spcPts val="0"/>
              </a:spcBef>
              <a:spcAft>
                <a:spcPts val="0"/>
              </a:spcAft>
              <a:buNone/>
              <a:defRPr lang="pl-PL" sz="59500" b="1" kern="1200" cap="none" spc="0" dirty="0">
                <a:ln w="25400">
                  <a:gradFill>
                    <a:gsLst>
                      <a:gs pos="0">
                        <a:schemeClr val="accent1"/>
                      </a:gs>
                      <a:gs pos="100000">
                        <a:schemeClr val="tx2"/>
                      </a:gs>
                    </a:gsLst>
                    <a:lin ang="5400000" scaled="1"/>
                  </a:gradFill>
                </a:ln>
                <a:solidFill>
                  <a:schemeClr val="tx2"/>
                </a:solidFill>
                <a:effectLst/>
                <a:latin typeface="Roboto" panose="02000000000000000000" pitchFamily="2" charset="0"/>
                <a:ea typeface="Roboto" panose="02000000000000000000" pitchFamily="2" charset="0"/>
                <a:cs typeface="+mj-cs"/>
              </a:defRPr>
            </a:lvl1pPr>
          </a:lstStyle>
          <a:p>
            <a:pPr lvl="0"/>
            <a:r>
              <a:rPr lang="pl-PL" dirty="0"/>
              <a:t>#</a:t>
            </a:r>
          </a:p>
        </p:txBody>
      </p:sp>
      <p:cxnSp>
        <p:nvCxnSpPr>
          <p:cNvPr id="10" name="Łącznik prosty 9">
            <a:extLst>
              <a:ext uri="{FF2B5EF4-FFF2-40B4-BE49-F238E27FC236}">
                <a16:creationId xmlns:a16="http://schemas.microsoft.com/office/drawing/2014/main" id="{3B1B9D95-86E1-4DAA-A219-C1FCD67E711C}"/>
              </a:ext>
            </a:extLst>
          </p:cNvPr>
          <p:cNvCxnSpPr>
            <a:cxnSpLocks/>
          </p:cNvCxnSpPr>
          <p:nvPr userDrawn="1"/>
        </p:nvCxnSpPr>
        <p:spPr>
          <a:xfrm>
            <a:off x="1373188" y="3429000"/>
            <a:ext cx="1843087" cy="0"/>
          </a:xfrm>
          <a:prstGeom prst="line">
            <a:avLst/>
          </a:prstGeom>
          <a:ln w="19050">
            <a:gradFill flip="none" rotWithShape="1">
              <a:gsLst>
                <a:gs pos="0">
                  <a:schemeClr val="accent1"/>
                </a:gs>
                <a:gs pos="100000">
                  <a:schemeClr val="accent2"/>
                </a:gs>
              </a:gsLst>
              <a:lin ang="10800000" scaled="1"/>
              <a:tileRect/>
            </a:gradFill>
          </a:ln>
          <a:effectLst/>
        </p:spPr>
        <p:style>
          <a:lnRef idx="2">
            <a:schemeClr val="accent1"/>
          </a:lnRef>
          <a:fillRef idx="0">
            <a:schemeClr val="accent1"/>
          </a:fillRef>
          <a:effectRef idx="1">
            <a:schemeClr val="accent1"/>
          </a:effectRef>
          <a:fontRef idx="minor">
            <a:schemeClr val="tx1"/>
          </a:fontRef>
        </p:style>
      </p:cxnSp>
      <p:pic>
        <p:nvPicPr>
          <p:cNvPr id="7" name="Grafika 6">
            <a:extLst>
              <a:ext uri="{FF2B5EF4-FFF2-40B4-BE49-F238E27FC236}">
                <a16:creationId xmlns:a16="http://schemas.microsoft.com/office/drawing/2014/main" id="{95943F6F-087A-154B-9E14-4B66EF4737D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575857" y="6464765"/>
            <a:ext cx="946285" cy="144000"/>
          </a:xfrm>
          <a:prstGeom prst="rect">
            <a:avLst/>
          </a:prstGeom>
        </p:spPr>
      </p:pic>
    </p:spTree>
    <p:extLst>
      <p:ext uri="{BB962C8B-B14F-4D97-AF65-F5344CB8AC3E}">
        <p14:creationId xmlns:p14="http://schemas.microsoft.com/office/powerpoint/2010/main" val="384980557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Chapter Photo">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F4F2BA03-DB11-6E43-B8ED-F2B8E3ADE171}"/>
              </a:ext>
            </a:extLst>
          </p:cNvPr>
          <p:cNvSpPr>
            <a:spLocks noGrp="1"/>
          </p:cNvSpPr>
          <p:nvPr>
            <p:ph type="title" hasCustomPrompt="1"/>
          </p:nvPr>
        </p:nvSpPr>
        <p:spPr>
          <a:xfrm>
            <a:off x="1373188" y="2780376"/>
            <a:ext cx="4606925" cy="648624"/>
          </a:xfrm>
        </p:spPr>
        <p:txBody>
          <a:bodyPr anchor="b">
            <a:normAutofit/>
          </a:bodyPr>
          <a:lstStyle>
            <a:lvl1pPr>
              <a:defRPr lang="pl-PL" sz="3600" b="1" kern="1200" dirty="0">
                <a:solidFill>
                  <a:schemeClr val="tx1"/>
                </a:solidFill>
                <a:latin typeface="Roboto" panose="02000000000000000000" pitchFamily="2" charset="0"/>
                <a:ea typeface="Roboto" panose="02000000000000000000" pitchFamily="2" charset="0"/>
                <a:cs typeface="+mj-cs"/>
              </a:defRPr>
            </a:lvl1pPr>
          </a:lstStyle>
          <a:p>
            <a:r>
              <a:rPr lang="pl-PL" dirty="0" err="1"/>
              <a:t>Click</a:t>
            </a:r>
            <a:r>
              <a:rPr lang="pl-PL" dirty="0"/>
              <a:t> to </a:t>
            </a:r>
            <a:r>
              <a:rPr lang="pl-PL" dirty="0" err="1"/>
              <a:t>edit</a:t>
            </a:r>
            <a:endParaRPr lang="en-US" dirty="0"/>
          </a:p>
        </p:txBody>
      </p:sp>
      <p:sp>
        <p:nvSpPr>
          <p:cNvPr id="12" name="Text Placeholder 2">
            <a:extLst>
              <a:ext uri="{FF2B5EF4-FFF2-40B4-BE49-F238E27FC236}">
                <a16:creationId xmlns:a16="http://schemas.microsoft.com/office/drawing/2014/main" id="{FD3F9ED7-33D6-6649-A838-67F0E1031FE5}"/>
              </a:ext>
            </a:extLst>
          </p:cNvPr>
          <p:cNvSpPr>
            <a:spLocks noGrp="1"/>
          </p:cNvSpPr>
          <p:nvPr>
            <p:ph type="body" idx="1" hasCustomPrompt="1"/>
          </p:nvPr>
        </p:nvSpPr>
        <p:spPr>
          <a:xfrm>
            <a:off x="1373188" y="3544201"/>
            <a:ext cx="4606925" cy="1411974"/>
          </a:xfrm>
        </p:spPr>
        <p:txBody>
          <a:bodyPr>
            <a:normAutofit/>
          </a:bodyPr>
          <a:lstStyle>
            <a:lvl1pPr marL="0" indent="0">
              <a:buNone/>
              <a:defRPr lang="pl-PL" sz="2400" b="0" kern="1200">
                <a:solidFill>
                  <a:schemeClr val="tx1"/>
                </a:solidFill>
                <a:latin typeface="Roboto" panose="02000000000000000000" pitchFamily="2" charset="0"/>
                <a:ea typeface="Roboto" panose="02000000000000000000" pitchFamily="2" charset="0"/>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dirty="0" err="1"/>
              <a:t>Click</a:t>
            </a:r>
            <a:r>
              <a:rPr lang="pl-PL" dirty="0"/>
              <a:t> to </a:t>
            </a:r>
            <a:r>
              <a:rPr lang="pl-PL" dirty="0" err="1"/>
              <a:t>edit</a:t>
            </a:r>
            <a:endParaRPr lang="pl-PL" dirty="0"/>
          </a:p>
        </p:txBody>
      </p:sp>
      <p:sp>
        <p:nvSpPr>
          <p:cNvPr id="13" name="Symbol zastępczy tekstu 17">
            <a:extLst>
              <a:ext uri="{FF2B5EF4-FFF2-40B4-BE49-F238E27FC236}">
                <a16:creationId xmlns:a16="http://schemas.microsoft.com/office/drawing/2014/main" id="{3A807276-FE61-2F4A-8F6A-7365E3C46144}"/>
              </a:ext>
            </a:extLst>
          </p:cNvPr>
          <p:cNvSpPr>
            <a:spLocks noGrp="1"/>
          </p:cNvSpPr>
          <p:nvPr>
            <p:ph type="body" sz="quarter" idx="10" hasCustomPrompt="1"/>
          </p:nvPr>
        </p:nvSpPr>
        <p:spPr>
          <a:xfrm>
            <a:off x="1373188" y="1585784"/>
            <a:ext cx="3216275" cy="1194592"/>
          </a:xfrm>
          <a:effectLst/>
        </p:spPr>
        <p:txBody>
          <a:bodyPr vert="horz" lIns="0" tIns="0" rIns="0" bIns="0" rtlCol="0" anchor="b">
            <a:noAutofit/>
          </a:bodyPr>
          <a:lstStyle>
            <a:lvl1pPr marL="0" indent="0">
              <a:buNone/>
              <a:defRPr lang="pl-PL" sz="9600" cap="none" spc="0" dirty="0">
                <a:ln w="0"/>
                <a:solidFill>
                  <a:schemeClr val="tx1"/>
                </a:solidFill>
                <a:effectLst/>
                <a:latin typeface="Roboto Thin" panose="02000000000000000000" pitchFamily="2" charset="0"/>
                <a:ea typeface="Roboto Thin" panose="02000000000000000000" pitchFamily="2" charset="0"/>
                <a:cs typeface="+mj-cs"/>
              </a:defRPr>
            </a:lvl1pPr>
          </a:lstStyle>
          <a:p>
            <a:pPr marL="914400" lvl="0" indent="-1143000">
              <a:lnSpc>
                <a:spcPct val="90000"/>
              </a:lnSpc>
              <a:spcBef>
                <a:spcPct val="0"/>
              </a:spcBef>
            </a:pPr>
            <a:r>
              <a:rPr lang="pl-PL" dirty="0"/>
              <a:t>##</a:t>
            </a:r>
          </a:p>
        </p:txBody>
      </p:sp>
      <p:sp>
        <p:nvSpPr>
          <p:cNvPr id="14" name="Symbol zastępczy obrazu 22">
            <a:extLst>
              <a:ext uri="{FF2B5EF4-FFF2-40B4-BE49-F238E27FC236}">
                <a16:creationId xmlns:a16="http://schemas.microsoft.com/office/drawing/2014/main" id="{5F8632A4-111B-8644-B3D0-44E89BA5BBC1}"/>
              </a:ext>
            </a:extLst>
          </p:cNvPr>
          <p:cNvSpPr>
            <a:spLocks noGrp="1"/>
          </p:cNvSpPr>
          <p:nvPr>
            <p:ph type="pic" sz="quarter" idx="16" hasCustomPrompt="1"/>
          </p:nvPr>
        </p:nvSpPr>
        <p:spPr>
          <a:xfrm>
            <a:off x="6444702" y="663575"/>
            <a:ext cx="5066261" cy="5068888"/>
          </a:xfrm>
          <a:custGeom>
            <a:avLst/>
            <a:gdLst>
              <a:gd name="connsiteX0" fmla="*/ 2529736 w 5066261"/>
              <a:gd name="connsiteY0" fmla="*/ 1106430 h 5068888"/>
              <a:gd name="connsiteX1" fmla="*/ 1103245 w 5066261"/>
              <a:gd name="connsiteY1" fmla="*/ 2532921 h 5068888"/>
              <a:gd name="connsiteX2" fmla="*/ 2529736 w 5066261"/>
              <a:gd name="connsiteY2" fmla="*/ 3959412 h 5068888"/>
              <a:gd name="connsiteX3" fmla="*/ 3956227 w 5066261"/>
              <a:gd name="connsiteY3" fmla="*/ 2532921 h 5068888"/>
              <a:gd name="connsiteX4" fmla="*/ 2529736 w 5066261"/>
              <a:gd name="connsiteY4" fmla="*/ 1106430 h 5068888"/>
              <a:gd name="connsiteX5" fmla="*/ 2458363 w 5066261"/>
              <a:gd name="connsiteY5" fmla="*/ 0 h 5068888"/>
              <a:gd name="connsiteX6" fmla="*/ 2601109 w 5066261"/>
              <a:gd name="connsiteY6" fmla="*/ 0 h 5068888"/>
              <a:gd name="connsiteX7" fmla="*/ 2789081 w 5066261"/>
              <a:gd name="connsiteY7" fmla="*/ 9492 h 5068888"/>
              <a:gd name="connsiteX8" fmla="*/ 5066261 w 5066261"/>
              <a:gd name="connsiteY8" fmla="*/ 2532921 h 5068888"/>
              <a:gd name="connsiteX9" fmla="*/ 2789081 w 5066261"/>
              <a:gd name="connsiteY9" fmla="*/ 5056350 h 5068888"/>
              <a:gd name="connsiteX10" fmla="*/ 2540786 w 5066261"/>
              <a:gd name="connsiteY10" fmla="*/ 5068888 h 5068888"/>
              <a:gd name="connsiteX11" fmla="*/ 2518686 w 5066261"/>
              <a:gd name="connsiteY11" fmla="*/ 5068888 h 5068888"/>
              <a:gd name="connsiteX12" fmla="*/ 2270391 w 5066261"/>
              <a:gd name="connsiteY12" fmla="*/ 5056350 h 5068888"/>
              <a:gd name="connsiteX13" fmla="*/ 6307 w 5066261"/>
              <a:gd name="connsiteY13" fmla="*/ 2792266 h 5068888"/>
              <a:gd name="connsiteX14" fmla="*/ 0 w 5066261"/>
              <a:gd name="connsiteY14" fmla="*/ 2667369 h 5068888"/>
              <a:gd name="connsiteX15" fmla="*/ 0 w 5066261"/>
              <a:gd name="connsiteY15" fmla="*/ 2398474 h 5068888"/>
              <a:gd name="connsiteX16" fmla="*/ 6307 w 5066261"/>
              <a:gd name="connsiteY16" fmla="*/ 2273576 h 5068888"/>
              <a:gd name="connsiteX17" fmla="*/ 2270391 w 5066261"/>
              <a:gd name="connsiteY17" fmla="*/ 9492 h 5068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66261" h="5068888">
                <a:moveTo>
                  <a:pt x="2529736" y="1106430"/>
                </a:moveTo>
                <a:cubicBezTo>
                  <a:pt x="1741907" y="1106430"/>
                  <a:pt x="1103245" y="1745092"/>
                  <a:pt x="1103245" y="2532921"/>
                </a:cubicBezTo>
                <a:cubicBezTo>
                  <a:pt x="1103245" y="3320750"/>
                  <a:pt x="1741907" y="3959412"/>
                  <a:pt x="2529736" y="3959412"/>
                </a:cubicBezTo>
                <a:cubicBezTo>
                  <a:pt x="3317565" y="3959412"/>
                  <a:pt x="3956227" y="3320750"/>
                  <a:pt x="3956227" y="2532921"/>
                </a:cubicBezTo>
                <a:cubicBezTo>
                  <a:pt x="3956227" y="1745092"/>
                  <a:pt x="3317565" y="1106430"/>
                  <a:pt x="2529736" y="1106430"/>
                </a:cubicBezTo>
                <a:close/>
                <a:moveTo>
                  <a:pt x="2458363" y="0"/>
                </a:moveTo>
                <a:lnTo>
                  <a:pt x="2601109" y="0"/>
                </a:lnTo>
                <a:lnTo>
                  <a:pt x="2789081" y="9492"/>
                </a:lnTo>
                <a:cubicBezTo>
                  <a:pt x="4068139" y="139387"/>
                  <a:pt x="5066261" y="1219592"/>
                  <a:pt x="5066261" y="2532921"/>
                </a:cubicBezTo>
                <a:cubicBezTo>
                  <a:pt x="5066261" y="3846250"/>
                  <a:pt x="4068139" y="4926455"/>
                  <a:pt x="2789081" y="5056350"/>
                </a:cubicBezTo>
                <a:lnTo>
                  <a:pt x="2540786" y="5068888"/>
                </a:lnTo>
                <a:lnTo>
                  <a:pt x="2518686" y="5068888"/>
                </a:lnTo>
                <a:lnTo>
                  <a:pt x="2270391" y="5056350"/>
                </a:lnTo>
                <a:cubicBezTo>
                  <a:pt x="1076604" y="4935115"/>
                  <a:pt x="127543" y="3986054"/>
                  <a:pt x="6307" y="2792266"/>
                </a:cubicBezTo>
                <a:lnTo>
                  <a:pt x="0" y="2667369"/>
                </a:lnTo>
                <a:lnTo>
                  <a:pt x="0" y="2398474"/>
                </a:lnTo>
                <a:lnTo>
                  <a:pt x="6307" y="2273576"/>
                </a:lnTo>
                <a:cubicBezTo>
                  <a:pt x="127543" y="1079789"/>
                  <a:pt x="1076604" y="130728"/>
                  <a:pt x="2270391" y="9492"/>
                </a:cubicBezTo>
                <a:close/>
              </a:path>
            </a:pathLst>
          </a:custGeom>
          <a:solidFill>
            <a:schemeClr val="tx2">
              <a:lumMod val="20000"/>
              <a:lumOff val="80000"/>
            </a:schemeClr>
          </a:solidFill>
        </p:spPr>
        <p:txBody>
          <a:bodyPr wrap="square" tIns="46800" anchor="ctr">
            <a:noAutofit/>
          </a:bodyPr>
          <a:lstStyle>
            <a:lvl1pPr marL="0" marR="0" indent="0" algn="ctr" defTabSz="914400" rtl="0" eaLnBrk="1" fontAlgn="auto" latinLnBrk="0" hangingPunct="1">
              <a:lnSpc>
                <a:spcPct val="100000"/>
              </a:lnSpc>
              <a:spcBef>
                <a:spcPts val="1000"/>
              </a:spcBef>
              <a:spcAft>
                <a:spcPts val="0"/>
              </a:spcAft>
              <a:buClrTx/>
              <a:buSzPct val="78000"/>
              <a:buFont typeface="Wingdings" pitchFamily="2" charset="2"/>
              <a:buNone/>
              <a:tabLst/>
              <a:defRPr>
                <a:solidFill>
                  <a:schemeClr val="accent2"/>
                </a:solidFill>
                <a:latin typeface="Roboto" panose="02000000000000000000" pitchFamily="2" charset="0"/>
                <a:ea typeface="Roboto" panose="02000000000000000000" pitchFamily="2" charset="0"/>
              </a:defRPr>
            </a:lvl1pPr>
          </a:lstStyle>
          <a:p>
            <a:r>
              <a:rPr lang="pl-PL" dirty="0" err="1"/>
              <a:t>Click</a:t>
            </a:r>
            <a:r>
              <a:rPr lang="pl-PL" dirty="0"/>
              <a:t> </a:t>
            </a:r>
            <a:r>
              <a:rPr lang="pl-PL" dirty="0" err="1"/>
              <a:t>this</a:t>
            </a:r>
            <a:r>
              <a:rPr lang="pl-PL" dirty="0"/>
              <a:t> </a:t>
            </a:r>
            <a:r>
              <a:rPr lang="pl-PL" dirty="0" err="1"/>
              <a:t>icon</a:t>
            </a:r>
            <a:r>
              <a:rPr lang="pl-PL" dirty="0"/>
              <a:t> to</a:t>
            </a:r>
          </a:p>
          <a:p>
            <a:r>
              <a:rPr lang="pl-PL" dirty="0" err="1"/>
              <a:t>add</a:t>
            </a:r>
            <a:r>
              <a:rPr lang="pl-PL" dirty="0"/>
              <a:t> a </a:t>
            </a:r>
            <a:r>
              <a:rPr lang="pl-PL" dirty="0" err="1"/>
              <a:t>picture</a:t>
            </a:r>
            <a:endParaRPr lang="pl-PL" dirty="0"/>
          </a:p>
        </p:txBody>
      </p:sp>
    </p:spTree>
    <p:extLst>
      <p:ext uri="{BB962C8B-B14F-4D97-AF65-F5344CB8AC3E}">
        <p14:creationId xmlns:p14="http://schemas.microsoft.com/office/powerpoint/2010/main" val="295466795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meline Vertical Start">
    <p:bg>
      <p:bgPr>
        <a:solidFill>
          <a:schemeClr val="tx2"/>
        </a:solidFill>
        <a:effectLst/>
      </p:bgPr>
    </p:bg>
    <p:spTree>
      <p:nvGrpSpPr>
        <p:cNvPr id="1" name=""/>
        <p:cNvGrpSpPr/>
        <p:nvPr/>
      </p:nvGrpSpPr>
      <p:grpSpPr>
        <a:xfrm>
          <a:off x="0" y="0"/>
          <a:ext cx="0" cy="0"/>
          <a:chOff x="0" y="0"/>
          <a:chExt cx="0" cy="0"/>
        </a:xfrm>
      </p:grpSpPr>
      <p:sp>
        <p:nvSpPr>
          <p:cNvPr id="28" name="Symbol zastępczy tekstu 27">
            <a:extLst>
              <a:ext uri="{FF2B5EF4-FFF2-40B4-BE49-F238E27FC236}">
                <a16:creationId xmlns:a16="http://schemas.microsoft.com/office/drawing/2014/main" id="{4884832E-E4B8-4ADC-8A09-F226364D575E}"/>
              </a:ext>
            </a:extLst>
          </p:cNvPr>
          <p:cNvSpPr>
            <a:spLocks noGrp="1"/>
          </p:cNvSpPr>
          <p:nvPr>
            <p:ph type="body" sz="quarter" idx="11" hasCustomPrompt="1"/>
          </p:nvPr>
        </p:nvSpPr>
        <p:spPr>
          <a:xfrm>
            <a:off x="6903244" y="1700985"/>
            <a:ext cx="3916362" cy="1152524"/>
          </a:xfrm>
        </p:spPr>
        <p:txBody>
          <a:bodyPr anchor="ctr"/>
          <a:lstStyle>
            <a:lvl1pPr marL="0" indent="0">
              <a:buNone/>
              <a:defRPr>
                <a:solidFill>
                  <a:schemeClr val="bg1"/>
                </a:solidFill>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p:txBody>
      </p:sp>
      <p:sp>
        <p:nvSpPr>
          <p:cNvPr id="3" name="Owal 2">
            <a:extLst>
              <a:ext uri="{FF2B5EF4-FFF2-40B4-BE49-F238E27FC236}">
                <a16:creationId xmlns:a16="http://schemas.microsoft.com/office/drawing/2014/main" id="{213A9413-FE0C-4805-A31A-C833E3814240}"/>
              </a:ext>
            </a:extLst>
          </p:cNvPr>
          <p:cNvSpPr/>
          <p:nvPr userDrawn="1"/>
        </p:nvSpPr>
        <p:spPr>
          <a:xfrm>
            <a:off x="5520530" y="1700984"/>
            <a:ext cx="1152525" cy="1152525"/>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chemeClr val="tx2"/>
              </a:solidFill>
              <a:latin typeface="Roboto" panose="02000000000000000000" pitchFamily="2" charset="0"/>
            </a:endParaRPr>
          </a:p>
        </p:txBody>
      </p:sp>
      <p:sp>
        <p:nvSpPr>
          <p:cNvPr id="25" name="Symbol zastępczy tekstu 24">
            <a:extLst>
              <a:ext uri="{FF2B5EF4-FFF2-40B4-BE49-F238E27FC236}">
                <a16:creationId xmlns:a16="http://schemas.microsoft.com/office/drawing/2014/main" id="{E1639D43-8164-46CA-8AB6-B76DAC594D0F}"/>
              </a:ext>
            </a:extLst>
          </p:cNvPr>
          <p:cNvSpPr>
            <a:spLocks noGrp="1"/>
          </p:cNvSpPr>
          <p:nvPr>
            <p:ph type="body" sz="quarter" idx="10" hasCustomPrompt="1"/>
          </p:nvPr>
        </p:nvSpPr>
        <p:spPr>
          <a:xfrm>
            <a:off x="5520530" y="1700985"/>
            <a:ext cx="1152523" cy="1152524"/>
          </a:xfrm>
        </p:spPr>
        <p:txBody>
          <a:bodyPr anchor="ctr">
            <a:noAutofit/>
          </a:bodyPr>
          <a:lstStyle>
            <a:lvl1pPr marL="0" indent="0" algn="ctr">
              <a:lnSpc>
                <a:spcPct val="100000"/>
              </a:lnSpc>
              <a:buFont typeface="Arial" panose="020B0604020202020204" pitchFamily="34" charset="0"/>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pl-PL" dirty="0"/>
              <a:t>#</a:t>
            </a:r>
          </a:p>
        </p:txBody>
      </p:sp>
      <p:sp>
        <p:nvSpPr>
          <p:cNvPr id="42" name="Symbol zastępczy tekstu 27">
            <a:extLst>
              <a:ext uri="{FF2B5EF4-FFF2-40B4-BE49-F238E27FC236}">
                <a16:creationId xmlns:a16="http://schemas.microsoft.com/office/drawing/2014/main" id="{75AD1B0D-663F-7644-92A1-EA7C49A12377}"/>
              </a:ext>
            </a:extLst>
          </p:cNvPr>
          <p:cNvSpPr>
            <a:spLocks noGrp="1"/>
          </p:cNvSpPr>
          <p:nvPr>
            <p:ph type="body" sz="quarter" idx="12" hasCustomPrompt="1"/>
          </p:nvPr>
        </p:nvSpPr>
        <p:spPr>
          <a:xfrm>
            <a:off x="1372394" y="3429512"/>
            <a:ext cx="3916362" cy="1152524"/>
          </a:xfrm>
        </p:spPr>
        <p:txBody>
          <a:bodyPr anchor="ctr"/>
          <a:lstStyle>
            <a:lvl1pPr marL="0" indent="0" algn="r">
              <a:buNone/>
              <a:defRPr>
                <a:solidFill>
                  <a:schemeClr val="bg1"/>
                </a:solidFill>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p:txBody>
      </p:sp>
      <p:sp>
        <p:nvSpPr>
          <p:cNvPr id="45" name="Owal 44">
            <a:extLst>
              <a:ext uri="{FF2B5EF4-FFF2-40B4-BE49-F238E27FC236}">
                <a16:creationId xmlns:a16="http://schemas.microsoft.com/office/drawing/2014/main" id="{5D628117-7E78-9443-BA0F-125BD0958061}"/>
              </a:ext>
            </a:extLst>
          </p:cNvPr>
          <p:cNvSpPr/>
          <p:nvPr userDrawn="1"/>
        </p:nvSpPr>
        <p:spPr>
          <a:xfrm>
            <a:off x="5520530" y="3429511"/>
            <a:ext cx="1152525" cy="1152525"/>
          </a:xfrm>
          <a:prstGeom prst="ellipse">
            <a:avLst/>
          </a:prstGeom>
          <a:noFill/>
          <a:ln w="254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chemeClr val="tx2"/>
              </a:solidFill>
              <a:latin typeface="Roboto" panose="02000000000000000000" pitchFamily="2" charset="0"/>
            </a:endParaRPr>
          </a:p>
        </p:txBody>
      </p:sp>
      <p:sp>
        <p:nvSpPr>
          <p:cNvPr id="46" name="Symbol zastępczy tekstu 24">
            <a:extLst>
              <a:ext uri="{FF2B5EF4-FFF2-40B4-BE49-F238E27FC236}">
                <a16:creationId xmlns:a16="http://schemas.microsoft.com/office/drawing/2014/main" id="{42890E22-D7C7-3C4B-A0C1-8662D1BC8DAE}"/>
              </a:ext>
            </a:extLst>
          </p:cNvPr>
          <p:cNvSpPr>
            <a:spLocks noGrp="1"/>
          </p:cNvSpPr>
          <p:nvPr>
            <p:ph type="body" sz="quarter" idx="13" hasCustomPrompt="1"/>
          </p:nvPr>
        </p:nvSpPr>
        <p:spPr>
          <a:xfrm>
            <a:off x="5520530" y="3429512"/>
            <a:ext cx="1152523" cy="1152524"/>
          </a:xfrm>
        </p:spPr>
        <p:txBody>
          <a:bodyPr anchor="ctr">
            <a:noAutofit/>
          </a:bodyPr>
          <a:lstStyle>
            <a:lvl1pPr marL="0" indent="0" algn="ctr">
              <a:lnSpc>
                <a:spcPct val="100000"/>
              </a:lnSpc>
              <a:buFont typeface="Arial" panose="020B0604020202020204" pitchFamily="34" charset="0"/>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pl-PL" dirty="0"/>
              <a:t>#</a:t>
            </a:r>
          </a:p>
        </p:txBody>
      </p:sp>
      <p:sp>
        <p:nvSpPr>
          <p:cNvPr id="47" name="Symbol zastępczy tekstu 27">
            <a:extLst>
              <a:ext uri="{FF2B5EF4-FFF2-40B4-BE49-F238E27FC236}">
                <a16:creationId xmlns:a16="http://schemas.microsoft.com/office/drawing/2014/main" id="{920C2DBD-509C-FA4B-B05F-0E2E6081DAE7}"/>
              </a:ext>
            </a:extLst>
          </p:cNvPr>
          <p:cNvSpPr>
            <a:spLocks noGrp="1"/>
          </p:cNvSpPr>
          <p:nvPr>
            <p:ph type="body" sz="quarter" idx="14" hasCustomPrompt="1"/>
          </p:nvPr>
        </p:nvSpPr>
        <p:spPr>
          <a:xfrm>
            <a:off x="6908210" y="5158038"/>
            <a:ext cx="3916362" cy="1152524"/>
          </a:xfrm>
        </p:spPr>
        <p:txBody>
          <a:bodyPr anchor="ctr"/>
          <a:lstStyle>
            <a:lvl1pPr marL="0" indent="0">
              <a:buNone/>
              <a:defRPr>
                <a:solidFill>
                  <a:schemeClr val="bg1"/>
                </a:solidFill>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p:txBody>
      </p:sp>
      <p:sp>
        <p:nvSpPr>
          <p:cNvPr id="48" name="Owal 47">
            <a:extLst>
              <a:ext uri="{FF2B5EF4-FFF2-40B4-BE49-F238E27FC236}">
                <a16:creationId xmlns:a16="http://schemas.microsoft.com/office/drawing/2014/main" id="{59CC2BC7-D098-7945-8610-A23A98324D6B}"/>
              </a:ext>
            </a:extLst>
          </p:cNvPr>
          <p:cNvSpPr/>
          <p:nvPr userDrawn="1"/>
        </p:nvSpPr>
        <p:spPr>
          <a:xfrm>
            <a:off x="5525496" y="5158037"/>
            <a:ext cx="1152525" cy="1152525"/>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b="0" i="0">
              <a:solidFill>
                <a:schemeClr val="tx2"/>
              </a:solidFill>
              <a:latin typeface="Roboto Light" panose="02000000000000000000" pitchFamily="2" charset="0"/>
              <a:ea typeface="Roboto Light" panose="02000000000000000000" pitchFamily="2" charset="0"/>
            </a:endParaRPr>
          </a:p>
        </p:txBody>
      </p:sp>
      <p:sp>
        <p:nvSpPr>
          <p:cNvPr id="49" name="Symbol zastępczy tekstu 24">
            <a:extLst>
              <a:ext uri="{FF2B5EF4-FFF2-40B4-BE49-F238E27FC236}">
                <a16:creationId xmlns:a16="http://schemas.microsoft.com/office/drawing/2014/main" id="{C93D98FC-5118-0941-90C9-0BDE927F2FEB}"/>
              </a:ext>
            </a:extLst>
          </p:cNvPr>
          <p:cNvSpPr>
            <a:spLocks noGrp="1"/>
          </p:cNvSpPr>
          <p:nvPr>
            <p:ph type="body" sz="quarter" idx="15" hasCustomPrompt="1"/>
          </p:nvPr>
        </p:nvSpPr>
        <p:spPr>
          <a:xfrm>
            <a:off x="5525496" y="5158038"/>
            <a:ext cx="1152523" cy="1152524"/>
          </a:xfrm>
        </p:spPr>
        <p:txBody>
          <a:bodyPr anchor="ctr">
            <a:noAutofit/>
          </a:bodyPr>
          <a:lstStyle>
            <a:lvl1pPr marL="0" indent="0" algn="ctr">
              <a:lnSpc>
                <a:spcPct val="100000"/>
              </a:lnSpc>
              <a:buFont typeface="Arial" panose="020B0604020202020204" pitchFamily="34" charset="0"/>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marL="0" marR="0" lvl="0" indent="0" algn="ctr" defTabSz="914400" rtl="0" eaLnBrk="1" fontAlgn="auto" latinLnBrk="0" hangingPunct="1">
              <a:lnSpc>
                <a:spcPct val="100000"/>
              </a:lnSpc>
              <a:spcBef>
                <a:spcPts val="1000"/>
              </a:spcBef>
              <a:spcAft>
                <a:spcPts val="0"/>
              </a:spcAft>
              <a:buClrTx/>
              <a:buSzPct val="78000"/>
              <a:buFont typeface="Arial" panose="020B0604020202020204" pitchFamily="34" charset="0"/>
              <a:buNone/>
              <a:tabLst/>
              <a:defRPr/>
            </a:pPr>
            <a:r>
              <a:rPr lang="pl-PL" dirty="0"/>
              <a:t>#</a:t>
            </a:r>
          </a:p>
        </p:txBody>
      </p:sp>
      <p:cxnSp>
        <p:nvCxnSpPr>
          <p:cNvPr id="9" name="Łącznik prosty 8">
            <a:extLst>
              <a:ext uri="{FF2B5EF4-FFF2-40B4-BE49-F238E27FC236}">
                <a16:creationId xmlns:a16="http://schemas.microsoft.com/office/drawing/2014/main" id="{A7D2D666-5EAF-A242-8633-B20A6BC3A498}"/>
              </a:ext>
            </a:extLst>
          </p:cNvPr>
          <p:cNvCxnSpPr>
            <a:cxnSpLocks/>
            <a:stCxn id="25" idx="2"/>
            <a:endCxn id="46" idx="0"/>
          </p:cNvCxnSpPr>
          <p:nvPr userDrawn="1"/>
        </p:nvCxnSpPr>
        <p:spPr>
          <a:xfrm>
            <a:off x="6096792" y="2853509"/>
            <a:ext cx="0" cy="576003"/>
          </a:xfrm>
          <a:prstGeom prst="line">
            <a:avLst/>
          </a:prstGeom>
          <a:solidFill>
            <a:schemeClr val="bg1"/>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cxnSp>
        <p:nvCxnSpPr>
          <p:cNvPr id="11" name="Łącznik prosty 10">
            <a:extLst>
              <a:ext uri="{FF2B5EF4-FFF2-40B4-BE49-F238E27FC236}">
                <a16:creationId xmlns:a16="http://schemas.microsoft.com/office/drawing/2014/main" id="{97EE8DCC-B43D-E145-8877-1089385D219F}"/>
              </a:ext>
            </a:extLst>
          </p:cNvPr>
          <p:cNvCxnSpPr>
            <a:stCxn id="46" idx="2"/>
            <a:endCxn id="48" idx="0"/>
          </p:cNvCxnSpPr>
          <p:nvPr userDrawn="1"/>
        </p:nvCxnSpPr>
        <p:spPr>
          <a:xfrm>
            <a:off x="6096792" y="4582036"/>
            <a:ext cx="4967" cy="576001"/>
          </a:xfrm>
          <a:prstGeom prst="line">
            <a:avLst/>
          </a:prstGeom>
          <a:solidFill>
            <a:schemeClr val="bg1"/>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sp>
        <p:nvSpPr>
          <p:cNvPr id="36" name="Tytuł 1">
            <a:extLst>
              <a:ext uri="{FF2B5EF4-FFF2-40B4-BE49-F238E27FC236}">
                <a16:creationId xmlns:a16="http://schemas.microsoft.com/office/drawing/2014/main" id="{E9EB969D-5C7F-7F4F-B5C3-BEC805158BC1}"/>
              </a:ext>
            </a:extLst>
          </p:cNvPr>
          <p:cNvSpPr>
            <a:spLocks noGrp="1"/>
          </p:cNvSpPr>
          <p:nvPr>
            <p:ph type="title" hasCustomPrompt="1"/>
          </p:nvPr>
        </p:nvSpPr>
        <p:spPr>
          <a:xfrm>
            <a:off x="681039" y="1"/>
            <a:ext cx="10829924" cy="1124980"/>
          </a:xfrm>
        </p:spPr>
        <p:txBody>
          <a:bodyPr lIns="0"/>
          <a:lstStyle>
            <a:lvl1pPr>
              <a:defRPr>
                <a:solidFill>
                  <a:schemeClr val="bg1"/>
                </a:solidFill>
                <a:latin typeface="Roboto" panose="02000000000000000000" pitchFamily="2" charset="0"/>
                <a:ea typeface="Roboto" panose="02000000000000000000" pitchFamily="2" charset="0"/>
              </a:defRPr>
            </a:lvl1pPr>
          </a:lstStyle>
          <a:p>
            <a:r>
              <a:rPr lang="pl-PL" dirty="0" err="1"/>
              <a:t>Click</a:t>
            </a:r>
            <a:r>
              <a:rPr lang="pl-PL" dirty="0"/>
              <a:t> to </a:t>
            </a:r>
            <a:r>
              <a:rPr lang="pl-PL" dirty="0" err="1"/>
              <a:t>edit</a:t>
            </a:r>
            <a:endParaRPr lang="pl-PL" dirty="0"/>
          </a:p>
        </p:txBody>
      </p:sp>
      <p:cxnSp>
        <p:nvCxnSpPr>
          <p:cNvPr id="22" name="Łącznik prosty 21">
            <a:extLst>
              <a:ext uri="{FF2B5EF4-FFF2-40B4-BE49-F238E27FC236}">
                <a16:creationId xmlns:a16="http://schemas.microsoft.com/office/drawing/2014/main" id="{CB4E2A4D-9473-0D43-9914-E5A725878EFB}"/>
              </a:ext>
            </a:extLst>
          </p:cNvPr>
          <p:cNvCxnSpPr>
            <a:cxnSpLocks/>
          </p:cNvCxnSpPr>
          <p:nvPr userDrawn="1"/>
        </p:nvCxnSpPr>
        <p:spPr>
          <a:xfrm>
            <a:off x="6096000" y="6321930"/>
            <a:ext cx="1" cy="536070"/>
          </a:xfrm>
          <a:prstGeom prst="line">
            <a:avLst/>
          </a:prstGeom>
          <a:solidFill>
            <a:schemeClr val="bg1"/>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pic>
        <p:nvPicPr>
          <p:cNvPr id="23" name="Grafika 22">
            <a:extLst>
              <a:ext uri="{FF2B5EF4-FFF2-40B4-BE49-F238E27FC236}">
                <a16:creationId xmlns:a16="http://schemas.microsoft.com/office/drawing/2014/main" id="{EC5920C6-32D4-894B-82FE-E5E77BEB5CB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575857" y="6464765"/>
            <a:ext cx="946285" cy="144000"/>
          </a:xfrm>
          <a:prstGeom prst="rect">
            <a:avLst/>
          </a:prstGeom>
        </p:spPr>
      </p:pic>
      <p:grpSp>
        <p:nvGrpSpPr>
          <p:cNvPr id="20" name="Grupa 19">
            <a:extLst>
              <a:ext uri="{FF2B5EF4-FFF2-40B4-BE49-F238E27FC236}">
                <a16:creationId xmlns:a16="http://schemas.microsoft.com/office/drawing/2014/main" id="{6C4EB5AC-E024-AB43-81F9-339C52252369}"/>
              </a:ext>
            </a:extLst>
          </p:cNvPr>
          <p:cNvGrpSpPr/>
          <p:nvPr userDrawn="1"/>
        </p:nvGrpSpPr>
        <p:grpSpPr>
          <a:xfrm rot="5400000">
            <a:off x="-150054" y="5008450"/>
            <a:ext cx="1999604" cy="1699496"/>
            <a:chOff x="9572138" y="165530"/>
            <a:chExt cx="2619861" cy="2226662"/>
          </a:xfrm>
        </p:grpSpPr>
        <p:sp>
          <p:nvSpPr>
            <p:cNvPr id="21" name="Owal 20">
              <a:extLst>
                <a:ext uri="{FF2B5EF4-FFF2-40B4-BE49-F238E27FC236}">
                  <a16:creationId xmlns:a16="http://schemas.microsoft.com/office/drawing/2014/main" id="{EED5F82A-4B63-7D44-87A4-A974512CDE66}"/>
                </a:ext>
              </a:extLst>
            </p:cNvPr>
            <p:cNvSpPr/>
            <p:nvPr userDrawn="1"/>
          </p:nvSpPr>
          <p:spPr>
            <a:xfrm>
              <a:off x="9720993" y="942841"/>
              <a:ext cx="129093" cy="12909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4" name="Dowolny kształt 23">
              <a:extLst>
                <a:ext uri="{FF2B5EF4-FFF2-40B4-BE49-F238E27FC236}">
                  <a16:creationId xmlns:a16="http://schemas.microsoft.com/office/drawing/2014/main" id="{C95CECF6-03AA-5C4C-B901-11FC243C2160}"/>
                </a:ext>
              </a:extLst>
            </p:cNvPr>
            <p:cNvSpPr/>
            <p:nvPr userDrawn="1"/>
          </p:nvSpPr>
          <p:spPr>
            <a:xfrm>
              <a:off x="9572138" y="888762"/>
              <a:ext cx="2619861" cy="1503429"/>
            </a:xfrm>
            <a:custGeom>
              <a:avLst/>
              <a:gdLst>
                <a:gd name="connsiteX0" fmla="*/ 2051592 w 3575084"/>
                <a:gd name="connsiteY0" fmla="*/ 0 h 2051592"/>
                <a:gd name="connsiteX1" fmla="*/ 3502287 w 3575084"/>
                <a:gd name="connsiteY1" fmla="*/ 600898 h 2051592"/>
                <a:gd name="connsiteX2" fmla="*/ 3575084 w 3575084"/>
                <a:gd name="connsiteY2" fmla="*/ 680995 h 2051592"/>
                <a:gd name="connsiteX3" fmla="*/ 3575084 w 3575084"/>
                <a:gd name="connsiteY3" fmla="*/ 1719669 h 2051592"/>
                <a:gd name="connsiteX4" fmla="*/ 3541173 w 3575084"/>
                <a:gd name="connsiteY4" fmla="*/ 1587784 h 2051592"/>
                <a:gd name="connsiteX5" fmla="*/ 2051592 w 3575084"/>
                <a:gd name="connsiteY5" fmla="*/ 491890 h 2051592"/>
                <a:gd name="connsiteX6" fmla="*/ 491890 w 3575084"/>
                <a:gd name="connsiteY6" fmla="*/ 2051592 h 2051592"/>
                <a:gd name="connsiteX7" fmla="*/ 0 w 3575084"/>
                <a:gd name="connsiteY7" fmla="*/ 2051592 h 2051592"/>
                <a:gd name="connsiteX8" fmla="*/ 2051592 w 3575084"/>
                <a:gd name="connsiteY8" fmla="*/ 0 h 2051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5084" h="2051592">
                  <a:moveTo>
                    <a:pt x="2051592" y="0"/>
                  </a:moveTo>
                  <a:cubicBezTo>
                    <a:pt x="2618123" y="0"/>
                    <a:pt x="3131021" y="229633"/>
                    <a:pt x="3502287" y="600898"/>
                  </a:cubicBezTo>
                  <a:lnTo>
                    <a:pt x="3575084" y="680995"/>
                  </a:lnTo>
                  <a:lnTo>
                    <a:pt x="3575084" y="1719669"/>
                  </a:lnTo>
                  <a:lnTo>
                    <a:pt x="3541173" y="1587784"/>
                  </a:lnTo>
                  <a:cubicBezTo>
                    <a:pt x="3343697" y="952879"/>
                    <a:pt x="2751480" y="491890"/>
                    <a:pt x="2051592" y="491890"/>
                  </a:cubicBezTo>
                  <a:cubicBezTo>
                    <a:pt x="1190192" y="491890"/>
                    <a:pt x="491890" y="1190192"/>
                    <a:pt x="491890" y="2051592"/>
                  </a:cubicBezTo>
                  <a:lnTo>
                    <a:pt x="0" y="2051592"/>
                  </a:lnTo>
                  <a:cubicBezTo>
                    <a:pt x="0" y="918529"/>
                    <a:pt x="918529" y="0"/>
                    <a:pt x="2051592" y="0"/>
                  </a:cubicBezTo>
                  <a:close/>
                </a:path>
              </a:pathLst>
            </a:custGeom>
            <a:gradFill flip="none" rotWithShape="1">
              <a:gsLst>
                <a:gs pos="0">
                  <a:schemeClr val="tx2"/>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pl-PL"/>
            </a:p>
          </p:txBody>
        </p:sp>
        <p:sp>
          <p:nvSpPr>
            <p:cNvPr id="26" name="Dowolny kształt 25">
              <a:extLst>
                <a:ext uri="{FF2B5EF4-FFF2-40B4-BE49-F238E27FC236}">
                  <a16:creationId xmlns:a16="http://schemas.microsoft.com/office/drawing/2014/main" id="{ADEB2445-ED67-ED42-B180-93EAC9A84D04}"/>
                </a:ext>
              </a:extLst>
            </p:cNvPr>
            <p:cNvSpPr/>
            <p:nvPr userDrawn="1"/>
          </p:nvSpPr>
          <p:spPr>
            <a:xfrm>
              <a:off x="10128035" y="165530"/>
              <a:ext cx="2063964" cy="2226662"/>
            </a:xfrm>
            <a:custGeom>
              <a:avLst/>
              <a:gdLst>
                <a:gd name="connsiteX0" fmla="*/ 2484276 w 3071664"/>
                <a:gd name="connsiteY0" fmla="*/ 0 h 3313799"/>
                <a:gd name="connsiteX1" fmla="*/ 2984944 w 3071664"/>
                <a:gd name="connsiteY1" fmla="*/ 50472 h 3313799"/>
                <a:gd name="connsiteX2" fmla="*/ 3071664 w 3071664"/>
                <a:gd name="connsiteY2" fmla="*/ 72770 h 3313799"/>
                <a:gd name="connsiteX3" fmla="*/ 3071664 w 3071664"/>
                <a:gd name="connsiteY3" fmla="*/ 689969 h 3313799"/>
                <a:gd name="connsiteX4" fmla="*/ 3045901 w 3071664"/>
                <a:gd name="connsiteY4" fmla="*/ 680540 h 3313799"/>
                <a:gd name="connsiteX5" fmla="*/ 2484276 w 3071664"/>
                <a:gd name="connsiteY5" fmla="*/ 595630 h 3313799"/>
                <a:gd name="connsiteX6" fmla="*/ 595630 w 3071664"/>
                <a:gd name="connsiteY6" fmla="*/ 2484276 h 3313799"/>
                <a:gd name="connsiteX7" fmla="*/ 744049 w 3071664"/>
                <a:gd name="connsiteY7" fmla="*/ 3219422 h 3313799"/>
                <a:gd name="connsiteX8" fmla="*/ 789513 w 3071664"/>
                <a:gd name="connsiteY8" fmla="*/ 3313799 h 3313799"/>
                <a:gd name="connsiteX9" fmla="*/ 144912 w 3071664"/>
                <a:gd name="connsiteY9" fmla="*/ 3313799 h 3313799"/>
                <a:gd name="connsiteX10" fmla="*/ 111688 w 3071664"/>
                <a:gd name="connsiteY10" fmla="*/ 3223024 h 3313799"/>
                <a:gd name="connsiteX11" fmla="*/ 0 w 3071664"/>
                <a:gd name="connsiteY11" fmla="*/ 2484276 h 3313799"/>
                <a:gd name="connsiteX12" fmla="*/ 2484276 w 3071664"/>
                <a:gd name="connsiteY12" fmla="*/ 0 h 3313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71664" h="3313799">
                  <a:moveTo>
                    <a:pt x="2484276" y="0"/>
                  </a:moveTo>
                  <a:cubicBezTo>
                    <a:pt x="2655779" y="0"/>
                    <a:pt x="2823224" y="17379"/>
                    <a:pt x="2984944" y="50472"/>
                  </a:cubicBezTo>
                  <a:lnTo>
                    <a:pt x="3071664" y="72770"/>
                  </a:lnTo>
                  <a:lnTo>
                    <a:pt x="3071664" y="689969"/>
                  </a:lnTo>
                  <a:lnTo>
                    <a:pt x="3045901" y="680540"/>
                  </a:lnTo>
                  <a:cubicBezTo>
                    <a:pt x="2868484" y="625357"/>
                    <a:pt x="2679852" y="595630"/>
                    <a:pt x="2484276" y="595630"/>
                  </a:cubicBezTo>
                  <a:cubicBezTo>
                    <a:pt x="1441206" y="595630"/>
                    <a:pt x="595630" y="1441206"/>
                    <a:pt x="595630" y="2484276"/>
                  </a:cubicBezTo>
                  <a:cubicBezTo>
                    <a:pt x="595630" y="2745044"/>
                    <a:pt x="648479" y="2993468"/>
                    <a:pt x="744049" y="3219422"/>
                  </a:cubicBezTo>
                  <a:lnTo>
                    <a:pt x="789513" y="3313799"/>
                  </a:lnTo>
                  <a:lnTo>
                    <a:pt x="144912" y="3313799"/>
                  </a:lnTo>
                  <a:lnTo>
                    <a:pt x="111688" y="3223024"/>
                  </a:lnTo>
                  <a:cubicBezTo>
                    <a:pt x="39103" y="2989654"/>
                    <a:pt x="0" y="2741532"/>
                    <a:pt x="0" y="2484276"/>
                  </a:cubicBezTo>
                  <a:cubicBezTo>
                    <a:pt x="0" y="1112248"/>
                    <a:pt x="1112248" y="0"/>
                    <a:pt x="2484276" y="0"/>
                  </a:cubicBezTo>
                  <a:close/>
                </a:path>
              </a:pathLst>
            </a:cu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pl-PL"/>
            </a:p>
          </p:txBody>
        </p:sp>
      </p:grpSp>
    </p:spTree>
    <p:extLst>
      <p:ext uri="{BB962C8B-B14F-4D97-AF65-F5344CB8AC3E}">
        <p14:creationId xmlns:p14="http://schemas.microsoft.com/office/powerpoint/2010/main" val="314681065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meline Vertical Content">
    <p:bg>
      <p:bgPr>
        <a:solidFill>
          <a:schemeClr val="tx2"/>
        </a:solidFill>
        <a:effectLst/>
      </p:bgPr>
    </p:bg>
    <p:spTree>
      <p:nvGrpSpPr>
        <p:cNvPr id="1" name=""/>
        <p:cNvGrpSpPr/>
        <p:nvPr/>
      </p:nvGrpSpPr>
      <p:grpSpPr>
        <a:xfrm>
          <a:off x="0" y="0"/>
          <a:ext cx="0" cy="0"/>
          <a:chOff x="0" y="0"/>
          <a:chExt cx="0" cy="0"/>
        </a:xfrm>
      </p:grpSpPr>
      <p:sp>
        <p:nvSpPr>
          <p:cNvPr id="28" name="Symbol zastępczy tekstu 27">
            <a:extLst>
              <a:ext uri="{FF2B5EF4-FFF2-40B4-BE49-F238E27FC236}">
                <a16:creationId xmlns:a16="http://schemas.microsoft.com/office/drawing/2014/main" id="{4884832E-E4B8-4ADC-8A09-F226364D575E}"/>
              </a:ext>
            </a:extLst>
          </p:cNvPr>
          <p:cNvSpPr>
            <a:spLocks noGrp="1"/>
          </p:cNvSpPr>
          <p:nvPr>
            <p:ph type="body" sz="quarter" idx="11" hasCustomPrompt="1"/>
          </p:nvPr>
        </p:nvSpPr>
        <p:spPr>
          <a:xfrm>
            <a:off x="6903244" y="1052067"/>
            <a:ext cx="3916362" cy="1152524"/>
          </a:xfrm>
        </p:spPr>
        <p:txBody>
          <a:bodyPr anchor="ctr"/>
          <a:lstStyle>
            <a:lvl1pPr marL="0" indent="0">
              <a:buNone/>
              <a:defRPr>
                <a:solidFill>
                  <a:schemeClr val="bg1"/>
                </a:solidFill>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p:txBody>
      </p:sp>
      <p:sp>
        <p:nvSpPr>
          <p:cNvPr id="3" name="Owal 2">
            <a:extLst>
              <a:ext uri="{FF2B5EF4-FFF2-40B4-BE49-F238E27FC236}">
                <a16:creationId xmlns:a16="http://schemas.microsoft.com/office/drawing/2014/main" id="{213A9413-FE0C-4805-A31A-C833E3814240}"/>
              </a:ext>
            </a:extLst>
          </p:cNvPr>
          <p:cNvSpPr/>
          <p:nvPr userDrawn="1"/>
        </p:nvSpPr>
        <p:spPr>
          <a:xfrm>
            <a:off x="5520530" y="1052066"/>
            <a:ext cx="1152525" cy="1152525"/>
          </a:xfrm>
          <a:prstGeom prst="ellipse">
            <a:avLst/>
          </a:prstGeom>
          <a:noFill/>
          <a:ln w="254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chemeClr val="tx2"/>
              </a:solidFill>
              <a:latin typeface="Roboto" panose="02000000000000000000" pitchFamily="2" charset="0"/>
            </a:endParaRPr>
          </a:p>
        </p:txBody>
      </p:sp>
      <p:sp>
        <p:nvSpPr>
          <p:cNvPr id="25" name="Symbol zastępczy tekstu 24">
            <a:extLst>
              <a:ext uri="{FF2B5EF4-FFF2-40B4-BE49-F238E27FC236}">
                <a16:creationId xmlns:a16="http://schemas.microsoft.com/office/drawing/2014/main" id="{E1639D43-8164-46CA-8AB6-B76DAC594D0F}"/>
              </a:ext>
            </a:extLst>
          </p:cNvPr>
          <p:cNvSpPr>
            <a:spLocks noGrp="1"/>
          </p:cNvSpPr>
          <p:nvPr>
            <p:ph type="body" sz="quarter" idx="10" hasCustomPrompt="1"/>
          </p:nvPr>
        </p:nvSpPr>
        <p:spPr>
          <a:xfrm>
            <a:off x="5520530" y="1052067"/>
            <a:ext cx="1152523" cy="1152524"/>
          </a:xfrm>
        </p:spPr>
        <p:txBody>
          <a:bodyPr anchor="ctr">
            <a:noAutofit/>
          </a:bodyPr>
          <a:lstStyle>
            <a:lvl1pPr marL="0" indent="0" algn="ctr">
              <a:lnSpc>
                <a:spcPct val="100000"/>
              </a:lnSpc>
              <a:buFont typeface="Arial" panose="020B0604020202020204" pitchFamily="34" charset="0"/>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pl-PL" dirty="0"/>
              <a:t>#</a:t>
            </a:r>
          </a:p>
        </p:txBody>
      </p:sp>
      <p:sp>
        <p:nvSpPr>
          <p:cNvPr id="42" name="Symbol zastępczy tekstu 27">
            <a:extLst>
              <a:ext uri="{FF2B5EF4-FFF2-40B4-BE49-F238E27FC236}">
                <a16:creationId xmlns:a16="http://schemas.microsoft.com/office/drawing/2014/main" id="{75AD1B0D-663F-7644-92A1-EA7C49A12377}"/>
              </a:ext>
            </a:extLst>
          </p:cNvPr>
          <p:cNvSpPr>
            <a:spLocks noGrp="1"/>
          </p:cNvSpPr>
          <p:nvPr>
            <p:ph type="body" sz="quarter" idx="12" hasCustomPrompt="1"/>
          </p:nvPr>
        </p:nvSpPr>
        <p:spPr>
          <a:xfrm>
            <a:off x="1372394" y="2780594"/>
            <a:ext cx="3916362" cy="1152524"/>
          </a:xfrm>
        </p:spPr>
        <p:txBody>
          <a:bodyPr anchor="ctr"/>
          <a:lstStyle>
            <a:lvl1pPr marL="0" indent="0" algn="r">
              <a:buNone/>
              <a:defRPr>
                <a:solidFill>
                  <a:schemeClr val="bg1"/>
                </a:solidFill>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p:txBody>
      </p:sp>
      <p:sp>
        <p:nvSpPr>
          <p:cNvPr id="45" name="Owal 44">
            <a:extLst>
              <a:ext uri="{FF2B5EF4-FFF2-40B4-BE49-F238E27FC236}">
                <a16:creationId xmlns:a16="http://schemas.microsoft.com/office/drawing/2014/main" id="{5D628117-7E78-9443-BA0F-125BD0958061}"/>
              </a:ext>
            </a:extLst>
          </p:cNvPr>
          <p:cNvSpPr/>
          <p:nvPr userDrawn="1"/>
        </p:nvSpPr>
        <p:spPr>
          <a:xfrm>
            <a:off x="5520530" y="2780593"/>
            <a:ext cx="1152525" cy="1152525"/>
          </a:xfrm>
          <a:prstGeom prst="ellipse">
            <a:avLst/>
          </a:prstGeom>
          <a:noFill/>
          <a:ln w="254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chemeClr val="tx2"/>
              </a:solidFill>
              <a:latin typeface="Roboto" panose="02000000000000000000" pitchFamily="2" charset="0"/>
            </a:endParaRPr>
          </a:p>
        </p:txBody>
      </p:sp>
      <p:sp>
        <p:nvSpPr>
          <p:cNvPr id="46" name="Symbol zastępczy tekstu 24">
            <a:extLst>
              <a:ext uri="{FF2B5EF4-FFF2-40B4-BE49-F238E27FC236}">
                <a16:creationId xmlns:a16="http://schemas.microsoft.com/office/drawing/2014/main" id="{42890E22-D7C7-3C4B-A0C1-8662D1BC8DAE}"/>
              </a:ext>
            </a:extLst>
          </p:cNvPr>
          <p:cNvSpPr>
            <a:spLocks noGrp="1"/>
          </p:cNvSpPr>
          <p:nvPr>
            <p:ph type="body" sz="quarter" idx="13" hasCustomPrompt="1"/>
          </p:nvPr>
        </p:nvSpPr>
        <p:spPr>
          <a:xfrm>
            <a:off x="5520530" y="2780594"/>
            <a:ext cx="1152523" cy="1152524"/>
          </a:xfrm>
        </p:spPr>
        <p:txBody>
          <a:bodyPr anchor="ctr">
            <a:noAutofit/>
          </a:bodyPr>
          <a:lstStyle>
            <a:lvl1pPr marL="0" indent="0" algn="ctr">
              <a:lnSpc>
                <a:spcPct val="100000"/>
              </a:lnSpc>
              <a:buFont typeface="Arial" panose="020B0604020202020204" pitchFamily="34" charset="0"/>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pl-PL" dirty="0"/>
              <a:t>#</a:t>
            </a:r>
          </a:p>
        </p:txBody>
      </p:sp>
      <p:sp>
        <p:nvSpPr>
          <p:cNvPr id="47" name="Symbol zastępczy tekstu 27">
            <a:extLst>
              <a:ext uri="{FF2B5EF4-FFF2-40B4-BE49-F238E27FC236}">
                <a16:creationId xmlns:a16="http://schemas.microsoft.com/office/drawing/2014/main" id="{920C2DBD-509C-FA4B-B05F-0E2E6081DAE7}"/>
              </a:ext>
            </a:extLst>
          </p:cNvPr>
          <p:cNvSpPr>
            <a:spLocks noGrp="1"/>
          </p:cNvSpPr>
          <p:nvPr>
            <p:ph type="body" sz="quarter" idx="14" hasCustomPrompt="1"/>
          </p:nvPr>
        </p:nvSpPr>
        <p:spPr>
          <a:xfrm>
            <a:off x="6908210" y="4509120"/>
            <a:ext cx="3916362" cy="1152524"/>
          </a:xfrm>
        </p:spPr>
        <p:txBody>
          <a:bodyPr anchor="ctr"/>
          <a:lstStyle>
            <a:lvl1pPr marL="0" indent="0">
              <a:buNone/>
              <a:defRPr>
                <a:solidFill>
                  <a:schemeClr val="bg1"/>
                </a:solidFill>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p:txBody>
      </p:sp>
      <p:sp>
        <p:nvSpPr>
          <p:cNvPr id="48" name="Owal 47">
            <a:extLst>
              <a:ext uri="{FF2B5EF4-FFF2-40B4-BE49-F238E27FC236}">
                <a16:creationId xmlns:a16="http://schemas.microsoft.com/office/drawing/2014/main" id="{59CC2BC7-D098-7945-8610-A23A98324D6B}"/>
              </a:ext>
            </a:extLst>
          </p:cNvPr>
          <p:cNvSpPr/>
          <p:nvPr userDrawn="1"/>
        </p:nvSpPr>
        <p:spPr>
          <a:xfrm>
            <a:off x="5525496" y="4509119"/>
            <a:ext cx="1152525" cy="1152525"/>
          </a:xfrm>
          <a:prstGeom prst="ellipse">
            <a:avLst/>
          </a:prstGeom>
          <a:noFill/>
          <a:ln w="254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b="0" i="0">
              <a:solidFill>
                <a:schemeClr val="tx2"/>
              </a:solidFill>
              <a:latin typeface="Roboto Light" panose="02000000000000000000" pitchFamily="2" charset="0"/>
              <a:ea typeface="Roboto Light" panose="02000000000000000000" pitchFamily="2" charset="0"/>
            </a:endParaRPr>
          </a:p>
        </p:txBody>
      </p:sp>
      <p:sp>
        <p:nvSpPr>
          <p:cNvPr id="49" name="Symbol zastępczy tekstu 24">
            <a:extLst>
              <a:ext uri="{FF2B5EF4-FFF2-40B4-BE49-F238E27FC236}">
                <a16:creationId xmlns:a16="http://schemas.microsoft.com/office/drawing/2014/main" id="{C93D98FC-5118-0941-90C9-0BDE927F2FEB}"/>
              </a:ext>
            </a:extLst>
          </p:cNvPr>
          <p:cNvSpPr>
            <a:spLocks noGrp="1"/>
          </p:cNvSpPr>
          <p:nvPr>
            <p:ph type="body" sz="quarter" idx="15" hasCustomPrompt="1"/>
          </p:nvPr>
        </p:nvSpPr>
        <p:spPr>
          <a:xfrm>
            <a:off x="5525496" y="4509120"/>
            <a:ext cx="1152523" cy="1152524"/>
          </a:xfrm>
        </p:spPr>
        <p:txBody>
          <a:bodyPr anchor="ctr">
            <a:noAutofit/>
          </a:bodyPr>
          <a:lstStyle>
            <a:lvl1pPr marL="0" indent="0" algn="ctr">
              <a:lnSpc>
                <a:spcPct val="100000"/>
              </a:lnSpc>
              <a:buFont typeface="Arial" panose="020B0604020202020204" pitchFamily="34" charset="0"/>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marL="0" marR="0" lvl="0" indent="0" algn="ctr" defTabSz="914400" rtl="0" eaLnBrk="1" fontAlgn="auto" latinLnBrk="0" hangingPunct="1">
              <a:lnSpc>
                <a:spcPct val="100000"/>
              </a:lnSpc>
              <a:spcBef>
                <a:spcPts val="1000"/>
              </a:spcBef>
              <a:spcAft>
                <a:spcPts val="0"/>
              </a:spcAft>
              <a:buClrTx/>
              <a:buSzPct val="78000"/>
              <a:buFont typeface="Arial" panose="020B0604020202020204" pitchFamily="34" charset="0"/>
              <a:buNone/>
              <a:tabLst/>
              <a:defRPr/>
            </a:pPr>
            <a:r>
              <a:rPr lang="pl-PL" dirty="0"/>
              <a:t>#</a:t>
            </a:r>
          </a:p>
        </p:txBody>
      </p:sp>
      <p:cxnSp>
        <p:nvCxnSpPr>
          <p:cNvPr id="9" name="Łącznik prosty 8">
            <a:extLst>
              <a:ext uri="{FF2B5EF4-FFF2-40B4-BE49-F238E27FC236}">
                <a16:creationId xmlns:a16="http://schemas.microsoft.com/office/drawing/2014/main" id="{A7D2D666-5EAF-A242-8633-B20A6BC3A498}"/>
              </a:ext>
            </a:extLst>
          </p:cNvPr>
          <p:cNvCxnSpPr>
            <a:cxnSpLocks/>
            <a:stCxn id="25" idx="2"/>
            <a:endCxn id="46" idx="0"/>
          </p:cNvCxnSpPr>
          <p:nvPr userDrawn="1"/>
        </p:nvCxnSpPr>
        <p:spPr>
          <a:xfrm>
            <a:off x="6096792" y="2204591"/>
            <a:ext cx="0" cy="576003"/>
          </a:xfrm>
          <a:prstGeom prst="line">
            <a:avLst/>
          </a:prstGeom>
          <a:solidFill>
            <a:schemeClr val="bg1"/>
          </a:solidFill>
          <a:ln w="25400">
            <a:solidFill>
              <a:schemeClr val="bg2"/>
            </a:solidFill>
          </a:ln>
        </p:spPr>
        <p:style>
          <a:lnRef idx="2">
            <a:schemeClr val="accent1">
              <a:shade val="50000"/>
            </a:schemeClr>
          </a:lnRef>
          <a:fillRef idx="1">
            <a:schemeClr val="accent1"/>
          </a:fillRef>
          <a:effectRef idx="0">
            <a:schemeClr val="accent1"/>
          </a:effectRef>
          <a:fontRef idx="minor">
            <a:schemeClr val="lt1"/>
          </a:fontRef>
        </p:style>
      </p:cxnSp>
      <p:cxnSp>
        <p:nvCxnSpPr>
          <p:cNvPr id="11" name="Łącznik prosty 10">
            <a:extLst>
              <a:ext uri="{FF2B5EF4-FFF2-40B4-BE49-F238E27FC236}">
                <a16:creationId xmlns:a16="http://schemas.microsoft.com/office/drawing/2014/main" id="{97EE8DCC-B43D-E145-8877-1089385D219F}"/>
              </a:ext>
            </a:extLst>
          </p:cNvPr>
          <p:cNvCxnSpPr>
            <a:stCxn id="46" idx="2"/>
            <a:endCxn id="48" idx="0"/>
          </p:cNvCxnSpPr>
          <p:nvPr userDrawn="1"/>
        </p:nvCxnSpPr>
        <p:spPr>
          <a:xfrm>
            <a:off x="6096792" y="3933118"/>
            <a:ext cx="4967" cy="576001"/>
          </a:xfrm>
          <a:prstGeom prst="line">
            <a:avLst/>
          </a:prstGeom>
          <a:solidFill>
            <a:schemeClr val="bg1"/>
          </a:solidFill>
          <a:ln w="25400">
            <a:solidFill>
              <a:schemeClr val="bg2"/>
            </a:solidFill>
          </a:ln>
        </p:spPr>
        <p:style>
          <a:lnRef idx="2">
            <a:schemeClr val="accent1">
              <a:shade val="50000"/>
            </a:schemeClr>
          </a:lnRef>
          <a:fillRef idx="1">
            <a:schemeClr val="accent1"/>
          </a:fillRef>
          <a:effectRef idx="0">
            <a:schemeClr val="accent1"/>
          </a:effectRef>
          <a:fontRef idx="minor">
            <a:schemeClr val="lt1"/>
          </a:fontRef>
        </p:style>
      </p:cxnSp>
      <p:cxnSp>
        <p:nvCxnSpPr>
          <p:cNvPr id="14" name="Łącznik prosty 13">
            <a:extLst>
              <a:ext uri="{FF2B5EF4-FFF2-40B4-BE49-F238E27FC236}">
                <a16:creationId xmlns:a16="http://schemas.microsoft.com/office/drawing/2014/main" id="{6C9AB59D-AB98-334C-B953-04960D05D193}"/>
              </a:ext>
            </a:extLst>
          </p:cNvPr>
          <p:cNvCxnSpPr>
            <a:cxnSpLocks/>
            <a:endCxn id="25" idx="0"/>
          </p:cNvCxnSpPr>
          <p:nvPr userDrawn="1"/>
        </p:nvCxnSpPr>
        <p:spPr>
          <a:xfrm>
            <a:off x="6096792" y="0"/>
            <a:ext cx="0" cy="1052067"/>
          </a:xfrm>
          <a:prstGeom prst="line">
            <a:avLst/>
          </a:prstGeom>
          <a:solidFill>
            <a:schemeClr val="bg1"/>
          </a:solidFill>
          <a:ln w="25400">
            <a:solidFill>
              <a:schemeClr val="bg2"/>
            </a:solidFill>
          </a:ln>
        </p:spPr>
        <p:style>
          <a:lnRef idx="2">
            <a:schemeClr val="accent1">
              <a:shade val="50000"/>
            </a:schemeClr>
          </a:lnRef>
          <a:fillRef idx="1">
            <a:schemeClr val="accent1"/>
          </a:fillRef>
          <a:effectRef idx="0">
            <a:schemeClr val="accent1"/>
          </a:effectRef>
          <a:fontRef idx="minor">
            <a:schemeClr val="lt1"/>
          </a:fontRef>
        </p:style>
      </p:cxnSp>
      <p:cxnSp>
        <p:nvCxnSpPr>
          <p:cNvPr id="17" name="Łącznik prosty 16">
            <a:extLst>
              <a:ext uri="{FF2B5EF4-FFF2-40B4-BE49-F238E27FC236}">
                <a16:creationId xmlns:a16="http://schemas.microsoft.com/office/drawing/2014/main" id="{DAC70D42-F84F-A740-A3DF-26E7550C183B}"/>
              </a:ext>
            </a:extLst>
          </p:cNvPr>
          <p:cNvCxnSpPr>
            <a:cxnSpLocks/>
            <a:stCxn id="48" idx="4"/>
          </p:cNvCxnSpPr>
          <p:nvPr userDrawn="1"/>
        </p:nvCxnSpPr>
        <p:spPr>
          <a:xfrm flipH="1">
            <a:off x="6096793" y="5661644"/>
            <a:ext cx="4966" cy="1196356"/>
          </a:xfrm>
          <a:prstGeom prst="line">
            <a:avLst/>
          </a:prstGeom>
          <a:solidFill>
            <a:schemeClr val="bg1"/>
          </a:solidFill>
          <a:ln w="25400">
            <a:solidFill>
              <a:schemeClr val="bg2"/>
            </a:solidFill>
          </a:ln>
        </p:spPr>
        <p:style>
          <a:lnRef idx="2">
            <a:schemeClr val="accent1">
              <a:shade val="50000"/>
            </a:schemeClr>
          </a:lnRef>
          <a:fillRef idx="1">
            <a:schemeClr val="accent1"/>
          </a:fillRef>
          <a:effectRef idx="0">
            <a:schemeClr val="accent1"/>
          </a:effectRef>
          <a:fontRef idx="minor">
            <a:schemeClr val="lt1"/>
          </a:fontRef>
        </p:style>
      </p:cxnSp>
      <p:pic>
        <p:nvPicPr>
          <p:cNvPr id="23" name="Grafika 22">
            <a:extLst>
              <a:ext uri="{FF2B5EF4-FFF2-40B4-BE49-F238E27FC236}">
                <a16:creationId xmlns:a16="http://schemas.microsoft.com/office/drawing/2014/main" id="{26EDF615-36C8-9048-A317-99B5F7969A5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575857" y="6464765"/>
            <a:ext cx="946285" cy="144000"/>
          </a:xfrm>
          <a:prstGeom prst="rect">
            <a:avLst/>
          </a:prstGeom>
        </p:spPr>
      </p:pic>
      <p:grpSp>
        <p:nvGrpSpPr>
          <p:cNvPr id="20" name="Grupa 19">
            <a:extLst>
              <a:ext uri="{FF2B5EF4-FFF2-40B4-BE49-F238E27FC236}">
                <a16:creationId xmlns:a16="http://schemas.microsoft.com/office/drawing/2014/main" id="{A6FCACBE-83A4-DC44-B595-CF1B36447BC3}"/>
              </a:ext>
            </a:extLst>
          </p:cNvPr>
          <p:cNvGrpSpPr/>
          <p:nvPr userDrawn="1"/>
        </p:nvGrpSpPr>
        <p:grpSpPr>
          <a:xfrm rot="10800000">
            <a:off x="0" y="0"/>
            <a:ext cx="1999604" cy="1699496"/>
            <a:chOff x="9572138" y="165530"/>
            <a:chExt cx="2619861" cy="2226662"/>
          </a:xfrm>
        </p:grpSpPr>
        <p:sp>
          <p:nvSpPr>
            <p:cNvPr id="21" name="Owal 20">
              <a:extLst>
                <a:ext uri="{FF2B5EF4-FFF2-40B4-BE49-F238E27FC236}">
                  <a16:creationId xmlns:a16="http://schemas.microsoft.com/office/drawing/2014/main" id="{7FFF07D0-B0EB-2247-87AD-80B080E55304}"/>
                </a:ext>
              </a:extLst>
            </p:cNvPr>
            <p:cNvSpPr/>
            <p:nvPr userDrawn="1"/>
          </p:nvSpPr>
          <p:spPr>
            <a:xfrm>
              <a:off x="9720993" y="942841"/>
              <a:ext cx="129093" cy="12909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2" name="Dowolny kształt 21">
              <a:extLst>
                <a:ext uri="{FF2B5EF4-FFF2-40B4-BE49-F238E27FC236}">
                  <a16:creationId xmlns:a16="http://schemas.microsoft.com/office/drawing/2014/main" id="{ECDB3811-ED71-534C-A3C2-DD03FE2F241F}"/>
                </a:ext>
              </a:extLst>
            </p:cNvPr>
            <p:cNvSpPr/>
            <p:nvPr userDrawn="1"/>
          </p:nvSpPr>
          <p:spPr>
            <a:xfrm>
              <a:off x="9572138" y="888762"/>
              <a:ext cx="2619861" cy="1503429"/>
            </a:xfrm>
            <a:custGeom>
              <a:avLst/>
              <a:gdLst>
                <a:gd name="connsiteX0" fmla="*/ 2051592 w 3575084"/>
                <a:gd name="connsiteY0" fmla="*/ 0 h 2051592"/>
                <a:gd name="connsiteX1" fmla="*/ 3502287 w 3575084"/>
                <a:gd name="connsiteY1" fmla="*/ 600898 h 2051592"/>
                <a:gd name="connsiteX2" fmla="*/ 3575084 w 3575084"/>
                <a:gd name="connsiteY2" fmla="*/ 680995 h 2051592"/>
                <a:gd name="connsiteX3" fmla="*/ 3575084 w 3575084"/>
                <a:gd name="connsiteY3" fmla="*/ 1719669 h 2051592"/>
                <a:gd name="connsiteX4" fmla="*/ 3541173 w 3575084"/>
                <a:gd name="connsiteY4" fmla="*/ 1587784 h 2051592"/>
                <a:gd name="connsiteX5" fmla="*/ 2051592 w 3575084"/>
                <a:gd name="connsiteY5" fmla="*/ 491890 h 2051592"/>
                <a:gd name="connsiteX6" fmla="*/ 491890 w 3575084"/>
                <a:gd name="connsiteY6" fmla="*/ 2051592 h 2051592"/>
                <a:gd name="connsiteX7" fmla="*/ 0 w 3575084"/>
                <a:gd name="connsiteY7" fmla="*/ 2051592 h 2051592"/>
                <a:gd name="connsiteX8" fmla="*/ 2051592 w 3575084"/>
                <a:gd name="connsiteY8" fmla="*/ 0 h 2051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5084" h="2051592">
                  <a:moveTo>
                    <a:pt x="2051592" y="0"/>
                  </a:moveTo>
                  <a:cubicBezTo>
                    <a:pt x="2618123" y="0"/>
                    <a:pt x="3131021" y="229633"/>
                    <a:pt x="3502287" y="600898"/>
                  </a:cubicBezTo>
                  <a:lnTo>
                    <a:pt x="3575084" y="680995"/>
                  </a:lnTo>
                  <a:lnTo>
                    <a:pt x="3575084" y="1719669"/>
                  </a:lnTo>
                  <a:lnTo>
                    <a:pt x="3541173" y="1587784"/>
                  </a:lnTo>
                  <a:cubicBezTo>
                    <a:pt x="3343697" y="952879"/>
                    <a:pt x="2751480" y="491890"/>
                    <a:pt x="2051592" y="491890"/>
                  </a:cubicBezTo>
                  <a:cubicBezTo>
                    <a:pt x="1190192" y="491890"/>
                    <a:pt x="491890" y="1190192"/>
                    <a:pt x="491890" y="2051592"/>
                  </a:cubicBezTo>
                  <a:lnTo>
                    <a:pt x="0" y="2051592"/>
                  </a:lnTo>
                  <a:cubicBezTo>
                    <a:pt x="0" y="918529"/>
                    <a:pt x="918529" y="0"/>
                    <a:pt x="2051592" y="0"/>
                  </a:cubicBezTo>
                  <a:close/>
                </a:path>
              </a:pathLst>
            </a:custGeom>
            <a:gradFill flip="none" rotWithShape="1">
              <a:gsLst>
                <a:gs pos="0">
                  <a:schemeClr val="tx2"/>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pl-PL"/>
            </a:p>
          </p:txBody>
        </p:sp>
        <p:sp>
          <p:nvSpPr>
            <p:cNvPr id="24" name="Dowolny kształt 23">
              <a:extLst>
                <a:ext uri="{FF2B5EF4-FFF2-40B4-BE49-F238E27FC236}">
                  <a16:creationId xmlns:a16="http://schemas.microsoft.com/office/drawing/2014/main" id="{42F46E1D-C2CE-2B4D-B211-2911145B1093}"/>
                </a:ext>
              </a:extLst>
            </p:cNvPr>
            <p:cNvSpPr/>
            <p:nvPr userDrawn="1"/>
          </p:nvSpPr>
          <p:spPr>
            <a:xfrm>
              <a:off x="10128035" y="165530"/>
              <a:ext cx="2063964" cy="2226662"/>
            </a:xfrm>
            <a:custGeom>
              <a:avLst/>
              <a:gdLst>
                <a:gd name="connsiteX0" fmla="*/ 2484276 w 3071664"/>
                <a:gd name="connsiteY0" fmla="*/ 0 h 3313799"/>
                <a:gd name="connsiteX1" fmla="*/ 2984944 w 3071664"/>
                <a:gd name="connsiteY1" fmla="*/ 50472 h 3313799"/>
                <a:gd name="connsiteX2" fmla="*/ 3071664 w 3071664"/>
                <a:gd name="connsiteY2" fmla="*/ 72770 h 3313799"/>
                <a:gd name="connsiteX3" fmla="*/ 3071664 w 3071664"/>
                <a:gd name="connsiteY3" fmla="*/ 689969 h 3313799"/>
                <a:gd name="connsiteX4" fmla="*/ 3045901 w 3071664"/>
                <a:gd name="connsiteY4" fmla="*/ 680540 h 3313799"/>
                <a:gd name="connsiteX5" fmla="*/ 2484276 w 3071664"/>
                <a:gd name="connsiteY5" fmla="*/ 595630 h 3313799"/>
                <a:gd name="connsiteX6" fmla="*/ 595630 w 3071664"/>
                <a:gd name="connsiteY6" fmla="*/ 2484276 h 3313799"/>
                <a:gd name="connsiteX7" fmla="*/ 744049 w 3071664"/>
                <a:gd name="connsiteY7" fmla="*/ 3219422 h 3313799"/>
                <a:gd name="connsiteX8" fmla="*/ 789513 w 3071664"/>
                <a:gd name="connsiteY8" fmla="*/ 3313799 h 3313799"/>
                <a:gd name="connsiteX9" fmla="*/ 144912 w 3071664"/>
                <a:gd name="connsiteY9" fmla="*/ 3313799 h 3313799"/>
                <a:gd name="connsiteX10" fmla="*/ 111688 w 3071664"/>
                <a:gd name="connsiteY10" fmla="*/ 3223024 h 3313799"/>
                <a:gd name="connsiteX11" fmla="*/ 0 w 3071664"/>
                <a:gd name="connsiteY11" fmla="*/ 2484276 h 3313799"/>
                <a:gd name="connsiteX12" fmla="*/ 2484276 w 3071664"/>
                <a:gd name="connsiteY12" fmla="*/ 0 h 3313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71664" h="3313799">
                  <a:moveTo>
                    <a:pt x="2484276" y="0"/>
                  </a:moveTo>
                  <a:cubicBezTo>
                    <a:pt x="2655779" y="0"/>
                    <a:pt x="2823224" y="17379"/>
                    <a:pt x="2984944" y="50472"/>
                  </a:cubicBezTo>
                  <a:lnTo>
                    <a:pt x="3071664" y="72770"/>
                  </a:lnTo>
                  <a:lnTo>
                    <a:pt x="3071664" y="689969"/>
                  </a:lnTo>
                  <a:lnTo>
                    <a:pt x="3045901" y="680540"/>
                  </a:lnTo>
                  <a:cubicBezTo>
                    <a:pt x="2868484" y="625357"/>
                    <a:pt x="2679852" y="595630"/>
                    <a:pt x="2484276" y="595630"/>
                  </a:cubicBezTo>
                  <a:cubicBezTo>
                    <a:pt x="1441206" y="595630"/>
                    <a:pt x="595630" y="1441206"/>
                    <a:pt x="595630" y="2484276"/>
                  </a:cubicBezTo>
                  <a:cubicBezTo>
                    <a:pt x="595630" y="2745044"/>
                    <a:pt x="648479" y="2993468"/>
                    <a:pt x="744049" y="3219422"/>
                  </a:cubicBezTo>
                  <a:lnTo>
                    <a:pt x="789513" y="3313799"/>
                  </a:lnTo>
                  <a:lnTo>
                    <a:pt x="144912" y="3313799"/>
                  </a:lnTo>
                  <a:lnTo>
                    <a:pt x="111688" y="3223024"/>
                  </a:lnTo>
                  <a:cubicBezTo>
                    <a:pt x="39103" y="2989654"/>
                    <a:pt x="0" y="2741532"/>
                    <a:pt x="0" y="2484276"/>
                  </a:cubicBezTo>
                  <a:cubicBezTo>
                    <a:pt x="0" y="1112248"/>
                    <a:pt x="1112248" y="0"/>
                    <a:pt x="2484276" y="0"/>
                  </a:cubicBezTo>
                  <a:close/>
                </a:path>
              </a:pathLst>
            </a:cu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pl-PL"/>
            </a:p>
          </p:txBody>
        </p:sp>
      </p:grpSp>
    </p:spTree>
    <p:extLst>
      <p:ext uri="{BB962C8B-B14F-4D97-AF65-F5344CB8AC3E}">
        <p14:creationId xmlns:p14="http://schemas.microsoft.com/office/powerpoint/2010/main" val="356847060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meline Vertical End">
    <p:bg>
      <p:bgPr>
        <a:solidFill>
          <a:schemeClr val="tx2"/>
        </a:solidFill>
        <a:effectLst/>
      </p:bgPr>
    </p:bg>
    <p:spTree>
      <p:nvGrpSpPr>
        <p:cNvPr id="1" name=""/>
        <p:cNvGrpSpPr/>
        <p:nvPr/>
      </p:nvGrpSpPr>
      <p:grpSpPr>
        <a:xfrm>
          <a:off x="0" y="0"/>
          <a:ext cx="0" cy="0"/>
          <a:chOff x="0" y="0"/>
          <a:chExt cx="0" cy="0"/>
        </a:xfrm>
      </p:grpSpPr>
      <p:sp>
        <p:nvSpPr>
          <p:cNvPr id="28" name="Symbol zastępczy tekstu 27">
            <a:extLst>
              <a:ext uri="{FF2B5EF4-FFF2-40B4-BE49-F238E27FC236}">
                <a16:creationId xmlns:a16="http://schemas.microsoft.com/office/drawing/2014/main" id="{4884832E-E4B8-4ADC-8A09-F226364D575E}"/>
              </a:ext>
            </a:extLst>
          </p:cNvPr>
          <p:cNvSpPr>
            <a:spLocks noGrp="1"/>
          </p:cNvSpPr>
          <p:nvPr>
            <p:ph type="body" sz="quarter" idx="11" hasCustomPrompt="1"/>
          </p:nvPr>
        </p:nvSpPr>
        <p:spPr>
          <a:xfrm>
            <a:off x="6903244" y="1052067"/>
            <a:ext cx="3916362" cy="1152524"/>
          </a:xfrm>
        </p:spPr>
        <p:txBody>
          <a:bodyPr anchor="ctr"/>
          <a:lstStyle>
            <a:lvl1pPr marL="0" indent="0">
              <a:buNone/>
              <a:defRPr>
                <a:solidFill>
                  <a:schemeClr val="bg1"/>
                </a:solidFill>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p:txBody>
      </p:sp>
      <p:sp>
        <p:nvSpPr>
          <p:cNvPr id="3" name="Owal 2">
            <a:extLst>
              <a:ext uri="{FF2B5EF4-FFF2-40B4-BE49-F238E27FC236}">
                <a16:creationId xmlns:a16="http://schemas.microsoft.com/office/drawing/2014/main" id="{213A9413-FE0C-4805-A31A-C833E3814240}"/>
              </a:ext>
            </a:extLst>
          </p:cNvPr>
          <p:cNvSpPr/>
          <p:nvPr userDrawn="1"/>
        </p:nvSpPr>
        <p:spPr>
          <a:xfrm>
            <a:off x="5520530" y="1052066"/>
            <a:ext cx="1152525" cy="1152525"/>
          </a:xfrm>
          <a:prstGeom prst="ellipse">
            <a:avLst/>
          </a:prstGeom>
          <a:noFill/>
          <a:ln w="254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chemeClr val="tx2"/>
              </a:solidFill>
              <a:latin typeface="Roboto" panose="02000000000000000000" pitchFamily="2" charset="0"/>
            </a:endParaRPr>
          </a:p>
        </p:txBody>
      </p:sp>
      <p:sp>
        <p:nvSpPr>
          <p:cNvPr id="25" name="Symbol zastępczy tekstu 24">
            <a:extLst>
              <a:ext uri="{FF2B5EF4-FFF2-40B4-BE49-F238E27FC236}">
                <a16:creationId xmlns:a16="http://schemas.microsoft.com/office/drawing/2014/main" id="{E1639D43-8164-46CA-8AB6-B76DAC594D0F}"/>
              </a:ext>
            </a:extLst>
          </p:cNvPr>
          <p:cNvSpPr>
            <a:spLocks noGrp="1"/>
          </p:cNvSpPr>
          <p:nvPr>
            <p:ph type="body" sz="quarter" idx="10" hasCustomPrompt="1"/>
          </p:nvPr>
        </p:nvSpPr>
        <p:spPr>
          <a:xfrm>
            <a:off x="5520530" y="1052067"/>
            <a:ext cx="1152523" cy="1152524"/>
          </a:xfrm>
        </p:spPr>
        <p:txBody>
          <a:bodyPr anchor="ctr">
            <a:noAutofit/>
          </a:bodyPr>
          <a:lstStyle>
            <a:lvl1pPr marL="0" indent="0" algn="ctr">
              <a:lnSpc>
                <a:spcPct val="100000"/>
              </a:lnSpc>
              <a:buFont typeface="Arial" panose="020B0604020202020204" pitchFamily="34" charset="0"/>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pl-PL" dirty="0"/>
              <a:t>#</a:t>
            </a:r>
          </a:p>
        </p:txBody>
      </p:sp>
      <p:sp>
        <p:nvSpPr>
          <p:cNvPr id="42" name="Symbol zastępczy tekstu 27">
            <a:extLst>
              <a:ext uri="{FF2B5EF4-FFF2-40B4-BE49-F238E27FC236}">
                <a16:creationId xmlns:a16="http://schemas.microsoft.com/office/drawing/2014/main" id="{75AD1B0D-663F-7644-92A1-EA7C49A12377}"/>
              </a:ext>
            </a:extLst>
          </p:cNvPr>
          <p:cNvSpPr>
            <a:spLocks noGrp="1"/>
          </p:cNvSpPr>
          <p:nvPr>
            <p:ph type="body" sz="quarter" idx="12" hasCustomPrompt="1"/>
          </p:nvPr>
        </p:nvSpPr>
        <p:spPr>
          <a:xfrm>
            <a:off x="1372394" y="2780594"/>
            <a:ext cx="3916362" cy="1152524"/>
          </a:xfrm>
        </p:spPr>
        <p:txBody>
          <a:bodyPr anchor="ctr"/>
          <a:lstStyle>
            <a:lvl1pPr marL="0" indent="0" algn="r">
              <a:buNone/>
              <a:defRPr>
                <a:solidFill>
                  <a:schemeClr val="bg1"/>
                </a:solidFill>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p:txBody>
      </p:sp>
      <p:sp>
        <p:nvSpPr>
          <p:cNvPr id="45" name="Owal 44">
            <a:extLst>
              <a:ext uri="{FF2B5EF4-FFF2-40B4-BE49-F238E27FC236}">
                <a16:creationId xmlns:a16="http://schemas.microsoft.com/office/drawing/2014/main" id="{5D628117-7E78-9443-BA0F-125BD0958061}"/>
              </a:ext>
            </a:extLst>
          </p:cNvPr>
          <p:cNvSpPr/>
          <p:nvPr userDrawn="1"/>
        </p:nvSpPr>
        <p:spPr>
          <a:xfrm>
            <a:off x="5520530" y="2780593"/>
            <a:ext cx="1152525" cy="1152525"/>
          </a:xfrm>
          <a:prstGeom prst="ellipse">
            <a:avLst/>
          </a:prstGeom>
          <a:noFill/>
          <a:ln w="254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chemeClr val="tx2"/>
              </a:solidFill>
              <a:latin typeface="Roboto" panose="02000000000000000000" pitchFamily="2" charset="0"/>
            </a:endParaRPr>
          </a:p>
        </p:txBody>
      </p:sp>
      <p:sp>
        <p:nvSpPr>
          <p:cNvPr id="46" name="Symbol zastępczy tekstu 24">
            <a:extLst>
              <a:ext uri="{FF2B5EF4-FFF2-40B4-BE49-F238E27FC236}">
                <a16:creationId xmlns:a16="http://schemas.microsoft.com/office/drawing/2014/main" id="{42890E22-D7C7-3C4B-A0C1-8662D1BC8DAE}"/>
              </a:ext>
            </a:extLst>
          </p:cNvPr>
          <p:cNvSpPr>
            <a:spLocks noGrp="1"/>
          </p:cNvSpPr>
          <p:nvPr>
            <p:ph type="body" sz="quarter" idx="13" hasCustomPrompt="1"/>
          </p:nvPr>
        </p:nvSpPr>
        <p:spPr>
          <a:xfrm>
            <a:off x="5520530" y="2780594"/>
            <a:ext cx="1152523" cy="1152524"/>
          </a:xfrm>
        </p:spPr>
        <p:txBody>
          <a:bodyPr anchor="ctr">
            <a:noAutofit/>
          </a:bodyPr>
          <a:lstStyle>
            <a:lvl1pPr marL="0" indent="0" algn="ctr">
              <a:lnSpc>
                <a:spcPct val="100000"/>
              </a:lnSpc>
              <a:buFont typeface="Arial" panose="020B0604020202020204" pitchFamily="34" charset="0"/>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pl-PL" dirty="0"/>
              <a:t>#</a:t>
            </a:r>
          </a:p>
        </p:txBody>
      </p:sp>
      <p:sp>
        <p:nvSpPr>
          <p:cNvPr id="47" name="Symbol zastępczy tekstu 27">
            <a:extLst>
              <a:ext uri="{FF2B5EF4-FFF2-40B4-BE49-F238E27FC236}">
                <a16:creationId xmlns:a16="http://schemas.microsoft.com/office/drawing/2014/main" id="{920C2DBD-509C-FA4B-B05F-0E2E6081DAE7}"/>
              </a:ext>
            </a:extLst>
          </p:cNvPr>
          <p:cNvSpPr>
            <a:spLocks noGrp="1"/>
          </p:cNvSpPr>
          <p:nvPr>
            <p:ph type="body" sz="quarter" idx="14" hasCustomPrompt="1"/>
          </p:nvPr>
        </p:nvSpPr>
        <p:spPr>
          <a:xfrm>
            <a:off x="6908210" y="4509120"/>
            <a:ext cx="3916362" cy="1152524"/>
          </a:xfrm>
        </p:spPr>
        <p:txBody>
          <a:bodyPr anchor="ctr"/>
          <a:lstStyle>
            <a:lvl1pPr marL="0" indent="0">
              <a:buNone/>
              <a:defRPr>
                <a:solidFill>
                  <a:schemeClr val="bg1"/>
                </a:solidFill>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p:txBody>
      </p:sp>
      <p:sp>
        <p:nvSpPr>
          <p:cNvPr id="48" name="Owal 47">
            <a:extLst>
              <a:ext uri="{FF2B5EF4-FFF2-40B4-BE49-F238E27FC236}">
                <a16:creationId xmlns:a16="http://schemas.microsoft.com/office/drawing/2014/main" id="{59CC2BC7-D098-7945-8610-A23A98324D6B}"/>
              </a:ext>
            </a:extLst>
          </p:cNvPr>
          <p:cNvSpPr/>
          <p:nvPr userDrawn="1"/>
        </p:nvSpPr>
        <p:spPr>
          <a:xfrm>
            <a:off x="5525496" y="4509119"/>
            <a:ext cx="1152525" cy="1152525"/>
          </a:xfrm>
          <a:prstGeom prst="ellipse">
            <a:avLst/>
          </a:prstGeom>
          <a:noFill/>
          <a:ln w="254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b="0" i="0">
              <a:solidFill>
                <a:schemeClr val="tx2"/>
              </a:solidFill>
              <a:latin typeface="Roboto Light" panose="02000000000000000000" pitchFamily="2" charset="0"/>
              <a:ea typeface="Roboto Light" panose="02000000000000000000" pitchFamily="2" charset="0"/>
            </a:endParaRPr>
          </a:p>
        </p:txBody>
      </p:sp>
      <p:sp>
        <p:nvSpPr>
          <p:cNvPr id="49" name="Symbol zastępczy tekstu 24">
            <a:extLst>
              <a:ext uri="{FF2B5EF4-FFF2-40B4-BE49-F238E27FC236}">
                <a16:creationId xmlns:a16="http://schemas.microsoft.com/office/drawing/2014/main" id="{C93D98FC-5118-0941-90C9-0BDE927F2FEB}"/>
              </a:ext>
            </a:extLst>
          </p:cNvPr>
          <p:cNvSpPr>
            <a:spLocks noGrp="1"/>
          </p:cNvSpPr>
          <p:nvPr>
            <p:ph type="body" sz="quarter" idx="15" hasCustomPrompt="1"/>
          </p:nvPr>
        </p:nvSpPr>
        <p:spPr>
          <a:xfrm>
            <a:off x="5525496" y="4509120"/>
            <a:ext cx="1152523" cy="1152524"/>
          </a:xfrm>
        </p:spPr>
        <p:txBody>
          <a:bodyPr anchor="ctr">
            <a:noAutofit/>
          </a:bodyPr>
          <a:lstStyle>
            <a:lvl1pPr marL="0" indent="0" algn="ctr">
              <a:lnSpc>
                <a:spcPct val="100000"/>
              </a:lnSpc>
              <a:buFont typeface="Arial" panose="020B0604020202020204" pitchFamily="34" charset="0"/>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marL="0" marR="0" lvl="0" indent="0" algn="ctr" defTabSz="914400" rtl="0" eaLnBrk="1" fontAlgn="auto" latinLnBrk="0" hangingPunct="1">
              <a:lnSpc>
                <a:spcPct val="100000"/>
              </a:lnSpc>
              <a:spcBef>
                <a:spcPts val="1000"/>
              </a:spcBef>
              <a:spcAft>
                <a:spcPts val="0"/>
              </a:spcAft>
              <a:buClrTx/>
              <a:buSzPct val="78000"/>
              <a:buFont typeface="Arial" panose="020B0604020202020204" pitchFamily="34" charset="0"/>
              <a:buNone/>
              <a:tabLst/>
              <a:defRPr/>
            </a:pPr>
            <a:r>
              <a:rPr lang="pl-PL" dirty="0"/>
              <a:t>#</a:t>
            </a:r>
          </a:p>
        </p:txBody>
      </p:sp>
      <p:cxnSp>
        <p:nvCxnSpPr>
          <p:cNvPr id="9" name="Łącznik prosty 8">
            <a:extLst>
              <a:ext uri="{FF2B5EF4-FFF2-40B4-BE49-F238E27FC236}">
                <a16:creationId xmlns:a16="http://schemas.microsoft.com/office/drawing/2014/main" id="{A7D2D666-5EAF-A242-8633-B20A6BC3A498}"/>
              </a:ext>
            </a:extLst>
          </p:cNvPr>
          <p:cNvCxnSpPr>
            <a:cxnSpLocks/>
            <a:stCxn id="25" idx="2"/>
            <a:endCxn id="46" idx="0"/>
          </p:cNvCxnSpPr>
          <p:nvPr userDrawn="1"/>
        </p:nvCxnSpPr>
        <p:spPr>
          <a:xfrm>
            <a:off x="6096792" y="2204591"/>
            <a:ext cx="0" cy="576003"/>
          </a:xfrm>
          <a:prstGeom prst="line">
            <a:avLst/>
          </a:prstGeom>
          <a:solidFill>
            <a:schemeClr val="bg1"/>
          </a:solidFill>
          <a:ln w="25400">
            <a:solidFill>
              <a:schemeClr val="bg2"/>
            </a:solidFill>
          </a:ln>
        </p:spPr>
        <p:style>
          <a:lnRef idx="2">
            <a:schemeClr val="accent1">
              <a:shade val="50000"/>
            </a:schemeClr>
          </a:lnRef>
          <a:fillRef idx="1">
            <a:schemeClr val="accent1"/>
          </a:fillRef>
          <a:effectRef idx="0">
            <a:schemeClr val="accent1"/>
          </a:effectRef>
          <a:fontRef idx="minor">
            <a:schemeClr val="lt1"/>
          </a:fontRef>
        </p:style>
      </p:cxnSp>
      <p:cxnSp>
        <p:nvCxnSpPr>
          <p:cNvPr id="11" name="Łącznik prosty 10">
            <a:extLst>
              <a:ext uri="{FF2B5EF4-FFF2-40B4-BE49-F238E27FC236}">
                <a16:creationId xmlns:a16="http://schemas.microsoft.com/office/drawing/2014/main" id="{97EE8DCC-B43D-E145-8877-1089385D219F}"/>
              </a:ext>
            </a:extLst>
          </p:cNvPr>
          <p:cNvCxnSpPr>
            <a:stCxn id="46" idx="2"/>
            <a:endCxn id="48" idx="0"/>
          </p:cNvCxnSpPr>
          <p:nvPr userDrawn="1"/>
        </p:nvCxnSpPr>
        <p:spPr>
          <a:xfrm>
            <a:off x="6096792" y="3933118"/>
            <a:ext cx="4967" cy="576001"/>
          </a:xfrm>
          <a:prstGeom prst="line">
            <a:avLst/>
          </a:prstGeom>
          <a:solidFill>
            <a:schemeClr val="bg1"/>
          </a:solidFill>
          <a:ln w="25400">
            <a:solidFill>
              <a:schemeClr val="bg2"/>
            </a:solidFill>
          </a:ln>
        </p:spPr>
        <p:style>
          <a:lnRef idx="2">
            <a:schemeClr val="accent1">
              <a:shade val="50000"/>
            </a:schemeClr>
          </a:lnRef>
          <a:fillRef idx="1">
            <a:schemeClr val="accent1"/>
          </a:fillRef>
          <a:effectRef idx="0">
            <a:schemeClr val="accent1"/>
          </a:effectRef>
          <a:fontRef idx="minor">
            <a:schemeClr val="lt1"/>
          </a:fontRef>
        </p:style>
      </p:cxnSp>
      <p:cxnSp>
        <p:nvCxnSpPr>
          <p:cNvPr id="14" name="Łącznik prosty 13">
            <a:extLst>
              <a:ext uri="{FF2B5EF4-FFF2-40B4-BE49-F238E27FC236}">
                <a16:creationId xmlns:a16="http://schemas.microsoft.com/office/drawing/2014/main" id="{6C9AB59D-AB98-334C-B953-04960D05D193}"/>
              </a:ext>
            </a:extLst>
          </p:cNvPr>
          <p:cNvCxnSpPr>
            <a:cxnSpLocks/>
            <a:endCxn id="25" idx="0"/>
          </p:cNvCxnSpPr>
          <p:nvPr userDrawn="1"/>
        </p:nvCxnSpPr>
        <p:spPr>
          <a:xfrm>
            <a:off x="6096792" y="0"/>
            <a:ext cx="0" cy="1052067"/>
          </a:xfrm>
          <a:prstGeom prst="line">
            <a:avLst/>
          </a:prstGeom>
          <a:solidFill>
            <a:schemeClr val="bg1"/>
          </a:solidFill>
          <a:ln w="25400">
            <a:solidFill>
              <a:schemeClr val="bg2"/>
            </a:solidFill>
          </a:ln>
        </p:spPr>
        <p:style>
          <a:lnRef idx="2">
            <a:schemeClr val="accent1">
              <a:shade val="50000"/>
            </a:schemeClr>
          </a:lnRef>
          <a:fillRef idx="1">
            <a:schemeClr val="accent1"/>
          </a:fillRef>
          <a:effectRef idx="0">
            <a:schemeClr val="accent1"/>
          </a:effectRef>
          <a:fontRef idx="minor">
            <a:schemeClr val="lt1"/>
          </a:fontRef>
        </p:style>
      </p:cxnSp>
      <p:sp>
        <p:nvSpPr>
          <p:cNvPr id="21" name="Owal 20">
            <a:extLst>
              <a:ext uri="{FF2B5EF4-FFF2-40B4-BE49-F238E27FC236}">
                <a16:creationId xmlns:a16="http://schemas.microsoft.com/office/drawing/2014/main" id="{7C583A6F-E64E-CB4E-81BF-DE57F969177C}"/>
              </a:ext>
            </a:extLst>
          </p:cNvPr>
          <p:cNvSpPr/>
          <p:nvPr userDrawn="1"/>
        </p:nvSpPr>
        <p:spPr>
          <a:xfrm>
            <a:off x="10821765" y="4533461"/>
            <a:ext cx="230402" cy="23040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latin typeface="Roboto" panose="02000000000000000000" pitchFamily="2" charset="0"/>
            </a:endParaRPr>
          </a:p>
        </p:txBody>
      </p:sp>
      <p:pic>
        <p:nvPicPr>
          <p:cNvPr id="22" name="Grafika 21">
            <a:extLst>
              <a:ext uri="{FF2B5EF4-FFF2-40B4-BE49-F238E27FC236}">
                <a16:creationId xmlns:a16="http://schemas.microsoft.com/office/drawing/2014/main" id="{EA8AD2CA-45B0-2D42-A163-90E5C115F24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575857" y="6464765"/>
            <a:ext cx="946285" cy="144000"/>
          </a:xfrm>
          <a:prstGeom prst="rect">
            <a:avLst/>
          </a:prstGeom>
        </p:spPr>
      </p:pic>
      <p:grpSp>
        <p:nvGrpSpPr>
          <p:cNvPr id="20" name="Grupa 19">
            <a:extLst>
              <a:ext uri="{FF2B5EF4-FFF2-40B4-BE49-F238E27FC236}">
                <a16:creationId xmlns:a16="http://schemas.microsoft.com/office/drawing/2014/main" id="{1F1630DC-060A-0847-BB4B-1E6F414697AA}"/>
              </a:ext>
            </a:extLst>
          </p:cNvPr>
          <p:cNvGrpSpPr/>
          <p:nvPr userDrawn="1"/>
        </p:nvGrpSpPr>
        <p:grpSpPr>
          <a:xfrm rot="5400000">
            <a:off x="-150054" y="5008450"/>
            <a:ext cx="1999604" cy="1699496"/>
            <a:chOff x="9572138" y="165530"/>
            <a:chExt cx="2619861" cy="2226662"/>
          </a:xfrm>
        </p:grpSpPr>
        <p:sp>
          <p:nvSpPr>
            <p:cNvPr id="23" name="Owal 22">
              <a:extLst>
                <a:ext uri="{FF2B5EF4-FFF2-40B4-BE49-F238E27FC236}">
                  <a16:creationId xmlns:a16="http://schemas.microsoft.com/office/drawing/2014/main" id="{DDFF15AB-DD43-FF41-AFAA-1A6D9E3E2057}"/>
                </a:ext>
              </a:extLst>
            </p:cNvPr>
            <p:cNvSpPr/>
            <p:nvPr userDrawn="1"/>
          </p:nvSpPr>
          <p:spPr>
            <a:xfrm>
              <a:off x="9720993" y="942841"/>
              <a:ext cx="129093" cy="12909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4" name="Dowolny kształt 23">
              <a:extLst>
                <a:ext uri="{FF2B5EF4-FFF2-40B4-BE49-F238E27FC236}">
                  <a16:creationId xmlns:a16="http://schemas.microsoft.com/office/drawing/2014/main" id="{56D0A533-94FA-E343-9B95-CD151C365D2C}"/>
                </a:ext>
              </a:extLst>
            </p:cNvPr>
            <p:cNvSpPr/>
            <p:nvPr userDrawn="1"/>
          </p:nvSpPr>
          <p:spPr>
            <a:xfrm>
              <a:off x="9572138" y="888762"/>
              <a:ext cx="2619861" cy="1503429"/>
            </a:xfrm>
            <a:custGeom>
              <a:avLst/>
              <a:gdLst>
                <a:gd name="connsiteX0" fmla="*/ 2051592 w 3575084"/>
                <a:gd name="connsiteY0" fmla="*/ 0 h 2051592"/>
                <a:gd name="connsiteX1" fmla="*/ 3502287 w 3575084"/>
                <a:gd name="connsiteY1" fmla="*/ 600898 h 2051592"/>
                <a:gd name="connsiteX2" fmla="*/ 3575084 w 3575084"/>
                <a:gd name="connsiteY2" fmla="*/ 680995 h 2051592"/>
                <a:gd name="connsiteX3" fmla="*/ 3575084 w 3575084"/>
                <a:gd name="connsiteY3" fmla="*/ 1719669 h 2051592"/>
                <a:gd name="connsiteX4" fmla="*/ 3541173 w 3575084"/>
                <a:gd name="connsiteY4" fmla="*/ 1587784 h 2051592"/>
                <a:gd name="connsiteX5" fmla="*/ 2051592 w 3575084"/>
                <a:gd name="connsiteY5" fmla="*/ 491890 h 2051592"/>
                <a:gd name="connsiteX6" fmla="*/ 491890 w 3575084"/>
                <a:gd name="connsiteY6" fmla="*/ 2051592 h 2051592"/>
                <a:gd name="connsiteX7" fmla="*/ 0 w 3575084"/>
                <a:gd name="connsiteY7" fmla="*/ 2051592 h 2051592"/>
                <a:gd name="connsiteX8" fmla="*/ 2051592 w 3575084"/>
                <a:gd name="connsiteY8" fmla="*/ 0 h 2051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5084" h="2051592">
                  <a:moveTo>
                    <a:pt x="2051592" y="0"/>
                  </a:moveTo>
                  <a:cubicBezTo>
                    <a:pt x="2618123" y="0"/>
                    <a:pt x="3131021" y="229633"/>
                    <a:pt x="3502287" y="600898"/>
                  </a:cubicBezTo>
                  <a:lnTo>
                    <a:pt x="3575084" y="680995"/>
                  </a:lnTo>
                  <a:lnTo>
                    <a:pt x="3575084" y="1719669"/>
                  </a:lnTo>
                  <a:lnTo>
                    <a:pt x="3541173" y="1587784"/>
                  </a:lnTo>
                  <a:cubicBezTo>
                    <a:pt x="3343697" y="952879"/>
                    <a:pt x="2751480" y="491890"/>
                    <a:pt x="2051592" y="491890"/>
                  </a:cubicBezTo>
                  <a:cubicBezTo>
                    <a:pt x="1190192" y="491890"/>
                    <a:pt x="491890" y="1190192"/>
                    <a:pt x="491890" y="2051592"/>
                  </a:cubicBezTo>
                  <a:lnTo>
                    <a:pt x="0" y="2051592"/>
                  </a:lnTo>
                  <a:cubicBezTo>
                    <a:pt x="0" y="918529"/>
                    <a:pt x="918529" y="0"/>
                    <a:pt x="2051592" y="0"/>
                  </a:cubicBezTo>
                  <a:close/>
                </a:path>
              </a:pathLst>
            </a:custGeom>
            <a:gradFill flip="none" rotWithShape="1">
              <a:gsLst>
                <a:gs pos="0">
                  <a:schemeClr val="tx2"/>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pl-PL"/>
            </a:p>
          </p:txBody>
        </p:sp>
        <p:sp>
          <p:nvSpPr>
            <p:cNvPr id="26" name="Dowolny kształt 25">
              <a:extLst>
                <a:ext uri="{FF2B5EF4-FFF2-40B4-BE49-F238E27FC236}">
                  <a16:creationId xmlns:a16="http://schemas.microsoft.com/office/drawing/2014/main" id="{BD5539EE-B297-534F-AEBC-C80C9ACC4C67}"/>
                </a:ext>
              </a:extLst>
            </p:cNvPr>
            <p:cNvSpPr/>
            <p:nvPr userDrawn="1"/>
          </p:nvSpPr>
          <p:spPr>
            <a:xfrm>
              <a:off x="10128035" y="165530"/>
              <a:ext cx="2063964" cy="2226662"/>
            </a:xfrm>
            <a:custGeom>
              <a:avLst/>
              <a:gdLst>
                <a:gd name="connsiteX0" fmla="*/ 2484276 w 3071664"/>
                <a:gd name="connsiteY0" fmla="*/ 0 h 3313799"/>
                <a:gd name="connsiteX1" fmla="*/ 2984944 w 3071664"/>
                <a:gd name="connsiteY1" fmla="*/ 50472 h 3313799"/>
                <a:gd name="connsiteX2" fmla="*/ 3071664 w 3071664"/>
                <a:gd name="connsiteY2" fmla="*/ 72770 h 3313799"/>
                <a:gd name="connsiteX3" fmla="*/ 3071664 w 3071664"/>
                <a:gd name="connsiteY3" fmla="*/ 689969 h 3313799"/>
                <a:gd name="connsiteX4" fmla="*/ 3045901 w 3071664"/>
                <a:gd name="connsiteY4" fmla="*/ 680540 h 3313799"/>
                <a:gd name="connsiteX5" fmla="*/ 2484276 w 3071664"/>
                <a:gd name="connsiteY5" fmla="*/ 595630 h 3313799"/>
                <a:gd name="connsiteX6" fmla="*/ 595630 w 3071664"/>
                <a:gd name="connsiteY6" fmla="*/ 2484276 h 3313799"/>
                <a:gd name="connsiteX7" fmla="*/ 744049 w 3071664"/>
                <a:gd name="connsiteY7" fmla="*/ 3219422 h 3313799"/>
                <a:gd name="connsiteX8" fmla="*/ 789513 w 3071664"/>
                <a:gd name="connsiteY8" fmla="*/ 3313799 h 3313799"/>
                <a:gd name="connsiteX9" fmla="*/ 144912 w 3071664"/>
                <a:gd name="connsiteY9" fmla="*/ 3313799 h 3313799"/>
                <a:gd name="connsiteX10" fmla="*/ 111688 w 3071664"/>
                <a:gd name="connsiteY10" fmla="*/ 3223024 h 3313799"/>
                <a:gd name="connsiteX11" fmla="*/ 0 w 3071664"/>
                <a:gd name="connsiteY11" fmla="*/ 2484276 h 3313799"/>
                <a:gd name="connsiteX12" fmla="*/ 2484276 w 3071664"/>
                <a:gd name="connsiteY12" fmla="*/ 0 h 3313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71664" h="3313799">
                  <a:moveTo>
                    <a:pt x="2484276" y="0"/>
                  </a:moveTo>
                  <a:cubicBezTo>
                    <a:pt x="2655779" y="0"/>
                    <a:pt x="2823224" y="17379"/>
                    <a:pt x="2984944" y="50472"/>
                  </a:cubicBezTo>
                  <a:lnTo>
                    <a:pt x="3071664" y="72770"/>
                  </a:lnTo>
                  <a:lnTo>
                    <a:pt x="3071664" y="689969"/>
                  </a:lnTo>
                  <a:lnTo>
                    <a:pt x="3045901" y="680540"/>
                  </a:lnTo>
                  <a:cubicBezTo>
                    <a:pt x="2868484" y="625357"/>
                    <a:pt x="2679852" y="595630"/>
                    <a:pt x="2484276" y="595630"/>
                  </a:cubicBezTo>
                  <a:cubicBezTo>
                    <a:pt x="1441206" y="595630"/>
                    <a:pt x="595630" y="1441206"/>
                    <a:pt x="595630" y="2484276"/>
                  </a:cubicBezTo>
                  <a:cubicBezTo>
                    <a:pt x="595630" y="2745044"/>
                    <a:pt x="648479" y="2993468"/>
                    <a:pt x="744049" y="3219422"/>
                  </a:cubicBezTo>
                  <a:lnTo>
                    <a:pt x="789513" y="3313799"/>
                  </a:lnTo>
                  <a:lnTo>
                    <a:pt x="144912" y="3313799"/>
                  </a:lnTo>
                  <a:lnTo>
                    <a:pt x="111688" y="3223024"/>
                  </a:lnTo>
                  <a:cubicBezTo>
                    <a:pt x="39103" y="2989654"/>
                    <a:pt x="0" y="2741532"/>
                    <a:pt x="0" y="2484276"/>
                  </a:cubicBezTo>
                  <a:cubicBezTo>
                    <a:pt x="0" y="1112248"/>
                    <a:pt x="1112248" y="0"/>
                    <a:pt x="2484276" y="0"/>
                  </a:cubicBezTo>
                  <a:close/>
                </a:path>
              </a:pathLst>
            </a:cu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pl-PL"/>
            </a:p>
          </p:txBody>
        </p:sp>
      </p:grpSp>
    </p:spTree>
    <p:extLst>
      <p:ext uri="{BB962C8B-B14F-4D97-AF65-F5344CB8AC3E}">
        <p14:creationId xmlns:p14="http://schemas.microsoft.com/office/powerpoint/2010/main" val="302905465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meline Vertical Start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8" name="Symbol zastępczy tekstu 27">
            <a:extLst>
              <a:ext uri="{FF2B5EF4-FFF2-40B4-BE49-F238E27FC236}">
                <a16:creationId xmlns:a16="http://schemas.microsoft.com/office/drawing/2014/main" id="{4884832E-E4B8-4ADC-8A09-F226364D575E}"/>
              </a:ext>
            </a:extLst>
          </p:cNvPr>
          <p:cNvSpPr>
            <a:spLocks noGrp="1"/>
          </p:cNvSpPr>
          <p:nvPr>
            <p:ph type="body" sz="quarter" idx="11" hasCustomPrompt="1"/>
          </p:nvPr>
        </p:nvSpPr>
        <p:spPr>
          <a:xfrm>
            <a:off x="6903244" y="1700985"/>
            <a:ext cx="3916362" cy="1152524"/>
          </a:xfrm>
        </p:spPr>
        <p:txBody>
          <a:bodyPr anchor="ctr"/>
          <a:lstStyle>
            <a:lvl1pPr marL="0" indent="0">
              <a:buNone/>
              <a:defRPr>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p:txBody>
      </p:sp>
      <p:sp>
        <p:nvSpPr>
          <p:cNvPr id="3" name="Owal 2">
            <a:extLst>
              <a:ext uri="{FF2B5EF4-FFF2-40B4-BE49-F238E27FC236}">
                <a16:creationId xmlns:a16="http://schemas.microsoft.com/office/drawing/2014/main" id="{213A9413-FE0C-4805-A31A-C833E3814240}"/>
              </a:ext>
            </a:extLst>
          </p:cNvPr>
          <p:cNvSpPr/>
          <p:nvPr userDrawn="1"/>
        </p:nvSpPr>
        <p:spPr>
          <a:xfrm>
            <a:off x="5520530" y="1700984"/>
            <a:ext cx="1152525" cy="1152525"/>
          </a:xfrm>
          <a:prstGeom prst="ellipse">
            <a:avLst/>
          </a:prstGeom>
          <a:noFill/>
          <a:ln w="25400">
            <a:gradFill flip="none" rotWithShape="1">
              <a:gsLst>
                <a:gs pos="0">
                  <a:schemeClr val="accent2"/>
                </a:gs>
                <a:gs pos="99000">
                  <a:schemeClr val="accent1"/>
                </a:gs>
              </a:gsLst>
              <a:lin ang="135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chemeClr val="tx2"/>
              </a:solidFill>
              <a:latin typeface="Roboto" panose="02000000000000000000" pitchFamily="2" charset="0"/>
            </a:endParaRPr>
          </a:p>
        </p:txBody>
      </p:sp>
      <p:sp>
        <p:nvSpPr>
          <p:cNvPr id="25" name="Symbol zastępczy tekstu 24">
            <a:extLst>
              <a:ext uri="{FF2B5EF4-FFF2-40B4-BE49-F238E27FC236}">
                <a16:creationId xmlns:a16="http://schemas.microsoft.com/office/drawing/2014/main" id="{E1639D43-8164-46CA-8AB6-B76DAC594D0F}"/>
              </a:ext>
            </a:extLst>
          </p:cNvPr>
          <p:cNvSpPr>
            <a:spLocks noGrp="1"/>
          </p:cNvSpPr>
          <p:nvPr>
            <p:ph type="body" sz="quarter" idx="10" hasCustomPrompt="1"/>
          </p:nvPr>
        </p:nvSpPr>
        <p:spPr>
          <a:xfrm>
            <a:off x="5520530" y="1700985"/>
            <a:ext cx="1152523" cy="1152524"/>
          </a:xfrm>
        </p:spPr>
        <p:txBody>
          <a:bodyPr anchor="ctr">
            <a:noAutofit/>
          </a:bodyPr>
          <a:lstStyle>
            <a:lvl1pPr marL="0" indent="0" algn="ctr">
              <a:buFont typeface="Arial" panose="020B0604020202020204" pitchFamily="34" charset="0"/>
              <a:buNone/>
              <a:defRPr sz="4000" b="0" i="0">
                <a:solidFill>
                  <a:schemeClr val="tx2"/>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pl-PL" dirty="0"/>
              <a:t>#</a:t>
            </a:r>
          </a:p>
        </p:txBody>
      </p:sp>
      <p:sp>
        <p:nvSpPr>
          <p:cNvPr id="42" name="Symbol zastępczy tekstu 27">
            <a:extLst>
              <a:ext uri="{FF2B5EF4-FFF2-40B4-BE49-F238E27FC236}">
                <a16:creationId xmlns:a16="http://schemas.microsoft.com/office/drawing/2014/main" id="{75AD1B0D-663F-7644-92A1-EA7C49A12377}"/>
              </a:ext>
            </a:extLst>
          </p:cNvPr>
          <p:cNvSpPr>
            <a:spLocks noGrp="1"/>
          </p:cNvSpPr>
          <p:nvPr>
            <p:ph type="body" sz="quarter" idx="12" hasCustomPrompt="1"/>
          </p:nvPr>
        </p:nvSpPr>
        <p:spPr>
          <a:xfrm>
            <a:off x="1372394" y="3429512"/>
            <a:ext cx="3916362" cy="1152524"/>
          </a:xfrm>
        </p:spPr>
        <p:txBody>
          <a:bodyPr anchor="ctr"/>
          <a:lstStyle>
            <a:lvl1pPr marL="0" indent="0" algn="r">
              <a:buNone/>
              <a:defRPr>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p:txBody>
      </p:sp>
      <p:sp>
        <p:nvSpPr>
          <p:cNvPr id="45" name="Owal 44">
            <a:extLst>
              <a:ext uri="{FF2B5EF4-FFF2-40B4-BE49-F238E27FC236}">
                <a16:creationId xmlns:a16="http://schemas.microsoft.com/office/drawing/2014/main" id="{5D628117-7E78-9443-BA0F-125BD0958061}"/>
              </a:ext>
            </a:extLst>
          </p:cNvPr>
          <p:cNvSpPr/>
          <p:nvPr userDrawn="1"/>
        </p:nvSpPr>
        <p:spPr>
          <a:xfrm>
            <a:off x="5520530" y="3429511"/>
            <a:ext cx="1152525" cy="1152525"/>
          </a:xfrm>
          <a:prstGeom prst="ellipse">
            <a:avLst/>
          </a:prstGeom>
          <a:noFill/>
          <a:ln w="25400">
            <a:gradFill flip="none" rotWithShape="1">
              <a:gsLst>
                <a:gs pos="0">
                  <a:schemeClr val="accent2"/>
                </a:gs>
                <a:gs pos="99000">
                  <a:schemeClr val="accent1"/>
                </a:gs>
              </a:gsLst>
              <a:lin ang="135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pl-PL" dirty="0">
              <a:solidFill>
                <a:schemeClr val="tx2"/>
              </a:solidFill>
              <a:latin typeface="Roboto" panose="02000000000000000000" pitchFamily="2" charset="0"/>
            </a:endParaRPr>
          </a:p>
        </p:txBody>
      </p:sp>
      <p:sp>
        <p:nvSpPr>
          <p:cNvPr id="46" name="Symbol zastępczy tekstu 24">
            <a:extLst>
              <a:ext uri="{FF2B5EF4-FFF2-40B4-BE49-F238E27FC236}">
                <a16:creationId xmlns:a16="http://schemas.microsoft.com/office/drawing/2014/main" id="{42890E22-D7C7-3C4B-A0C1-8662D1BC8DAE}"/>
              </a:ext>
            </a:extLst>
          </p:cNvPr>
          <p:cNvSpPr>
            <a:spLocks noGrp="1"/>
          </p:cNvSpPr>
          <p:nvPr>
            <p:ph type="body" sz="quarter" idx="13" hasCustomPrompt="1"/>
          </p:nvPr>
        </p:nvSpPr>
        <p:spPr>
          <a:xfrm>
            <a:off x="5520530" y="3429512"/>
            <a:ext cx="1152523" cy="1152524"/>
          </a:xfrm>
        </p:spPr>
        <p:txBody>
          <a:bodyPr anchor="ctr">
            <a:noAutofit/>
          </a:bodyPr>
          <a:lstStyle>
            <a:lvl1pPr marL="0" indent="0" algn="ctr">
              <a:buFont typeface="Arial" panose="020B0604020202020204" pitchFamily="34" charset="0"/>
              <a:buNone/>
              <a:defRPr sz="4000" b="0" i="0">
                <a:solidFill>
                  <a:schemeClr val="tx2"/>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pl-PL" dirty="0"/>
              <a:t>#</a:t>
            </a:r>
          </a:p>
        </p:txBody>
      </p:sp>
      <p:sp>
        <p:nvSpPr>
          <p:cNvPr id="47" name="Symbol zastępczy tekstu 27">
            <a:extLst>
              <a:ext uri="{FF2B5EF4-FFF2-40B4-BE49-F238E27FC236}">
                <a16:creationId xmlns:a16="http://schemas.microsoft.com/office/drawing/2014/main" id="{920C2DBD-509C-FA4B-B05F-0E2E6081DAE7}"/>
              </a:ext>
            </a:extLst>
          </p:cNvPr>
          <p:cNvSpPr>
            <a:spLocks noGrp="1"/>
          </p:cNvSpPr>
          <p:nvPr>
            <p:ph type="body" sz="quarter" idx="14" hasCustomPrompt="1"/>
          </p:nvPr>
        </p:nvSpPr>
        <p:spPr>
          <a:xfrm>
            <a:off x="6908210" y="5158038"/>
            <a:ext cx="3916362" cy="1152524"/>
          </a:xfrm>
        </p:spPr>
        <p:txBody>
          <a:bodyPr anchor="ctr"/>
          <a:lstStyle>
            <a:lvl1pPr marL="0" indent="0">
              <a:buNone/>
              <a:defRPr>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p:txBody>
      </p:sp>
      <p:sp>
        <p:nvSpPr>
          <p:cNvPr id="48" name="Owal 47">
            <a:extLst>
              <a:ext uri="{FF2B5EF4-FFF2-40B4-BE49-F238E27FC236}">
                <a16:creationId xmlns:a16="http://schemas.microsoft.com/office/drawing/2014/main" id="{59CC2BC7-D098-7945-8610-A23A98324D6B}"/>
              </a:ext>
            </a:extLst>
          </p:cNvPr>
          <p:cNvSpPr/>
          <p:nvPr userDrawn="1"/>
        </p:nvSpPr>
        <p:spPr>
          <a:xfrm>
            <a:off x="5525496" y="5158037"/>
            <a:ext cx="1152525" cy="1152525"/>
          </a:xfrm>
          <a:prstGeom prst="ellipse">
            <a:avLst/>
          </a:prstGeom>
          <a:noFill/>
          <a:ln w="25400">
            <a:gradFill flip="none" rotWithShape="1">
              <a:gsLst>
                <a:gs pos="0">
                  <a:schemeClr val="accent2"/>
                </a:gs>
                <a:gs pos="99000">
                  <a:schemeClr val="accent1"/>
                </a:gs>
              </a:gsLst>
              <a:lin ang="135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pl-PL">
              <a:solidFill>
                <a:schemeClr val="tx2"/>
              </a:solidFill>
              <a:latin typeface="Roboto" panose="02000000000000000000" pitchFamily="2" charset="0"/>
            </a:endParaRPr>
          </a:p>
        </p:txBody>
      </p:sp>
      <p:sp>
        <p:nvSpPr>
          <p:cNvPr id="49" name="Symbol zastępczy tekstu 24">
            <a:extLst>
              <a:ext uri="{FF2B5EF4-FFF2-40B4-BE49-F238E27FC236}">
                <a16:creationId xmlns:a16="http://schemas.microsoft.com/office/drawing/2014/main" id="{C93D98FC-5118-0941-90C9-0BDE927F2FEB}"/>
              </a:ext>
            </a:extLst>
          </p:cNvPr>
          <p:cNvSpPr>
            <a:spLocks noGrp="1"/>
          </p:cNvSpPr>
          <p:nvPr>
            <p:ph type="body" sz="quarter" idx="15" hasCustomPrompt="1"/>
          </p:nvPr>
        </p:nvSpPr>
        <p:spPr>
          <a:xfrm>
            <a:off x="5525496" y="5158038"/>
            <a:ext cx="1152523" cy="1152524"/>
          </a:xfrm>
        </p:spPr>
        <p:txBody>
          <a:bodyPr anchor="ctr">
            <a:noAutofit/>
          </a:bodyPr>
          <a:lstStyle>
            <a:lvl1pPr marL="0" indent="0" algn="ctr">
              <a:buFont typeface="Arial" panose="020B0604020202020204" pitchFamily="34" charset="0"/>
              <a:buNone/>
              <a:defRPr sz="4000" b="0" i="0">
                <a:solidFill>
                  <a:schemeClr val="tx2"/>
                </a:solidFill>
                <a:latin typeface="Roboto Light" panose="02000000000000000000" pitchFamily="2" charset="0"/>
                <a:ea typeface="Roboto Light" panose="02000000000000000000" pitchFamily="2" charset="0"/>
                <a:cs typeface="Roboto Light" panose="02000000000000000000" pitchFamily="2" charset="0"/>
              </a:defRPr>
            </a:lvl1pPr>
          </a:lstStyle>
          <a:p>
            <a:pPr marL="0" marR="0" lvl="0" indent="0" algn="ctr" defTabSz="914400" rtl="0" eaLnBrk="1" fontAlgn="auto" latinLnBrk="0" hangingPunct="1">
              <a:lnSpc>
                <a:spcPct val="100000"/>
              </a:lnSpc>
              <a:spcBef>
                <a:spcPts val="1000"/>
              </a:spcBef>
              <a:spcAft>
                <a:spcPts val="0"/>
              </a:spcAft>
              <a:buClrTx/>
              <a:buSzPct val="78000"/>
              <a:buFont typeface="Arial" panose="020B0604020202020204" pitchFamily="34" charset="0"/>
              <a:buNone/>
              <a:tabLst/>
              <a:defRPr/>
            </a:pPr>
            <a:r>
              <a:rPr lang="pl-PL" dirty="0"/>
              <a:t>#</a:t>
            </a:r>
          </a:p>
        </p:txBody>
      </p:sp>
      <p:cxnSp>
        <p:nvCxnSpPr>
          <p:cNvPr id="9" name="Łącznik prosty 8">
            <a:extLst>
              <a:ext uri="{FF2B5EF4-FFF2-40B4-BE49-F238E27FC236}">
                <a16:creationId xmlns:a16="http://schemas.microsoft.com/office/drawing/2014/main" id="{A7D2D666-5EAF-A242-8633-B20A6BC3A498}"/>
              </a:ext>
            </a:extLst>
          </p:cNvPr>
          <p:cNvCxnSpPr>
            <a:cxnSpLocks/>
            <a:stCxn id="25" idx="2"/>
            <a:endCxn id="46" idx="0"/>
          </p:cNvCxnSpPr>
          <p:nvPr userDrawn="1"/>
        </p:nvCxnSpPr>
        <p:spPr>
          <a:xfrm>
            <a:off x="6096792" y="2853509"/>
            <a:ext cx="0" cy="576003"/>
          </a:xfrm>
          <a:prstGeom prst="line">
            <a:avLst/>
          </a:prstGeom>
          <a:solidFill>
            <a:schemeClr val="bg1"/>
          </a:solidFill>
          <a:ln w="25400">
            <a:gradFill>
              <a:gsLst>
                <a:gs pos="0">
                  <a:schemeClr val="accent2"/>
                </a:gs>
                <a:gs pos="99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11" name="Łącznik prosty 10">
            <a:extLst>
              <a:ext uri="{FF2B5EF4-FFF2-40B4-BE49-F238E27FC236}">
                <a16:creationId xmlns:a16="http://schemas.microsoft.com/office/drawing/2014/main" id="{97EE8DCC-B43D-E145-8877-1089385D219F}"/>
              </a:ext>
            </a:extLst>
          </p:cNvPr>
          <p:cNvCxnSpPr>
            <a:stCxn id="46" idx="2"/>
            <a:endCxn id="48" idx="0"/>
          </p:cNvCxnSpPr>
          <p:nvPr userDrawn="1"/>
        </p:nvCxnSpPr>
        <p:spPr>
          <a:xfrm>
            <a:off x="6096792" y="4582036"/>
            <a:ext cx="4967" cy="576001"/>
          </a:xfrm>
          <a:prstGeom prst="line">
            <a:avLst/>
          </a:prstGeom>
          <a:solidFill>
            <a:schemeClr val="bg1"/>
          </a:solidFill>
          <a:ln w="25400">
            <a:gradFill>
              <a:gsLst>
                <a:gs pos="0">
                  <a:schemeClr val="accent2"/>
                </a:gs>
                <a:gs pos="99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sp>
        <p:nvSpPr>
          <p:cNvPr id="36" name="Tytuł 1">
            <a:extLst>
              <a:ext uri="{FF2B5EF4-FFF2-40B4-BE49-F238E27FC236}">
                <a16:creationId xmlns:a16="http://schemas.microsoft.com/office/drawing/2014/main" id="{E9EB969D-5C7F-7F4F-B5C3-BEC805158BC1}"/>
              </a:ext>
            </a:extLst>
          </p:cNvPr>
          <p:cNvSpPr>
            <a:spLocks noGrp="1"/>
          </p:cNvSpPr>
          <p:nvPr>
            <p:ph type="title" hasCustomPrompt="1"/>
          </p:nvPr>
        </p:nvSpPr>
        <p:spPr>
          <a:xfrm>
            <a:off x="681039" y="1"/>
            <a:ext cx="10829924" cy="1124980"/>
          </a:xfrm>
        </p:spPr>
        <p:txBody>
          <a:bodyPr lIns="0"/>
          <a:lstStyle>
            <a:lvl1pPr>
              <a:defRPr>
                <a:latin typeface="Roboto" panose="02000000000000000000" pitchFamily="2" charset="0"/>
                <a:ea typeface="Roboto" panose="02000000000000000000" pitchFamily="2" charset="0"/>
              </a:defRPr>
            </a:lvl1pPr>
          </a:lstStyle>
          <a:p>
            <a:r>
              <a:rPr lang="pl-PL" dirty="0" err="1"/>
              <a:t>Click</a:t>
            </a:r>
            <a:r>
              <a:rPr lang="pl-PL" dirty="0"/>
              <a:t> to </a:t>
            </a:r>
            <a:r>
              <a:rPr lang="pl-PL" dirty="0" err="1"/>
              <a:t>edit</a:t>
            </a:r>
            <a:endParaRPr lang="pl-PL" dirty="0"/>
          </a:p>
        </p:txBody>
      </p:sp>
      <p:cxnSp>
        <p:nvCxnSpPr>
          <p:cNvPr id="37" name="Łącznik prosty 36">
            <a:extLst>
              <a:ext uri="{FF2B5EF4-FFF2-40B4-BE49-F238E27FC236}">
                <a16:creationId xmlns:a16="http://schemas.microsoft.com/office/drawing/2014/main" id="{83EB446E-A7CB-FC4F-B8DD-9723948DA9F5}"/>
              </a:ext>
            </a:extLst>
          </p:cNvPr>
          <p:cNvCxnSpPr>
            <a:cxnSpLocks/>
          </p:cNvCxnSpPr>
          <p:nvPr userDrawn="1"/>
        </p:nvCxnSpPr>
        <p:spPr>
          <a:xfrm flipH="1">
            <a:off x="1" y="1282550"/>
            <a:ext cx="1949449" cy="0"/>
          </a:xfrm>
          <a:prstGeom prst="line">
            <a:avLst/>
          </a:prstGeom>
          <a:ln w="25400">
            <a:gradFill>
              <a:gsLst>
                <a:gs pos="0">
                  <a:schemeClr val="accent1"/>
                </a:gs>
                <a:gs pos="100000">
                  <a:schemeClr val="accent2"/>
                </a:gs>
              </a:gsLst>
              <a:lin ang="0" scaled="0"/>
            </a:gradFill>
          </a:ln>
          <a:effectLst/>
        </p:spPr>
        <p:style>
          <a:lnRef idx="2">
            <a:schemeClr val="accent1"/>
          </a:lnRef>
          <a:fillRef idx="0">
            <a:schemeClr val="accent1"/>
          </a:fillRef>
          <a:effectRef idx="1">
            <a:schemeClr val="accent1"/>
          </a:effectRef>
          <a:fontRef idx="minor">
            <a:schemeClr val="tx1"/>
          </a:fontRef>
        </p:style>
      </p:cxnSp>
      <p:cxnSp>
        <p:nvCxnSpPr>
          <p:cNvPr id="15" name="Łącznik prosty 14">
            <a:extLst>
              <a:ext uri="{FF2B5EF4-FFF2-40B4-BE49-F238E27FC236}">
                <a16:creationId xmlns:a16="http://schemas.microsoft.com/office/drawing/2014/main" id="{A232BA1B-B26E-1E47-BF00-F6E198472E45}"/>
              </a:ext>
            </a:extLst>
          </p:cNvPr>
          <p:cNvCxnSpPr>
            <a:cxnSpLocks/>
          </p:cNvCxnSpPr>
          <p:nvPr userDrawn="1"/>
        </p:nvCxnSpPr>
        <p:spPr>
          <a:xfrm>
            <a:off x="6096000" y="6321930"/>
            <a:ext cx="1" cy="536070"/>
          </a:xfrm>
          <a:prstGeom prst="line">
            <a:avLst/>
          </a:prstGeom>
          <a:solidFill>
            <a:schemeClr val="bg1"/>
          </a:solidFill>
          <a:ln w="25400">
            <a:gradFill>
              <a:gsLst>
                <a:gs pos="0">
                  <a:schemeClr val="accent2"/>
                </a:gs>
                <a:gs pos="10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157723180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meline Vertical Content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Owal 2">
            <a:extLst>
              <a:ext uri="{FF2B5EF4-FFF2-40B4-BE49-F238E27FC236}">
                <a16:creationId xmlns:a16="http://schemas.microsoft.com/office/drawing/2014/main" id="{213A9413-FE0C-4805-A31A-C833E3814240}"/>
              </a:ext>
            </a:extLst>
          </p:cNvPr>
          <p:cNvSpPr/>
          <p:nvPr userDrawn="1"/>
        </p:nvSpPr>
        <p:spPr>
          <a:xfrm>
            <a:off x="5520530" y="1052066"/>
            <a:ext cx="1152525" cy="1152525"/>
          </a:xfrm>
          <a:prstGeom prst="ellipse">
            <a:avLst/>
          </a:prstGeom>
          <a:noFill/>
          <a:ln w="25400">
            <a:gradFill flip="none" rotWithShape="1">
              <a:gsLst>
                <a:gs pos="0">
                  <a:schemeClr val="accent2"/>
                </a:gs>
                <a:gs pos="99000">
                  <a:schemeClr val="accent1"/>
                </a:gs>
              </a:gsLst>
              <a:lin ang="135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pl-PL" dirty="0">
              <a:solidFill>
                <a:schemeClr val="tx2"/>
              </a:solidFill>
              <a:latin typeface="Roboto" panose="02000000000000000000" pitchFamily="2" charset="0"/>
            </a:endParaRPr>
          </a:p>
        </p:txBody>
      </p:sp>
      <p:sp>
        <p:nvSpPr>
          <p:cNvPr id="45" name="Owal 44">
            <a:extLst>
              <a:ext uri="{FF2B5EF4-FFF2-40B4-BE49-F238E27FC236}">
                <a16:creationId xmlns:a16="http://schemas.microsoft.com/office/drawing/2014/main" id="{5D628117-7E78-9443-BA0F-125BD0958061}"/>
              </a:ext>
            </a:extLst>
          </p:cNvPr>
          <p:cNvSpPr/>
          <p:nvPr userDrawn="1"/>
        </p:nvSpPr>
        <p:spPr>
          <a:xfrm>
            <a:off x="5520530" y="2780593"/>
            <a:ext cx="1152525" cy="1152525"/>
          </a:xfrm>
          <a:prstGeom prst="ellipse">
            <a:avLst/>
          </a:prstGeom>
          <a:noFill/>
          <a:ln w="25400">
            <a:gradFill flip="none" rotWithShape="1">
              <a:gsLst>
                <a:gs pos="0">
                  <a:schemeClr val="accent2"/>
                </a:gs>
                <a:gs pos="99000">
                  <a:schemeClr val="accent1"/>
                </a:gs>
              </a:gsLst>
              <a:lin ang="135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pl-PL" dirty="0">
              <a:solidFill>
                <a:schemeClr val="tx2"/>
              </a:solidFill>
              <a:latin typeface="Roboto" panose="02000000000000000000" pitchFamily="2" charset="0"/>
            </a:endParaRPr>
          </a:p>
        </p:txBody>
      </p:sp>
      <p:sp>
        <p:nvSpPr>
          <p:cNvPr id="48" name="Owal 47">
            <a:extLst>
              <a:ext uri="{FF2B5EF4-FFF2-40B4-BE49-F238E27FC236}">
                <a16:creationId xmlns:a16="http://schemas.microsoft.com/office/drawing/2014/main" id="{59CC2BC7-D098-7945-8610-A23A98324D6B}"/>
              </a:ext>
            </a:extLst>
          </p:cNvPr>
          <p:cNvSpPr/>
          <p:nvPr userDrawn="1"/>
        </p:nvSpPr>
        <p:spPr>
          <a:xfrm>
            <a:off x="5525496" y="4509119"/>
            <a:ext cx="1152525" cy="1152525"/>
          </a:xfrm>
          <a:prstGeom prst="ellipse">
            <a:avLst/>
          </a:prstGeom>
          <a:noFill/>
          <a:ln w="25400">
            <a:gradFill flip="none" rotWithShape="1">
              <a:gsLst>
                <a:gs pos="0">
                  <a:schemeClr val="accent2"/>
                </a:gs>
                <a:gs pos="99000">
                  <a:schemeClr val="accent1"/>
                </a:gs>
              </a:gsLst>
              <a:lin ang="135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pl-PL">
              <a:solidFill>
                <a:schemeClr val="tx2"/>
              </a:solidFill>
              <a:latin typeface="Roboto" panose="02000000000000000000" pitchFamily="2" charset="0"/>
            </a:endParaRPr>
          </a:p>
        </p:txBody>
      </p:sp>
      <p:sp>
        <p:nvSpPr>
          <p:cNvPr id="28" name="Symbol zastępczy tekstu 27">
            <a:extLst>
              <a:ext uri="{FF2B5EF4-FFF2-40B4-BE49-F238E27FC236}">
                <a16:creationId xmlns:a16="http://schemas.microsoft.com/office/drawing/2014/main" id="{4884832E-E4B8-4ADC-8A09-F226364D575E}"/>
              </a:ext>
            </a:extLst>
          </p:cNvPr>
          <p:cNvSpPr>
            <a:spLocks noGrp="1"/>
          </p:cNvSpPr>
          <p:nvPr>
            <p:ph type="body" sz="quarter" idx="11" hasCustomPrompt="1"/>
          </p:nvPr>
        </p:nvSpPr>
        <p:spPr>
          <a:xfrm>
            <a:off x="6903244" y="1052067"/>
            <a:ext cx="3916362" cy="1152524"/>
          </a:xfrm>
        </p:spPr>
        <p:txBody>
          <a:bodyPr anchor="ctr"/>
          <a:lstStyle>
            <a:lvl1pPr marL="0" indent="0">
              <a:buNone/>
              <a:defRPr>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p:txBody>
      </p:sp>
      <p:sp>
        <p:nvSpPr>
          <p:cNvPr id="25" name="Symbol zastępczy tekstu 24">
            <a:extLst>
              <a:ext uri="{FF2B5EF4-FFF2-40B4-BE49-F238E27FC236}">
                <a16:creationId xmlns:a16="http://schemas.microsoft.com/office/drawing/2014/main" id="{E1639D43-8164-46CA-8AB6-B76DAC594D0F}"/>
              </a:ext>
            </a:extLst>
          </p:cNvPr>
          <p:cNvSpPr>
            <a:spLocks noGrp="1"/>
          </p:cNvSpPr>
          <p:nvPr>
            <p:ph type="body" sz="quarter" idx="10" hasCustomPrompt="1"/>
          </p:nvPr>
        </p:nvSpPr>
        <p:spPr>
          <a:xfrm>
            <a:off x="5520530" y="1052067"/>
            <a:ext cx="1152523" cy="1152524"/>
          </a:xfrm>
        </p:spPr>
        <p:txBody>
          <a:bodyPr anchor="ctr">
            <a:noAutofit/>
          </a:bodyPr>
          <a:lstStyle>
            <a:lvl1pPr marL="0" indent="0" algn="ctr">
              <a:buFont typeface="Arial" panose="020B0604020202020204" pitchFamily="34" charset="0"/>
              <a:buNone/>
              <a:defRPr sz="4000" b="0" i="0">
                <a:solidFill>
                  <a:schemeClr val="tx2"/>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pl-PL" dirty="0"/>
              <a:t>#</a:t>
            </a:r>
          </a:p>
        </p:txBody>
      </p:sp>
      <p:sp>
        <p:nvSpPr>
          <p:cNvPr id="42" name="Symbol zastępczy tekstu 27">
            <a:extLst>
              <a:ext uri="{FF2B5EF4-FFF2-40B4-BE49-F238E27FC236}">
                <a16:creationId xmlns:a16="http://schemas.microsoft.com/office/drawing/2014/main" id="{75AD1B0D-663F-7644-92A1-EA7C49A12377}"/>
              </a:ext>
            </a:extLst>
          </p:cNvPr>
          <p:cNvSpPr>
            <a:spLocks noGrp="1"/>
          </p:cNvSpPr>
          <p:nvPr>
            <p:ph type="body" sz="quarter" idx="12" hasCustomPrompt="1"/>
          </p:nvPr>
        </p:nvSpPr>
        <p:spPr>
          <a:xfrm>
            <a:off x="1372394" y="2780594"/>
            <a:ext cx="3916362" cy="1152524"/>
          </a:xfrm>
        </p:spPr>
        <p:txBody>
          <a:bodyPr anchor="ctr"/>
          <a:lstStyle>
            <a:lvl1pPr marL="0" indent="0" algn="r">
              <a:buNone/>
              <a:defRPr>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p:txBody>
      </p:sp>
      <p:sp>
        <p:nvSpPr>
          <p:cNvPr id="46" name="Symbol zastępczy tekstu 24">
            <a:extLst>
              <a:ext uri="{FF2B5EF4-FFF2-40B4-BE49-F238E27FC236}">
                <a16:creationId xmlns:a16="http://schemas.microsoft.com/office/drawing/2014/main" id="{42890E22-D7C7-3C4B-A0C1-8662D1BC8DAE}"/>
              </a:ext>
            </a:extLst>
          </p:cNvPr>
          <p:cNvSpPr>
            <a:spLocks noGrp="1"/>
          </p:cNvSpPr>
          <p:nvPr>
            <p:ph type="body" sz="quarter" idx="13" hasCustomPrompt="1"/>
          </p:nvPr>
        </p:nvSpPr>
        <p:spPr>
          <a:xfrm>
            <a:off x="5520530" y="2780594"/>
            <a:ext cx="1152523" cy="1152524"/>
          </a:xfrm>
        </p:spPr>
        <p:txBody>
          <a:bodyPr anchor="ctr">
            <a:noAutofit/>
          </a:bodyPr>
          <a:lstStyle>
            <a:lvl1pPr marL="0" indent="0" algn="ctr">
              <a:buFont typeface="Arial" panose="020B0604020202020204" pitchFamily="34" charset="0"/>
              <a:buNone/>
              <a:defRPr sz="4000" b="0" i="0">
                <a:solidFill>
                  <a:schemeClr val="tx2"/>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pl-PL" dirty="0"/>
              <a:t>#</a:t>
            </a:r>
          </a:p>
        </p:txBody>
      </p:sp>
      <p:sp>
        <p:nvSpPr>
          <p:cNvPr id="47" name="Symbol zastępczy tekstu 27">
            <a:extLst>
              <a:ext uri="{FF2B5EF4-FFF2-40B4-BE49-F238E27FC236}">
                <a16:creationId xmlns:a16="http://schemas.microsoft.com/office/drawing/2014/main" id="{920C2DBD-509C-FA4B-B05F-0E2E6081DAE7}"/>
              </a:ext>
            </a:extLst>
          </p:cNvPr>
          <p:cNvSpPr>
            <a:spLocks noGrp="1"/>
          </p:cNvSpPr>
          <p:nvPr>
            <p:ph type="body" sz="quarter" idx="14" hasCustomPrompt="1"/>
          </p:nvPr>
        </p:nvSpPr>
        <p:spPr>
          <a:xfrm>
            <a:off x="6908210" y="4509120"/>
            <a:ext cx="3916362" cy="1152524"/>
          </a:xfrm>
        </p:spPr>
        <p:txBody>
          <a:bodyPr anchor="ctr"/>
          <a:lstStyle>
            <a:lvl1pPr marL="0" indent="0">
              <a:buNone/>
              <a:defRPr>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p:txBody>
      </p:sp>
      <p:sp>
        <p:nvSpPr>
          <p:cNvPr id="49" name="Symbol zastępczy tekstu 24">
            <a:extLst>
              <a:ext uri="{FF2B5EF4-FFF2-40B4-BE49-F238E27FC236}">
                <a16:creationId xmlns:a16="http://schemas.microsoft.com/office/drawing/2014/main" id="{C93D98FC-5118-0941-90C9-0BDE927F2FEB}"/>
              </a:ext>
            </a:extLst>
          </p:cNvPr>
          <p:cNvSpPr>
            <a:spLocks noGrp="1"/>
          </p:cNvSpPr>
          <p:nvPr>
            <p:ph type="body" sz="quarter" idx="15" hasCustomPrompt="1"/>
          </p:nvPr>
        </p:nvSpPr>
        <p:spPr>
          <a:xfrm>
            <a:off x="5525496" y="4509120"/>
            <a:ext cx="1152523" cy="1152524"/>
          </a:xfrm>
        </p:spPr>
        <p:txBody>
          <a:bodyPr anchor="ctr">
            <a:noAutofit/>
          </a:bodyPr>
          <a:lstStyle>
            <a:lvl1pPr marL="0" indent="0" algn="ctr">
              <a:buFont typeface="Arial" panose="020B0604020202020204" pitchFamily="34" charset="0"/>
              <a:buNone/>
              <a:defRPr sz="4000" b="0" i="0">
                <a:solidFill>
                  <a:schemeClr val="tx2"/>
                </a:solidFill>
                <a:latin typeface="Roboto Light" panose="02000000000000000000" pitchFamily="2" charset="0"/>
                <a:ea typeface="Roboto Light" panose="02000000000000000000" pitchFamily="2" charset="0"/>
                <a:cs typeface="Roboto Light" panose="02000000000000000000" pitchFamily="2" charset="0"/>
              </a:defRPr>
            </a:lvl1pPr>
          </a:lstStyle>
          <a:p>
            <a:pPr marL="0" marR="0" lvl="0" indent="0" algn="ctr" defTabSz="914400" rtl="0" eaLnBrk="1" fontAlgn="auto" latinLnBrk="0" hangingPunct="1">
              <a:lnSpc>
                <a:spcPct val="100000"/>
              </a:lnSpc>
              <a:spcBef>
                <a:spcPts val="1000"/>
              </a:spcBef>
              <a:spcAft>
                <a:spcPts val="0"/>
              </a:spcAft>
              <a:buClrTx/>
              <a:buSzPct val="78000"/>
              <a:buFont typeface="Arial" panose="020B0604020202020204" pitchFamily="34" charset="0"/>
              <a:buNone/>
              <a:tabLst/>
              <a:defRPr/>
            </a:pPr>
            <a:r>
              <a:rPr lang="pl-PL" dirty="0"/>
              <a:t>#</a:t>
            </a:r>
          </a:p>
        </p:txBody>
      </p:sp>
      <p:cxnSp>
        <p:nvCxnSpPr>
          <p:cNvPr id="9" name="Łącznik prosty 8">
            <a:extLst>
              <a:ext uri="{FF2B5EF4-FFF2-40B4-BE49-F238E27FC236}">
                <a16:creationId xmlns:a16="http://schemas.microsoft.com/office/drawing/2014/main" id="{A7D2D666-5EAF-A242-8633-B20A6BC3A498}"/>
              </a:ext>
            </a:extLst>
          </p:cNvPr>
          <p:cNvCxnSpPr>
            <a:cxnSpLocks/>
            <a:stCxn id="25" idx="2"/>
            <a:endCxn id="46" idx="0"/>
          </p:cNvCxnSpPr>
          <p:nvPr userDrawn="1"/>
        </p:nvCxnSpPr>
        <p:spPr>
          <a:xfrm>
            <a:off x="6096792" y="2204591"/>
            <a:ext cx="0" cy="576003"/>
          </a:xfrm>
          <a:prstGeom prst="line">
            <a:avLst/>
          </a:prstGeom>
          <a:solidFill>
            <a:schemeClr val="bg1"/>
          </a:solidFill>
          <a:ln w="25400">
            <a:gradFill>
              <a:gsLst>
                <a:gs pos="0">
                  <a:schemeClr val="accent2"/>
                </a:gs>
                <a:gs pos="99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11" name="Łącznik prosty 10">
            <a:extLst>
              <a:ext uri="{FF2B5EF4-FFF2-40B4-BE49-F238E27FC236}">
                <a16:creationId xmlns:a16="http://schemas.microsoft.com/office/drawing/2014/main" id="{97EE8DCC-B43D-E145-8877-1089385D219F}"/>
              </a:ext>
            </a:extLst>
          </p:cNvPr>
          <p:cNvCxnSpPr>
            <a:stCxn id="46" idx="2"/>
            <a:endCxn id="48" idx="0"/>
          </p:cNvCxnSpPr>
          <p:nvPr userDrawn="1"/>
        </p:nvCxnSpPr>
        <p:spPr>
          <a:xfrm>
            <a:off x="6096792" y="3933118"/>
            <a:ext cx="4967" cy="576001"/>
          </a:xfrm>
          <a:prstGeom prst="line">
            <a:avLst/>
          </a:prstGeom>
          <a:solidFill>
            <a:schemeClr val="bg1"/>
          </a:solidFill>
          <a:ln w="25400">
            <a:gradFill>
              <a:gsLst>
                <a:gs pos="0">
                  <a:schemeClr val="accent2"/>
                </a:gs>
                <a:gs pos="99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14" name="Łącznik prosty 13">
            <a:extLst>
              <a:ext uri="{FF2B5EF4-FFF2-40B4-BE49-F238E27FC236}">
                <a16:creationId xmlns:a16="http://schemas.microsoft.com/office/drawing/2014/main" id="{6C9AB59D-AB98-334C-B953-04960D05D193}"/>
              </a:ext>
            </a:extLst>
          </p:cNvPr>
          <p:cNvCxnSpPr>
            <a:cxnSpLocks/>
            <a:endCxn id="25" idx="0"/>
          </p:cNvCxnSpPr>
          <p:nvPr userDrawn="1"/>
        </p:nvCxnSpPr>
        <p:spPr>
          <a:xfrm>
            <a:off x="6096792" y="0"/>
            <a:ext cx="0" cy="1052067"/>
          </a:xfrm>
          <a:prstGeom prst="line">
            <a:avLst/>
          </a:prstGeom>
          <a:solidFill>
            <a:schemeClr val="bg1"/>
          </a:solidFill>
          <a:ln w="25400">
            <a:gradFill>
              <a:gsLst>
                <a:gs pos="0">
                  <a:schemeClr val="accent2"/>
                </a:gs>
                <a:gs pos="99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17" name="Łącznik prosty 16">
            <a:extLst>
              <a:ext uri="{FF2B5EF4-FFF2-40B4-BE49-F238E27FC236}">
                <a16:creationId xmlns:a16="http://schemas.microsoft.com/office/drawing/2014/main" id="{DAC70D42-F84F-A740-A3DF-26E7550C183B}"/>
              </a:ext>
            </a:extLst>
          </p:cNvPr>
          <p:cNvCxnSpPr>
            <a:cxnSpLocks/>
            <a:stCxn id="48" idx="4"/>
          </p:cNvCxnSpPr>
          <p:nvPr userDrawn="1"/>
        </p:nvCxnSpPr>
        <p:spPr>
          <a:xfrm flipH="1">
            <a:off x="6096793" y="5661644"/>
            <a:ext cx="4966" cy="1196356"/>
          </a:xfrm>
          <a:prstGeom prst="line">
            <a:avLst/>
          </a:prstGeom>
          <a:solidFill>
            <a:schemeClr val="bg1"/>
          </a:solidFill>
          <a:ln w="25400">
            <a:gradFill>
              <a:gsLst>
                <a:gs pos="0">
                  <a:schemeClr val="accent2"/>
                </a:gs>
                <a:gs pos="99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2559621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meline Vertical End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8" name="Symbol zastępczy tekstu 27">
            <a:extLst>
              <a:ext uri="{FF2B5EF4-FFF2-40B4-BE49-F238E27FC236}">
                <a16:creationId xmlns:a16="http://schemas.microsoft.com/office/drawing/2014/main" id="{4884832E-E4B8-4ADC-8A09-F226364D575E}"/>
              </a:ext>
            </a:extLst>
          </p:cNvPr>
          <p:cNvSpPr>
            <a:spLocks noGrp="1"/>
          </p:cNvSpPr>
          <p:nvPr>
            <p:ph type="body" sz="quarter" idx="11" hasCustomPrompt="1"/>
          </p:nvPr>
        </p:nvSpPr>
        <p:spPr>
          <a:xfrm>
            <a:off x="6903244" y="1052067"/>
            <a:ext cx="3916362" cy="1152524"/>
          </a:xfrm>
        </p:spPr>
        <p:txBody>
          <a:bodyPr anchor="ctr"/>
          <a:lstStyle>
            <a:lvl1pPr marL="0" indent="0">
              <a:buNone/>
              <a:defRPr>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p:txBody>
      </p:sp>
      <p:sp>
        <p:nvSpPr>
          <p:cNvPr id="3" name="Owal 2">
            <a:extLst>
              <a:ext uri="{FF2B5EF4-FFF2-40B4-BE49-F238E27FC236}">
                <a16:creationId xmlns:a16="http://schemas.microsoft.com/office/drawing/2014/main" id="{213A9413-FE0C-4805-A31A-C833E3814240}"/>
              </a:ext>
            </a:extLst>
          </p:cNvPr>
          <p:cNvSpPr/>
          <p:nvPr userDrawn="1"/>
        </p:nvSpPr>
        <p:spPr>
          <a:xfrm>
            <a:off x="5520530" y="1052066"/>
            <a:ext cx="1152525" cy="1152525"/>
          </a:xfrm>
          <a:prstGeom prst="ellipse">
            <a:avLst/>
          </a:prstGeom>
          <a:noFill/>
          <a:ln w="25400">
            <a:gradFill flip="none" rotWithShape="1">
              <a:gsLst>
                <a:gs pos="0">
                  <a:schemeClr val="accent2"/>
                </a:gs>
                <a:gs pos="99000">
                  <a:schemeClr val="accent1"/>
                </a:gs>
              </a:gsLst>
              <a:lin ang="135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pl-PL" dirty="0">
              <a:solidFill>
                <a:schemeClr val="tx2"/>
              </a:solidFill>
              <a:latin typeface="Roboto" panose="02000000000000000000" pitchFamily="2" charset="0"/>
            </a:endParaRPr>
          </a:p>
        </p:txBody>
      </p:sp>
      <p:sp>
        <p:nvSpPr>
          <p:cNvPr id="25" name="Symbol zastępczy tekstu 24">
            <a:extLst>
              <a:ext uri="{FF2B5EF4-FFF2-40B4-BE49-F238E27FC236}">
                <a16:creationId xmlns:a16="http://schemas.microsoft.com/office/drawing/2014/main" id="{E1639D43-8164-46CA-8AB6-B76DAC594D0F}"/>
              </a:ext>
            </a:extLst>
          </p:cNvPr>
          <p:cNvSpPr>
            <a:spLocks noGrp="1"/>
          </p:cNvSpPr>
          <p:nvPr>
            <p:ph type="body" sz="quarter" idx="10" hasCustomPrompt="1"/>
          </p:nvPr>
        </p:nvSpPr>
        <p:spPr>
          <a:xfrm>
            <a:off x="5520530" y="1052067"/>
            <a:ext cx="1152523" cy="1152524"/>
          </a:xfrm>
        </p:spPr>
        <p:txBody>
          <a:bodyPr anchor="ctr">
            <a:noAutofit/>
          </a:bodyPr>
          <a:lstStyle>
            <a:lvl1pPr marL="0" indent="0" algn="ctr">
              <a:buFont typeface="Arial" panose="020B0604020202020204" pitchFamily="34" charset="0"/>
              <a:buNone/>
              <a:defRPr sz="4000" b="0" i="0">
                <a:solidFill>
                  <a:schemeClr val="tx2"/>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pl-PL" dirty="0"/>
              <a:t>#</a:t>
            </a:r>
          </a:p>
        </p:txBody>
      </p:sp>
      <p:sp>
        <p:nvSpPr>
          <p:cNvPr id="42" name="Symbol zastępczy tekstu 27">
            <a:extLst>
              <a:ext uri="{FF2B5EF4-FFF2-40B4-BE49-F238E27FC236}">
                <a16:creationId xmlns:a16="http://schemas.microsoft.com/office/drawing/2014/main" id="{75AD1B0D-663F-7644-92A1-EA7C49A12377}"/>
              </a:ext>
            </a:extLst>
          </p:cNvPr>
          <p:cNvSpPr>
            <a:spLocks noGrp="1"/>
          </p:cNvSpPr>
          <p:nvPr>
            <p:ph type="body" sz="quarter" idx="12" hasCustomPrompt="1"/>
          </p:nvPr>
        </p:nvSpPr>
        <p:spPr>
          <a:xfrm>
            <a:off x="1372394" y="2780594"/>
            <a:ext cx="3916362" cy="1152524"/>
          </a:xfrm>
        </p:spPr>
        <p:txBody>
          <a:bodyPr anchor="ctr"/>
          <a:lstStyle>
            <a:lvl1pPr marL="0" indent="0" algn="r">
              <a:buNone/>
              <a:defRPr>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p:txBody>
      </p:sp>
      <p:sp>
        <p:nvSpPr>
          <p:cNvPr id="45" name="Owal 44">
            <a:extLst>
              <a:ext uri="{FF2B5EF4-FFF2-40B4-BE49-F238E27FC236}">
                <a16:creationId xmlns:a16="http://schemas.microsoft.com/office/drawing/2014/main" id="{5D628117-7E78-9443-BA0F-125BD0958061}"/>
              </a:ext>
            </a:extLst>
          </p:cNvPr>
          <p:cNvSpPr/>
          <p:nvPr userDrawn="1"/>
        </p:nvSpPr>
        <p:spPr>
          <a:xfrm>
            <a:off x="5520530" y="2780593"/>
            <a:ext cx="1152525" cy="1152525"/>
          </a:xfrm>
          <a:prstGeom prst="ellipse">
            <a:avLst/>
          </a:prstGeom>
          <a:noFill/>
          <a:ln w="25400">
            <a:gradFill flip="none" rotWithShape="1">
              <a:gsLst>
                <a:gs pos="0">
                  <a:schemeClr val="accent2"/>
                </a:gs>
                <a:gs pos="99000">
                  <a:schemeClr val="accent1"/>
                </a:gs>
              </a:gsLst>
              <a:lin ang="135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pl-PL" dirty="0">
              <a:solidFill>
                <a:schemeClr val="tx2"/>
              </a:solidFill>
              <a:latin typeface="Roboto" panose="02000000000000000000" pitchFamily="2" charset="0"/>
            </a:endParaRPr>
          </a:p>
        </p:txBody>
      </p:sp>
      <p:sp>
        <p:nvSpPr>
          <p:cNvPr id="46" name="Symbol zastępczy tekstu 24">
            <a:extLst>
              <a:ext uri="{FF2B5EF4-FFF2-40B4-BE49-F238E27FC236}">
                <a16:creationId xmlns:a16="http://schemas.microsoft.com/office/drawing/2014/main" id="{42890E22-D7C7-3C4B-A0C1-8662D1BC8DAE}"/>
              </a:ext>
            </a:extLst>
          </p:cNvPr>
          <p:cNvSpPr>
            <a:spLocks noGrp="1"/>
          </p:cNvSpPr>
          <p:nvPr>
            <p:ph type="body" sz="quarter" idx="13" hasCustomPrompt="1"/>
          </p:nvPr>
        </p:nvSpPr>
        <p:spPr>
          <a:xfrm>
            <a:off x="5520530" y="2780594"/>
            <a:ext cx="1152523" cy="1152524"/>
          </a:xfrm>
        </p:spPr>
        <p:txBody>
          <a:bodyPr anchor="ctr">
            <a:noAutofit/>
          </a:bodyPr>
          <a:lstStyle>
            <a:lvl1pPr marL="0" indent="0" algn="ctr">
              <a:buFont typeface="Arial" panose="020B0604020202020204" pitchFamily="34" charset="0"/>
              <a:buNone/>
              <a:defRPr sz="4000" b="0" i="0">
                <a:solidFill>
                  <a:schemeClr val="tx2"/>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pl-PL" dirty="0"/>
              <a:t>#</a:t>
            </a:r>
          </a:p>
        </p:txBody>
      </p:sp>
      <p:sp>
        <p:nvSpPr>
          <p:cNvPr id="47" name="Symbol zastępczy tekstu 27">
            <a:extLst>
              <a:ext uri="{FF2B5EF4-FFF2-40B4-BE49-F238E27FC236}">
                <a16:creationId xmlns:a16="http://schemas.microsoft.com/office/drawing/2014/main" id="{920C2DBD-509C-FA4B-B05F-0E2E6081DAE7}"/>
              </a:ext>
            </a:extLst>
          </p:cNvPr>
          <p:cNvSpPr>
            <a:spLocks noGrp="1"/>
          </p:cNvSpPr>
          <p:nvPr>
            <p:ph type="body" sz="quarter" idx="14" hasCustomPrompt="1"/>
          </p:nvPr>
        </p:nvSpPr>
        <p:spPr>
          <a:xfrm>
            <a:off x="6908210" y="4509120"/>
            <a:ext cx="3916362" cy="1152524"/>
          </a:xfrm>
        </p:spPr>
        <p:txBody>
          <a:bodyPr anchor="ctr"/>
          <a:lstStyle>
            <a:lvl1pPr marL="0" indent="0">
              <a:buNone/>
              <a:defRPr>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p:txBody>
      </p:sp>
      <p:sp>
        <p:nvSpPr>
          <p:cNvPr id="48" name="Owal 47">
            <a:extLst>
              <a:ext uri="{FF2B5EF4-FFF2-40B4-BE49-F238E27FC236}">
                <a16:creationId xmlns:a16="http://schemas.microsoft.com/office/drawing/2014/main" id="{59CC2BC7-D098-7945-8610-A23A98324D6B}"/>
              </a:ext>
            </a:extLst>
          </p:cNvPr>
          <p:cNvSpPr/>
          <p:nvPr userDrawn="1"/>
        </p:nvSpPr>
        <p:spPr>
          <a:xfrm>
            <a:off x="5525496" y="4509119"/>
            <a:ext cx="1152525" cy="1152525"/>
          </a:xfrm>
          <a:prstGeom prst="ellipse">
            <a:avLst/>
          </a:prstGeom>
          <a:noFill/>
          <a:ln w="25400">
            <a:gradFill flip="none" rotWithShape="1">
              <a:gsLst>
                <a:gs pos="0">
                  <a:schemeClr val="accent2"/>
                </a:gs>
                <a:gs pos="99000">
                  <a:schemeClr val="accent1"/>
                </a:gs>
              </a:gsLst>
              <a:lin ang="135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pl-PL">
              <a:solidFill>
                <a:schemeClr val="tx2"/>
              </a:solidFill>
              <a:latin typeface="Roboto" panose="02000000000000000000" pitchFamily="2" charset="0"/>
            </a:endParaRPr>
          </a:p>
        </p:txBody>
      </p:sp>
      <p:sp>
        <p:nvSpPr>
          <p:cNvPr id="49" name="Symbol zastępczy tekstu 24">
            <a:extLst>
              <a:ext uri="{FF2B5EF4-FFF2-40B4-BE49-F238E27FC236}">
                <a16:creationId xmlns:a16="http://schemas.microsoft.com/office/drawing/2014/main" id="{C93D98FC-5118-0941-90C9-0BDE927F2FEB}"/>
              </a:ext>
            </a:extLst>
          </p:cNvPr>
          <p:cNvSpPr>
            <a:spLocks noGrp="1"/>
          </p:cNvSpPr>
          <p:nvPr>
            <p:ph type="body" sz="quarter" idx="15" hasCustomPrompt="1"/>
          </p:nvPr>
        </p:nvSpPr>
        <p:spPr>
          <a:xfrm>
            <a:off x="5525496" y="4509120"/>
            <a:ext cx="1152523" cy="1152524"/>
          </a:xfrm>
        </p:spPr>
        <p:txBody>
          <a:bodyPr anchor="ctr">
            <a:noAutofit/>
          </a:bodyPr>
          <a:lstStyle>
            <a:lvl1pPr marL="0" indent="0" algn="ctr">
              <a:buFont typeface="Arial" panose="020B0604020202020204" pitchFamily="34" charset="0"/>
              <a:buNone/>
              <a:defRPr sz="4000" b="0" i="0">
                <a:solidFill>
                  <a:schemeClr val="tx2"/>
                </a:solidFill>
                <a:latin typeface="Roboto Light" panose="02000000000000000000" pitchFamily="2" charset="0"/>
                <a:ea typeface="Roboto Light" panose="02000000000000000000" pitchFamily="2" charset="0"/>
                <a:cs typeface="Roboto Light" panose="02000000000000000000" pitchFamily="2" charset="0"/>
              </a:defRPr>
            </a:lvl1pPr>
          </a:lstStyle>
          <a:p>
            <a:pPr marL="0" marR="0" lvl="0" indent="0" algn="ctr" defTabSz="914400" rtl="0" eaLnBrk="1" fontAlgn="auto" latinLnBrk="0" hangingPunct="1">
              <a:lnSpc>
                <a:spcPct val="100000"/>
              </a:lnSpc>
              <a:spcBef>
                <a:spcPts val="1000"/>
              </a:spcBef>
              <a:spcAft>
                <a:spcPts val="0"/>
              </a:spcAft>
              <a:buClrTx/>
              <a:buSzPct val="78000"/>
              <a:buFont typeface="Arial" panose="020B0604020202020204" pitchFamily="34" charset="0"/>
              <a:buNone/>
              <a:tabLst/>
              <a:defRPr/>
            </a:pPr>
            <a:r>
              <a:rPr lang="pl-PL" dirty="0"/>
              <a:t>#</a:t>
            </a:r>
          </a:p>
        </p:txBody>
      </p:sp>
      <p:cxnSp>
        <p:nvCxnSpPr>
          <p:cNvPr id="9" name="Łącznik prosty 8">
            <a:extLst>
              <a:ext uri="{FF2B5EF4-FFF2-40B4-BE49-F238E27FC236}">
                <a16:creationId xmlns:a16="http://schemas.microsoft.com/office/drawing/2014/main" id="{A7D2D666-5EAF-A242-8633-B20A6BC3A498}"/>
              </a:ext>
            </a:extLst>
          </p:cNvPr>
          <p:cNvCxnSpPr>
            <a:cxnSpLocks/>
            <a:stCxn id="25" idx="2"/>
            <a:endCxn id="46" idx="0"/>
          </p:cNvCxnSpPr>
          <p:nvPr userDrawn="1"/>
        </p:nvCxnSpPr>
        <p:spPr>
          <a:xfrm>
            <a:off x="6096792" y="2204591"/>
            <a:ext cx="0" cy="576003"/>
          </a:xfrm>
          <a:prstGeom prst="line">
            <a:avLst/>
          </a:prstGeom>
          <a:solidFill>
            <a:schemeClr val="bg1"/>
          </a:solidFill>
          <a:ln w="25400">
            <a:gradFill>
              <a:gsLst>
                <a:gs pos="0">
                  <a:schemeClr val="accent2"/>
                </a:gs>
                <a:gs pos="99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11" name="Łącznik prosty 10">
            <a:extLst>
              <a:ext uri="{FF2B5EF4-FFF2-40B4-BE49-F238E27FC236}">
                <a16:creationId xmlns:a16="http://schemas.microsoft.com/office/drawing/2014/main" id="{97EE8DCC-B43D-E145-8877-1089385D219F}"/>
              </a:ext>
            </a:extLst>
          </p:cNvPr>
          <p:cNvCxnSpPr>
            <a:stCxn id="46" idx="2"/>
            <a:endCxn id="48" idx="0"/>
          </p:cNvCxnSpPr>
          <p:nvPr userDrawn="1"/>
        </p:nvCxnSpPr>
        <p:spPr>
          <a:xfrm>
            <a:off x="6096792" y="3933118"/>
            <a:ext cx="4967" cy="576001"/>
          </a:xfrm>
          <a:prstGeom prst="line">
            <a:avLst/>
          </a:prstGeom>
          <a:solidFill>
            <a:schemeClr val="bg1"/>
          </a:solidFill>
          <a:ln w="25400">
            <a:gradFill>
              <a:gsLst>
                <a:gs pos="0">
                  <a:schemeClr val="accent2"/>
                </a:gs>
                <a:gs pos="99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14" name="Łącznik prosty 13">
            <a:extLst>
              <a:ext uri="{FF2B5EF4-FFF2-40B4-BE49-F238E27FC236}">
                <a16:creationId xmlns:a16="http://schemas.microsoft.com/office/drawing/2014/main" id="{6C9AB59D-AB98-334C-B953-04960D05D193}"/>
              </a:ext>
            </a:extLst>
          </p:cNvPr>
          <p:cNvCxnSpPr>
            <a:cxnSpLocks/>
            <a:endCxn id="25" idx="0"/>
          </p:cNvCxnSpPr>
          <p:nvPr userDrawn="1"/>
        </p:nvCxnSpPr>
        <p:spPr>
          <a:xfrm>
            <a:off x="6096792" y="0"/>
            <a:ext cx="0" cy="1052067"/>
          </a:xfrm>
          <a:prstGeom prst="line">
            <a:avLst/>
          </a:prstGeom>
          <a:solidFill>
            <a:schemeClr val="bg1"/>
          </a:solidFill>
          <a:ln w="25400">
            <a:gradFill>
              <a:gsLst>
                <a:gs pos="0">
                  <a:schemeClr val="accent2"/>
                </a:gs>
                <a:gs pos="99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28973827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331FD11-D4EB-F349-A244-1BC13AA5B98F}"/>
              </a:ext>
            </a:extLst>
          </p:cNvPr>
          <p:cNvSpPr>
            <a:spLocks noGrp="1"/>
          </p:cNvSpPr>
          <p:nvPr>
            <p:ph type="title" hasCustomPrompt="1"/>
          </p:nvPr>
        </p:nvSpPr>
        <p:spPr/>
        <p:txBody>
          <a:bodyPr lIns="0"/>
          <a:lstStyle>
            <a:lvl1pPr>
              <a:defRPr>
                <a:latin typeface="Roboto" panose="02000000000000000000" pitchFamily="2" charset="0"/>
                <a:ea typeface="Roboto" panose="02000000000000000000" pitchFamily="2" charset="0"/>
              </a:defRPr>
            </a:lvl1pPr>
          </a:lstStyle>
          <a:p>
            <a:r>
              <a:rPr lang="pl-PL" dirty="0" err="1"/>
              <a:t>Click</a:t>
            </a:r>
            <a:r>
              <a:rPr lang="pl-PL" dirty="0"/>
              <a:t> to </a:t>
            </a:r>
            <a:r>
              <a:rPr lang="pl-PL" dirty="0" err="1"/>
              <a:t>edit</a:t>
            </a:r>
            <a:endParaRPr lang="pl-PL" dirty="0"/>
          </a:p>
        </p:txBody>
      </p:sp>
      <p:sp>
        <p:nvSpPr>
          <p:cNvPr id="3" name="Symbol zastępczy daty 2">
            <a:extLst>
              <a:ext uri="{FF2B5EF4-FFF2-40B4-BE49-F238E27FC236}">
                <a16:creationId xmlns:a16="http://schemas.microsoft.com/office/drawing/2014/main" id="{D3E005BF-7244-1D4A-BB97-C85F270F8250}"/>
              </a:ext>
            </a:extLst>
          </p:cNvPr>
          <p:cNvSpPr>
            <a:spLocks noGrp="1"/>
          </p:cNvSpPr>
          <p:nvPr>
            <p:ph type="dt" sz="half" idx="10"/>
          </p:nvPr>
        </p:nvSpPr>
        <p:spPr>
          <a:xfrm>
            <a:off x="7593012" y="6356350"/>
            <a:ext cx="2535237" cy="365125"/>
          </a:xfrm>
          <a:prstGeom prst="rect">
            <a:avLst/>
          </a:prstGeom>
        </p:spPr>
        <p:txBody>
          <a:bodyPr/>
          <a:lstStyle>
            <a:lvl1pPr>
              <a:defRPr>
                <a:latin typeface="Roboto" panose="02000000000000000000" pitchFamily="2" charset="0"/>
                <a:ea typeface="Roboto" panose="02000000000000000000" pitchFamily="2" charset="0"/>
              </a:defRPr>
            </a:lvl1pPr>
          </a:lstStyle>
          <a:p>
            <a:fld id="{2DF0A7F1-8DDE-AB40-ABD1-86832C9EAD8A}" type="datetimeFigureOut">
              <a:rPr lang="pl-PL" smtClean="0"/>
              <a:pPr/>
              <a:t>10.01.2024</a:t>
            </a:fld>
            <a:endParaRPr lang="pl-PL" dirty="0"/>
          </a:p>
        </p:txBody>
      </p:sp>
      <p:sp>
        <p:nvSpPr>
          <p:cNvPr id="4" name="Symbol zastępczy stopki 3">
            <a:extLst>
              <a:ext uri="{FF2B5EF4-FFF2-40B4-BE49-F238E27FC236}">
                <a16:creationId xmlns:a16="http://schemas.microsoft.com/office/drawing/2014/main" id="{7CE38F39-D96F-364D-B193-56BBB633852A}"/>
              </a:ext>
            </a:extLst>
          </p:cNvPr>
          <p:cNvSpPr>
            <a:spLocks noGrp="1"/>
          </p:cNvSpPr>
          <p:nvPr>
            <p:ph type="ftr" sz="quarter" idx="11"/>
          </p:nvPr>
        </p:nvSpPr>
        <p:spPr>
          <a:xfrm>
            <a:off x="1373188" y="6356350"/>
            <a:ext cx="5989636" cy="365125"/>
          </a:xfrm>
          <a:prstGeom prst="rect">
            <a:avLst/>
          </a:prstGeom>
        </p:spPr>
        <p:txBody>
          <a:bodyPr/>
          <a:lstStyle>
            <a:lvl1pPr>
              <a:defRPr>
                <a:latin typeface="Roboto" panose="02000000000000000000" pitchFamily="2" charset="0"/>
                <a:ea typeface="Roboto" panose="02000000000000000000" pitchFamily="2" charset="0"/>
              </a:defRPr>
            </a:lvl1pPr>
          </a:lstStyle>
          <a:p>
            <a:endParaRPr lang="pl-PL" dirty="0"/>
          </a:p>
        </p:txBody>
      </p:sp>
      <p:sp>
        <p:nvSpPr>
          <p:cNvPr id="5" name="Symbol zastępczy numeru slajdu 4">
            <a:extLst>
              <a:ext uri="{FF2B5EF4-FFF2-40B4-BE49-F238E27FC236}">
                <a16:creationId xmlns:a16="http://schemas.microsoft.com/office/drawing/2014/main" id="{B1042CF3-E3B6-1349-9AA2-C55AC9D9AA98}"/>
              </a:ext>
            </a:extLst>
          </p:cNvPr>
          <p:cNvSpPr>
            <a:spLocks noGrp="1"/>
          </p:cNvSpPr>
          <p:nvPr>
            <p:ph type="sldNum" sz="quarter" idx="12"/>
          </p:nvPr>
        </p:nvSpPr>
        <p:spPr>
          <a:xfrm>
            <a:off x="681039" y="6356350"/>
            <a:ext cx="576261" cy="365125"/>
          </a:xfrm>
          <a:prstGeom prst="rect">
            <a:avLst/>
          </a:prstGeom>
        </p:spPr>
        <p:txBody>
          <a:bodyPr/>
          <a:lstStyle>
            <a:lvl1pPr>
              <a:defRPr>
                <a:latin typeface="Roboto" panose="02000000000000000000" pitchFamily="2" charset="0"/>
                <a:ea typeface="Roboto" panose="02000000000000000000" pitchFamily="2" charset="0"/>
              </a:defRPr>
            </a:lvl1pPr>
          </a:lstStyle>
          <a:p>
            <a:fld id="{82F84508-4418-4F44-8CB3-6C056C4313D3}" type="slidenum">
              <a:rPr lang="pl-PL" smtClean="0"/>
              <a:pPr/>
              <a:t>‹Nr.›</a:t>
            </a:fld>
            <a:endParaRPr lang="pl-PL" dirty="0"/>
          </a:p>
        </p:txBody>
      </p:sp>
      <p:sp>
        <p:nvSpPr>
          <p:cNvPr id="6" name="Content Placeholder 2">
            <a:extLst>
              <a:ext uri="{FF2B5EF4-FFF2-40B4-BE49-F238E27FC236}">
                <a16:creationId xmlns:a16="http://schemas.microsoft.com/office/drawing/2014/main" id="{960C15C8-E7C2-2947-964A-78AEBFC027D7}"/>
              </a:ext>
            </a:extLst>
          </p:cNvPr>
          <p:cNvSpPr>
            <a:spLocks noGrp="1"/>
          </p:cNvSpPr>
          <p:nvPr>
            <p:ph idx="1" hasCustomPrompt="1"/>
          </p:nvPr>
        </p:nvSpPr>
        <p:spPr>
          <a:xfrm>
            <a:off x="681039" y="1484784"/>
            <a:ext cx="10829924" cy="4608512"/>
          </a:xfrm>
        </p:spPr>
        <p:txBody>
          <a:bodyPr vert="horz" lIns="0" tIns="45720" rIns="0" bIns="45720" rtlCol="0">
            <a:normAutofit/>
          </a:bodyPr>
          <a:lstStyle>
            <a:lvl1pPr>
              <a:defRPr lang="pl-PL" dirty="0"/>
            </a:lvl1pPr>
          </a:lstStyle>
          <a:p>
            <a:pPr lvl="0"/>
            <a:r>
              <a:rPr lang="pl-PL" dirty="0" err="1"/>
              <a:t>Click</a:t>
            </a:r>
            <a:r>
              <a:rPr lang="pl-PL" dirty="0"/>
              <a:t> to </a:t>
            </a:r>
            <a:r>
              <a:rPr lang="pl-PL" dirty="0" err="1"/>
              <a:t>edit</a:t>
            </a:r>
            <a:endParaRPr lang="pl-PL" dirty="0"/>
          </a:p>
        </p:txBody>
      </p:sp>
      <p:cxnSp>
        <p:nvCxnSpPr>
          <p:cNvPr id="7" name="Łącznik prosty 6">
            <a:extLst>
              <a:ext uri="{FF2B5EF4-FFF2-40B4-BE49-F238E27FC236}">
                <a16:creationId xmlns:a16="http://schemas.microsoft.com/office/drawing/2014/main" id="{BAFCE026-4EF2-3844-BB84-6450150A56FE}"/>
              </a:ext>
            </a:extLst>
          </p:cNvPr>
          <p:cNvCxnSpPr>
            <a:cxnSpLocks/>
          </p:cNvCxnSpPr>
          <p:nvPr userDrawn="1"/>
        </p:nvCxnSpPr>
        <p:spPr>
          <a:xfrm flipH="1">
            <a:off x="1" y="1282550"/>
            <a:ext cx="1949449" cy="0"/>
          </a:xfrm>
          <a:prstGeom prst="line">
            <a:avLst/>
          </a:prstGeom>
          <a:ln w="25400">
            <a:gradFill>
              <a:gsLst>
                <a:gs pos="0">
                  <a:schemeClr val="accent1"/>
                </a:gs>
                <a:gs pos="100000">
                  <a:schemeClr val="accent2"/>
                </a:gs>
              </a:gsLst>
              <a:lin ang="0" scaled="0"/>
            </a:gra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9989885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meline Horizontal Start">
    <p:spTree>
      <p:nvGrpSpPr>
        <p:cNvPr id="1" name=""/>
        <p:cNvGrpSpPr/>
        <p:nvPr/>
      </p:nvGrpSpPr>
      <p:grpSpPr>
        <a:xfrm>
          <a:off x="0" y="0"/>
          <a:ext cx="0" cy="0"/>
          <a:chOff x="0" y="0"/>
          <a:chExt cx="0" cy="0"/>
        </a:xfrm>
      </p:grpSpPr>
      <p:sp>
        <p:nvSpPr>
          <p:cNvPr id="36" name="Tytuł 1">
            <a:extLst>
              <a:ext uri="{FF2B5EF4-FFF2-40B4-BE49-F238E27FC236}">
                <a16:creationId xmlns:a16="http://schemas.microsoft.com/office/drawing/2014/main" id="{E9EB969D-5C7F-7F4F-B5C3-BEC805158BC1}"/>
              </a:ext>
            </a:extLst>
          </p:cNvPr>
          <p:cNvSpPr>
            <a:spLocks noGrp="1"/>
          </p:cNvSpPr>
          <p:nvPr>
            <p:ph type="title" hasCustomPrompt="1"/>
          </p:nvPr>
        </p:nvSpPr>
        <p:spPr>
          <a:xfrm>
            <a:off x="681039" y="1"/>
            <a:ext cx="10829924" cy="1124980"/>
          </a:xfrm>
        </p:spPr>
        <p:txBody>
          <a:bodyPr lIns="0"/>
          <a:lstStyle>
            <a:lvl1pPr>
              <a:defRPr>
                <a:latin typeface="Roboto" panose="02000000000000000000" pitchFamily="2" charset="0"/>
                <a:ea typeface="Roboto" panose="02000000000000000000" pitchFamily="2" charset="0"/>
              </a:defRPr>
            </a:lvl1pPr>
          </a:lstStyle>
          <a:p>
            <a:r>
              <a:rPr lang="pl-PL" dirty="0" err="1"/>
              <a:t>Click</a:t>
            </a:r>
            <a:r>
              <a:rPr lang="pl-PL" dirty="0"/>
              <a:t> to </a:t>
            </a:r>
            <a:r>
              <a:rPr lang="pl-PL" dirty="0" err="1"/>
              <a:t>edit</a:t>
            </a:r>
            <a:endParaRPr lang="pl-PL" dirty="0"/>
          </a:p>
        </p:txBody>
      </p:sp>
      <p:cxnSp>
        <p:nvCxnSpPr>
          <p:cNvPr id="37" name="Łącznik prosty 36">
            <a:extLst>
              <a:ext uri="{FF2B5EF4-FFF2-40B4-BE49-F238E27FC236}">
                <a16:creationId xmlns:a16="http://schemas.microsoft.com/office/drawing/2014/main" id="{83EB446E-A7CB-FC4F-B8DD-9723948DA9F5}"/>
              </a:ext>
            </a:extLst>
          </p:cNvPr>
          <p:cNvCxnSpPr>
            <a:cxnSpLocks/>
          </p:cNvCxnSpPr>
          <p:nvPr userDrawn="1"/>
        </p:nvCxnSpPr>
        <p:spPr>
          <a:xfrm flipH="1">
            <a:off x="1" y="1282550"/>
            <a:ext cx="1949449" cy="0"/>
          </a:xfrm>
          <a:prstGeom prst="line">
            <a:avLst/>
          </a:prstGeom>
          <a:ln w="25400">
            <a:gradFill>
              <a:gsLst>
                <a:gs pos="0">
                  <a:schemeClr val="accent1"/>
                </a:gs>
                <a:gs pos="100000">
                  <a:schemeClr val="accent2"/>
                </a:gs>
              </a:gsLst>
              <a:lin ang="0" scaled="0"/>
            </a:gradFill>
          </a:ln>
          <a:effectLst/>
        </p:spPr>
        <p:style>
          <a:lnRef idx="2">
            <a:schemeClr val="accent1"/>
          </a:lnRef>
          <a:fillRef idx="0">
            <a:schemeClr val="accent1"/>
          </a:fillRef>
          <a:effectRef idx="1">
            <a:schemeClr val="accent1"/>
          </a:effectRef>
          <a:fontRef idx="minor">
            <a:schemeClr val="tx1"/>
          </a:fontRef>
        </p:style>
      </p:cxnSp>
      <p:sp>
        <p:nvSpPr>
          <p:cNvPr id="18" name="Symbol zastępczy tekstu 27">
            <a:extLst>
              <a:ext uri="{FF2B5EF4-FFF2-40B4-BE49-F238E27FC236}">
                <a16:creationId xmlns:a16="http://schemas.microsoft.com/office/drawing/2014/main" id="{54B24997-8AE3-6749-AAE8-EED640457F27}"/>
              </a:ext>
            </a:extLst>
          </p:cNvPr>
          <p:cNvSpPr>
            <a:spLocks noGrp="1"/>
          </p:cNvSpPr>
          <p:nvPr>
            <p:ph type="body" sz="quarter" idx="16" hasCustomPrompt="1"/>
          </p:nvPr>
        </p:nvSpPr>
        <p:spPr>
          <a:xfrm>
            <a:off x="2179637" y="2405084"/>
            <a:ext cx="2419351" cy="926688"/>
          </a:xfrm>
        </p:spPr>
        <p:txBody>
          <a:bodyPr anchor="t">
            <a:normAutofit/>
          </a:bodyPr>
          <a:lstStyle>
            <a:lvl1pPr marL="0" indent="0" algn="l">
              <a:lnSpc>
                <a:spcPct val="120000"/>
              </a:lnSpc>
              <a:buNone/>
              <a:defRPr sz="1800" b="0">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a:p>
            <a:pPr lvl="0"/>
            <a:endParaRPr lang="pl-PL" dirty="0"/>
          </a:p>
        </p:txBody>
      </p:sp>
      <p:sp>
        <p:nvSpPr>
          <p:cNvPr id="29" name="Symbol zastępczy tekstu 27">
            <a:extLst>
              <a:ext uri="{FF2B5EF4-FFF2-40B4-BE49-F238E27FC236}">
                <a16:creationId xmlns:a16="http://schemas.microsoft.com/office/drawing/2014/main" id="{77A57533-0DE7-2443-819F-70811088FDDF}"/>
              </a:ext>
            </a:extLst>
          </p:cNvPr>
          <p:cNvSpPr>
            <a:spLocks noGrp="1"/>
          </p:cNvSpPr>
          <p:nvPr>
            <p:ph type="body" sz="quarter" idx="17" hasCustomPrompt="1"/>
          </p:nvPr>
        </p:nvSpPr>
        <p:spPr>
          <a:xfrm>
            <a:off x="2189512" y="1861359"/>
            <a:ext cx="2409476" cy="479529"/>
          </a:xfrm>
        </p:spPr>
        <p:txBody>
          <a:bodyPr anchor="b">
            <a:normAutofit/>
          </a:bodyPr>
          <a:lstStyle>
            <a:lvl1pPr marL="0" indent="0" algn="l">
              <a:lnSpc>
                <a:spcPct val="100000"/>
              </a:lnSpc>
              <a:buNone/>
              <a:defRPr sz="2400" b="1">
                <a:solidFill>
                  <a:schemeClr val="tx2"/>
                </a:solidFill>
                <a:latin typeface="Roboto" panose="02000000000000000000" pitchFamily="2" charset="0"/>
                <a:ea typeface="Roboto" panose="02000000000000000000" pitchFamily="2" charset="0"/>
              </a:defRPr>
            </a:lvl1pPr>
          </a:lstStyle>
          <a:p>
            <a:pPr lvl="0"/>
            <a:r>
              <a:rPr lang="pl-PL" dirty="0"/>
              <a:t>####</a:t>
            </a:r>
          </a:p>
        </p:txBody>
      </p:sp>
      <p:sp>
        <p:nvSpPr>
          <p:cNvPr id="55" name="Symbol zastępczy tekstu 27">
            <a:extLst>
              <a:ext uri="{FF2B5EF4-FFF2-40B4-BE49-F238E27FC236}">
                <a16:creationId xmlns:a16="http://schemas.microsoft.com/office/drawing/2014/main" id="{DEAC510A-59E3-3D43-B175-860654F30F7E}"/>
              </a:ext>
            </a:extLst>
          </p:cNvPr>
          <p:cNvSpPr>
            <a:spLocks noGrp="1"/>
          </p:cNvSpPr>
          <p:nvPr>
            <p:ph type="body" sz="quarter" idx="22" hasCustomPrompt="1"/>
          </p:nvPr>
        </p:nvSpPr>
        <p:spPr>
          <a:xfrm>
            <a:off x="3896963" y="5373216"/>
            <a:ext cx="2409476" cy="926688"/>
          </a:xfrm>
        </p:spPr>
        <p:txBody>
          <a:bodyPr anchor="t">
            <a:normAutofit/>
          </a:bodyPr>
          <a:lstStyle>
            <a:lvl1pPr marL="0" indent="0" algn="l">
              <a:lnSpc>
                <a:spcPct val="120000"/>
              </a:lnSpc>
              <a:buNone/>
              <a:defRPr sz="1800" b="0">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a:p>
            <a:pPr lvl="0"/>
            <a:endParaRPr lang="pl-PL" dirty="0"/>
          </a:p>
        </p:txBody>
      </p:sp>
      <p:sp>
        <p:nvSpPr>
          <p:cNvPr id="56" name="Symbol zastępczy tekstu 27">
            <a:extLst>
              <a:ext uri="{FF2B5EF4-FFF2-40B4-BE49-F238E27FC236}">
                <a16:creationId xmlns:a16="http://schemas.microsoft.com/office/drawing/2014/main" id="{448D7B3D-1E52-D941-A299-24F5AE994D61}"/>
              </a:ext>
            </a:extLst>
          </p:cNvPr>
          <p:cNvSpPr>
            <a:spLocks noGrp="1"/>
          </p:cNvSpPr>
          <p:nvPr>
            <p:ph type="body" sz="quarter" idx="23" hasCustomPrompt="1"/>
          </p:nvPr>
        </p:nvSpPr>
        <p:spPr>
          <a:xfrm>
            <a:off x="3906838" y="4829491"/>
            <a:ext cx="2396567" cy="479529"/>
          </a:xfrm>
        </p:spPr>
        <p:txBody>
          <a:bodyPr anchor="b">
            <a:normAutofit/>
          </a:bodyPr>
          <a:lstStyle>
            <a:lvl1pPr marL="0" indent="0" algn="l">
              <a:lnSpc>
                <a:spcPct val="100000"/>
              </a:lnSpc>
              <a:buNone/>
              <a:defRPr sz="2400" b="1">
                <a:solidFill>
                  <a:schemeClr val="tx2"/>
                </a:solidFill>
                <a:latin typeface="Roboto" panose="02000000000000000000" pitchFamily="2" charset="0"/>
                <a:ea typeface="Roboto" panose="02000000000000000000" pitchFamily="2" charset="0"/>
              </a:defRPr>
            </a:lvl1pPr>
          </a:lstStyle>
          <a:p>
            <a:pPr lvl="0"/>
            <a:r>
              <a:rPr lang="pl-PL" dirty="0"/>
              <a:t>####</a:t>
            </a:r>
          </a:p>
        </p:txBody>
      </p:sp>
      <p:sp>
        <p:nvSpPr>
          <p:cNvPr id="69" name="Symbol zastępczy tekstu 27">
            <a:extLst>
              <a:ext uri="{FF2B5EF4-FFF2-40B4-BE49-F238E27FC236}">
                <a16:creationId xmlns:a16="http://schemas.microsoft.com/office/drawing/2014/main" id="{E3575939-895C-A34B-887C-E8BCB786D9F9}"/>
              </a:ext>
            </a:extLst>
          </p:cNvPr>
          <p:cNvSpPr>
            <a:spLocks noGrp="1"/>
          </p:cNvSpPr>
          <p:nvPr userDrawn="1">
            <p:ph type="body" sz="quarter" idx="24" hasCustomPrompt="1"/>
          </p:nvPr>
        </p:nvSpPr>
        <p:spPr>
          <a:xfrm>
            <a:off x="5624164" y="2405084"/>
            <a:ext cx="2433977" cy="926688"/>
          </a:xfrm>
        </p:spPr>
        <p:txBody>
          <a:bodyPr anchor="t">
            <a:normAutofit/>
          </a:bodyPr>
          <a:lstStyle>
            <a:lvl1pPr marL="0" indent="0" algn="l">
              <a:lnSpc>
                <a:spcPct val="120000"/>
              </a:lnSpc>
              <a:buNone/>
              <a:defRPr sz="1800" b="0">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a:p>
            <a:pPr lvl="0"/>
            <a:endParaRPr lang="pl-PL" dirty="0"/>
          </a:p>
        </p:txBody>
      </p:sp>
      <p:sp>
        <p:nvSpPr>
          <p:cNvPr id="70" name="Symbol zastępczy tekstu 27">
            <a:extLst>
              <a:ext uri="{FF2B5EF4-FFF2-40B4-BE49-F238E27FC236}">
                <a16:creationId xmlns:a16="http://schemas.microsoft.com/office/drawing/2014/main" id="{C440E0A9-C8C5-6942-8B22-F7F230317FDC}"/>
              </a:ext>
            </a:extLst>
          </p:cNvPr>
          <p:cNvSpPr>
            <a:spLocks noGrp="1"/>
          </p:cNvSpPr>
          <p:nvPr userDrawn="1">
            <p:ph type="body" sz="quarter" idx="25" hasCustomPrompt="1"/>
          </p:nvPr>
        </p:nvSpPr>
        <p:spPr>
          <a:xfrm>
            <a:off x="5634039" y="1861359"/>
            <a:ext cx="2420936" cy="479529"/>
          </a:xfrm>
        </p:spPr>
        <p:txBody>
          <a:bodyPr anchor="b">
            <a:normAutofit/>
          </a:bodyPr>
          <a:lstStyle>
            <a:lvl1pPr marL="0" indent="0" algn="l">
              <a:lnSpc>
                <a:spcPct val="100000"/>
              </a:lnSpc>
              <a:buNone/>
              <a:defRPr sz="2400" b="1">
                <a:solidFill>
                  <a:schemeClr val="tx2"/>
                </a:solidFill>
                <a:latin typeface="Roboto" panose="02000000000000000000" pitchFamily="2" charset="0"/>
                <a:ea typeface="Roboto" panose="02000000000000000000" pitchFamily="2" charset="0"/>
              </a:defRPr>
            </a:lvl1pPr>
          </a:lstStyle>
          <a:p>
            <a:pPr lvl="0"/>
            <a:r>
              <a:rPr lang="pl-PL" dirty="0"/>
              <a:t>####</a:t>
            </a:r>
          </a:p>
        </p:txBody>
      </p:sp>
      <p:sp>
        <p:nvSpPr>
          <p:cNvPr id="75" name="Symbol zastępczy tekstu 27">
            <a:extLst>
              <a:ext uri="{FF2B5EF4-FFF2-40B4-BE49-F238E27FC236}">
                <a16:creationId xmlns:a16="http://schemas.microsoft.com/office/drawing/2014/main" id="{D2D71081-097F-084B-847C-68415C60F776}"/>
              </a:ext>
            </a:extLst>
          </p:cNvPr>
          <p:cNvSpPr>
            <a:spLocks noGrp="1"/>
          </p:cNvSpPr>
          <p:nvPr userDrawn="1">
            <p:ph type="body" sz="quarter" idx="26" hasCustomPrompt="1"/>
          </p:nvPr>
        </p:nvSpPr>
        <p:spPr>
          <a:xfrm>
            <a:off x="7341489" y="5373216"/>
            <a:ext cx="2326385" cy="926688"/>
          </a:xfrm>
        </p:spPr>
        <p:txBody>
          <a:bodyPr anchor="t">
            <a:normAutofit/>
          </a:bodyPr>
          <a:lstStyle>
            <a:lvl1pPr marL="0" indent="0" algn="l">
              <a:lnSpc>
                <a:spcPct val="120000"/>
              </a:lnSpc>
              <a:buNone/>
              <a:defRPr sz="1800" b="0">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a:p>
            <a:pPr lvl="0"/>
            <a:endParaRPr lang="pl-PL" dirty="0"/>
          </a:p>
        </p:txBody>
      </p:sp>
      <p:sp>
        <p:nvSpPr>
          <p:cNvPr id="76" name="Symbol zastępczy tekstu 27">
            <a:extLst>
              <a:ext uri="{FF2B5EF4-FFF2-40B4-BE49-F238E27FC236}">
                <a16:creationId xmlns:a16="http://schemas.microsoft.com/office/drawing/2014/main" id="{36289EF5-A8A7-8340-971B-E7524C39160F}"/>
              </a:ext>
            </a:extLst>
          </p:cNvPr>
          <p:cNvSpPr>
            <a:spLocks noGrp="1"/>
          </p:cNvSpPr>
          <p:nvPr userDrawn="1">
            <p:ph type="body" sz="quarter" idx="27" hasCustomPrompt="1"/>
          </p:nvPr>
        </p:nvSpPr>
        <p:spPr>
          <a:xfrm>
            <a:off x="7351364" y="4829491"/>
            <a:ext cx="2313921" cy="479529"/>
          </a:xfrm>
        </p:spPr>
        <p:txBody>
          <a:bodyPr anchor="b">
            <a:normAutofit/>
          </a:bodyPr>
          <a:lstStyle>
            <a:lvl1pPr marL="0" indent="0" algn="l">
              <a:lnSpc>
                <a:spcPct val="100000"/>
              </a:lnSpc>
              <a:buNone/>
              <a:defRPr sz="2400" b="1">
                <a:solidFill>
                  <a:schemeClr val="tx2"/>
                </a:solidFill>
                <a:latin typeface="Roboto" panose="02000000000000000000" pitchFamily="2" charset="0"/>
                <a:ea typeface="Roboto" panose="02000000000000000000" pitchFamily="2" charset="0"/>
              </a:defRPr>
            </a:lvl1pPr>
          </a:lstStyle>
          <a:p>
            <a:pPr lvl="0"/>
            <a:r>
              <a:rPr lang="pl-PL" dirty="0"/>
              <a:t>####</a:t>
            </a:r>
          </a:p>
        </p:txBody>
      </p:sp>
      <p:sp>
        <p:nvSpPr>
          <p:cNvPr id="81" name="Symbol zastępczy tekstu 27">
            <a:extLst>
              <a:ext uri="{FF2B5EF4-FFF2-40B4-BE49-F238E27FC236}">
                <a16:creationId xmlns:a16="http://schemas.microsoft.com/office/drawing/2014/main" id="{B7C6EA33-AA06-9843-A417-AF293B7DD056}"/>
              </a:ext>
            </a:extLst>
          </p:cNvPr>
          <p:cNvSpPr>
            <a:spLocks noGrp="1"/>
          </p:cNvSpPr>
          <p:nvPr userDrawn="1">
            <p:ph type="body" sz="quarter" idx="28" hasCustomPrompt="1"/>
          </p:nvPr>
        </p:nvSpPr>
        <p:spPr>
          <a:xfrm>
            <a:off x="9077945" y="2404960"/>
            <a:ext cx="2436196" cy="926688"/>
          </a:xfrm>
        </p:spPr>
        <p:txBody>
          <a:bodyPr anchor="t">
            <a:normAutofit/>
          </a:bodyPr>
          <a:lstStyle>
            <a:lvl1pPr marL="0" indent="0" algn="l">
              <a:lnSpc>
                <a:spcPct val="120000"/>
              </a:lnSpc>
              <a:buNone/>
              <a:defRPr sz="1800" b="0">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a:p>
            <a:pPr lvl="0"/>
            <a:endParaRPr lang="pl-PL" dirty="0"/>
          </a:p>
        </p:txBody>
      </p:sp>
      <p:sp>
        <p:nvSpPr>
          <p:cNvPr id="82" name="Symbol zastępczy tekstu 27">
            <a:extLst>
              <a:ext uri="{FF2B5EF4-FFF2-40B4-BE49-F238E27FC236}">
                <a16:creationId xmlns:a16="http://schemas.microsoft.com/office/drawing/2014/main" id="{4B2A7435-8E28-274B-8AA0-A41343297A31}"/>
              </a:ext>
            </a:extLst>
          </p:cNvPr>
          <p:cNvSpPr>
            <a:spLocks noGrp="1"/>
          </p:cNvSpPr>
          <p:nvPr userDrawn="1">
            <p:ph type="body" sz="quarter" idx="29" hasCustomPrompt="1"/>
          </p:nvPr>
        </p:nvSpPr>
        <p:spPr>
          <a:xfrm>
            <a:off x="9087820" y="1861235"/>
            <a:ext cx="2423143" cy="479529"/>
          </a:xfrm>
        </p:spPr>
        <p:txBody>
          <a:bodyPr anchor="b">
            <a:normAutofit/>
          </a:bodyPr>
          <a:lstStyle>
            <a:lvl1pPr marL="0" indent="0" algn="l">
              <a:lnSpc>
                <a:spcPct val="100000"/>
              </a:lnSpc>
              <a:buNone/>
              <a:defRPr sz="2400" b="1">
                <a:solidFill>
                  <a:schemeClr val="tx2"/>
                </a:solidFill>
                <a:latin typeface="Roboto" panose="02000000000000000000" pitchFamily="2" charset="0"/>
                <a:ea typeface="Roboto" panose="02000000000000000000" pitchFamily="2" charset="0"/>
              </a:defRPr>
            </a:lvl1pPr>
          </a:lstStyle>
          <a:p>
            <a:pPr lvl="0"/>
            <a:r>
              <a:rPr lang="pl-PL" dirty="0"/>
              <a:t>####</a:t>
            </a:r>
          </a:p>
        </p:txBody>
      </p:sp>
      <p:cxnSp>
        <p:nvCxnSpPr>
          <p:cNvPr id="38" name="Łącznik prosty 37">
            <a:extLst>
              <a:ext uri="{FF2B5EF4-FFF2-40B4-BE49-F238E27FC236}">
                <a16:creationId xmlns:a16="http://schemas.microsoft.com/office/drawing/2014/main" id="{357B97EF-430F-D447-B535-9EE2C83920E1}"/>
              </a:ext>
            </a:extLst>
          </p:cNvPr>
          <p:cNvCxnSpPr>
            <a:cxnSpLocks/>
            <a:stCxn id="62" idx="6"/>
          </p:cNvCxnSpPr>
          <p:nvPr userDrawn="1"/>
        </p:nvCxnSpPr>
        <p:spPr>
          <a:xfrm>
            <a:off x="917171" y="3621277"/>
            <a:ext cx="11274829" cy="125"/>
          </a:xfrm>
          <a:prstGeom prst="line">
            <a:avLst/>
          </a:prstGeom>
          <a:ln w="25400">
            <a:gradFill>
              <a:gsLst>
                <a:gs pos="0">
                  <a:schemeClr val="accent2"/>
                </a:gs>
                <a:gs pos="100000">
                  <a:schemeClr val="accent1"/>
                </a:gs>
              </a:gsLst>
              <a:lin ang="0" scaled="0"/>
            </a:gradFill>
          </a:ln>
        </p:spPr>
        <p:style>
          <a:lnRef idx="1">
            <a:schemeClr val="dk1"/>
          </a:lnRef>
          <a:fillRef idx="0">
            <a:schemeClr val="dk1"/>
          </a:fillRef>
          <a:effectRef idx="0">
            <a:schemeClr val="dk1"/>
          </a:effectRef>
          <a:fontRef idx="minor">
            <a:schemeClr val="tx1"/>
          </a:fontRef>
        </p:style>
      </p:cxnSp>
      <p:grpSp>
        <p:nvGrpSpPr>
          <p:cNvPr id="39" name="Grupa 38">
            <a:extLst>
              <a:ext uri="{FF2B5EF4-FFF2-40B4-BE49-F238E27FC236}">
                <a16:creationId xmlns:a16="http://schemas.microsoft.com/office/drawing/2014/main" id="{F6BF4053-28B0-F64B-9045-AB14A266FD1C}"/>
              </a:ext>
            </a:extLst>
          </p:cNvPr>
          <p:cNvGrpSpPr>
            <a:grpSpLocks/>
          </p:cNvGrpSpPr>
          <p:nvPr userDrawn="1"/>
        </p:nvGrpSpPr>
        <p:grpSpPr>
          <a:xfrm>
            <a:off x="1830539" y="2101000"/>
            <a:ext cx="216024" cy="1628289"/>
            <a:chOff x="1508540" y="2101000"/>
            <a:chExt cx="216024" cy="1628289"/>
          </a:xfrm>
        </p:grpSpPr>
        <p:sp>
          <p:nvSpPr>
            <p:cNvPr id="40" name="Owal 39">
              <a:extLst>
                <a:ext uri="{FF2B5EF4-FFF2-40B4-BE49-F238E27FC236}">
                  <a16:creationId xmlns:a16="http://schemas.microsoft.com/office/drawing/2014/main" id="{C790CD1B-F362-1C40-92F1-27E2EED00D2E}"/>
                </a:ext>
              </a:extLst>
            </p:cNvPr>
            <p:cNvSpPr/>
            <p:nvPr userDrawn="1"/>
          </p:nvSpPr>
          <p:spPr>
            <a:xfrm>
              <a:off x="1508540" y="2101000"/>
              <a:ext cx="216024" cy="216024"/>
            </a:xfrm>
            <a:prstGeom prst="ellipse">
              <a:avLst/>
            </a:prstGeom>
            <a:solidFill>
              <a:schemeClr val="bg1"/>
            </a:solidFill>
            <a:ln w="25400">
              <a:gradFill>
                <a:gsLst>
                  <a:gs pos="0">
                    <a:schemeClr val="accent2"/>
                  </a:gs>
                  <a:gs pos="99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latin typeface="Roboto" panose="02000000000000000000" pitchFamily="2" charset="0"/>
              </a:endParaRPr>
            </a:p>
          </p:txBody>
        </p:sp>
        <p:sp>
          <p:nvSpPr>
            <p:cNvPr id="41" name="Owal 40">
              <a:extLst>
                <a:ext uri="{FF2B5EF4-FFF2-40B4-BE49-F238E27FC236}">
                  <a16:creationId xmlns:a16="http://schemas.microsoft.com/office/drawing/2014/main" id="{D0EA7F7C-AFED-704A-BE0E-E3929D8E7A47}"/>
                </a:ext>
              </a:extLst>
            </p:cNvPr>
            <p:cNvSpPr/>
            <p:nvPr userDrawn="1"/>
          </p:nvSpPr>
          <p:spPr>
            <a:xfrm>
              <a:off x="1508540" y="3513265"/>
              <a:ext cx="216024" cy="216024"/>
            </a:xfrm>
            <a:prstGeom prst="ellipse">
              <a:avLst/>
            </a:prstGeom>
            <a:solidFill>
              <a:schemeClr val="bg1"/>
            </a:solidFill>
            <a:ln w="25400">
              <a:gradFill>
                <a:gsLst>
                  <a:gs pos="0">
                    <a:schemeClr val="accent2"/>
                  </a:gs>
                  <a:gs pos="99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latin typeface="Roboto" panose="02000000000000000000" pitchFamily="2" charset="0"/>
              </a:endParaRPr>
            </a:p>
          </p:txBody>
        </p:sp>
        <p:cxnSp>
          <p:nvCxnSpPr>
            <p:cNvPr id="42" name="Łącznik prosty 41">
              <a:extLst>
                <a:ext uri="{FF2B5EF4-FFF2-40B4-BE49-F238E27FC236}">
                  <a16:creationId xmlns:a16="http://schemas.microsoft.com/office/drawing/2014/main" id="{EF74D057-2943-0841-ACE1-9BC0BE6F6E7D}"/>
                </a:ext>
              </a:extLst>
            </p:cNvPr>
            <p:cNvCxnSpPr>
              <a:cxnSpLocks/>
              <a:stCxn id="40" idx="4"/>
            </p:cNvCxnSpPr>
            <p:nvPr userDrawn="1"/>
          </p:nvCxnSpPr>
          <p:spPr>
            <a:xfrm>
              <a:off x="1616552" y="2317024"/>
              <a:ext cx="0" cy="1111976"/>
            </a:xfrm>
            <a:prstGeom prst="line">
              <a:avLst/>
            </a:prstGeom>
            <a:solidFill>
              <a:schemeClr val="bg1"/>
            </a:solidFill>
            <a:ln w="25400">
              <a:gradFill>
                <a:gsLst>
                  <a:gs pos="0">
                    <a:schemeClr val="accent2"/>
                  </a:gs>
                  <a:gs pos="99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grpSp>
      <p:grpSp>
        <p:nvGrpSpPr>
          <p:cNvPr id="44" name="Grupa 43">
            <a:extLst>
              <a:ext uri="{FF2B5EF4-FFF2-40B4-BE49-F238E27FC236}">
                <a16:creationId xmlns:a16="http://schemas.microsoft.com/office/drawing/2014/main" id="{79E0EF95-6A23-D349-BC22-27C85A8385A5}"/>
              </a:ext>
            </a:extLst>
          </p:cNvPr>
          <p:cNvGrpSpPr/>
          <p:nvPr userDrawn="1"/>
        </p:nvGrpSpPr>
        <p:grpSpPr>
          <a:xfrm>
            <a:off x="5280750" y="2101000"/>
            <a:ext cx="216024" cy="1628289"/>
            <a:chOff x="1508540" y="2101000"/>
            <a:chExt cx="216024" cy="1628289"/>
          </a:xfrm>
        </p:grpSpPr>
        <p:sp>
          <p:nvSpPr>
            <p:cNvPr id="45" name="Owal 44">
              <a:extLst>
                <a:ext uri="{FF2B5EF4-FFF2-40B4-BE49-F238E27FC236}">
                  <a16:creationId xmlns:a16="http://schemas.microsoft.com/office/drawing/2014/main" id="{583DBBB2-00FE-7440-A551-0596084FE70E}"/>
                </a:ext>
              </a:extLst>
            </p:cNvPr>
            <p:cNvSpPr/>
            <p:nvPr userDrawn="1"/>
          </p:nvSpPr>
          <p:spPr>
            <a:xfrm>
              <a:off x="1508540" y="2101000"/>
              <a:ext cx="216024" cy="216024"/>
            </a:xfrm>
            <a:prstGeom prst="ellipse">
              <a:avLst/>
            </a:prstGeom>
            <a:solidFill>
              <a:schemeClr val="bg1"/>
            </a:solidFill>
            <a:ln w="25400">
              <a:gradFill>
                <a:gsLst>
                  <a:gs pos="0">
                    <a:schemeClr val="accent2"/>
                  </a:gs>
                  <a:gs pos="99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latin typeface="Roboto" panose="02000000000000000000" pitchFamily="2" charset="0"/>
              </a:endParaRPr>
            </a:p>
          </p:txBody>
        </p:sp>
        <p:sp>
          <p:nvSpPr>
            <p:cNvPr id="46" name="Owal 45">
              <a:extLst>
                <a:ext uri="{FF2B5EF4-FFF2-40B4-BE49-F238E27FC236}">
                  <a16:creationId xmlns:a16="http://schemas.microsoft.com/office/drawing/2014/main" id="{627ADCC9-AA7A-1740-ADD0-21F66E0F9886}"/>
                </a:ext>
              </a:extLst>
            </p:cNvPr>
            <p:cNvSpPr/>
            <p:nvPr userDrawn="1"/>
          </p:nvSpPr>
          <p:spPr>
            <a:xfrm>
              <a:off x="1508540" y="3513265"/>
              <a:ext cx="216024" cy="216024"/>
            </a:xfrm>
            <a:prstGeom prst="ellipse">
              <a:avLst/>
            </a:prstGeom>
            <a:solidFill>
              <a:schemeClr val="bg1"/>
            </a:solidFill>
            <a:ln w="25400">
              <a:gradFill>
                <a:gsLst>
                  <a:gs pos="0">
                    <a:schemeClr val="accent2"/>
                  </a:gs>
                  <a:gs pos="99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latin typeface="Roboto" panose="02000000000000000000" pitchFamily="2" charset="0"/>
              </a:endParaRPr>
            </a:p>
          </p:txBody>
        </p:sp>
        <p:cxnSp>
          <p:nvCxnSpPr>
            <p:cNvPr id="47" name="Łącznik prosty 46">
              <a:extLst>
                <a:ext uri="{FF2B5EF4-FFF2-40B4-BE49-F238E27FC236}">
                  <a16:creationId xmlns:a16="http://schemas.microsoft.com/office/drawing/2014/main" id="{18F0BBD7-28C0-794C-93C9-CA8D38BF0C05}"/>
                </a:ext>
              </a:extLst>
            </p:cNvPr>
            <p:cNvCxnSpPr>
              <a:cxnSpLocks/>
              <a:stCxn id="45" idx="4"/>
            </p:cNvCxnSpPr>
            <p:nvPr userDrawn="1"/>
          </p:nvCxnSpPr>
          <p:spPr>
            <a:xfrm>
              <a:off x="1616552" y="2317024"/>
              <a:ext cx="0" cy="1111976"/>
            </a:xfrm>
            <a:prstGeom prst="line">
              <a:avLst/>
            </a:prstGeom>
            <a:solidFill>
              <a:schemeClr val="bg1"/>
            </a:solidFill>
            <a:ln w="25400">
              <a:gradFill>
                <a:gsLst>
                  <a:gs pos="0">
                    <a:schemeClr val="accent2"/>
                  </a:gs>
                  <a:gs pos="99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grpSp>
      <p:grpSp>
        <p:nvGrpSpPr>
          <p:cNvPr id="48" name="Grupa 47">
            <a:extLst>
              <a:ext uri="{FF2B5EF4-FFF2-40B4-BE49-F238E27FC236}">
                <a16:creationId xmlns:a16="http://schemas.microsoft.com/office/drawing/2014/main" id="{51A8987E-2460-A846-AFEA-CF2D0EAEE2A2}"/>
              </a:ext>
            </a:extLst>
          </p:cNvPr>
          <p:cNvGrpSpPr/>
          <p:nvPr userDrawn="1"/>
        </p:nvGrpSpPr>
        <p:grpSpPr>
          <a:xfrm>
            <a:off x="3572996" y="3513265"/>
            <a:ext cx="216024" cy="1628289"/>
            <a:chOff x="1508540" y="2101000"/>
            <a:chExt cx="216024" cy="1628289"/>
          </a:xfrm>
        </p:grpSpPr>
        <p:sp>
          <p:nvSpPr>
            <p:cNvPr id="49" name="Owal 48">
              <a:extLst>
                <a:ext uri="{FF2B5EF4-FFF2-40B4-BE49-F238E27FC236}">
                  <a16:creationId xmlns:a16="http://schemas.microsoft.com/office/drawing/2014/main" id="{415B9690-45DE-5645-9FAA-07A0F68E4F34}"/>
                </a:ext>
              </a:extLst>
            </p:cNvPr>
            <p:cNvSpPr/>
            <p:nvPr userDrawn="1"/>
          </p:nvSpPr>
          <p:spPr>
            <a:xfrm>
              <a:off x="1508540" y="2101000"/>
              <a:ext cx="216024" cy="216024"/>
            </a:xfrm>
            <a:prstGeom prst="ellipse">
              <a:avLst/>
            </a:prstGeom>
            <a:solidFill>
              <a:schemeClr val="bg1"/>
            </a:solidFill>
            <a:ln w="25400">
              <a:gradFill>
                <a:gsLst>
                  <a:gs pos="0">
                    <a:schemeClr val="accent2"/>
                  </a:gs>
                  <a:gs pos="99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latin typeface="Roboto" panose="02000000000000000000" pitchFamily="2" charset="0"/>
              </a:endParaRPr>
            </a:p>
          </p:txBody>
        </p:sp>
        <p:sp>
          <p:nvSpPr>
            <p:cNvPr id="50" name="Owal 49">
              <a:extLst>
                <a:ext uri="{FF2B5EF4-FFF2-40B4-BE49-F238E27FC236}">
                  <a16:creationId xmlns:a16="http://schemas.microsoft.com/office/drawing/2014/main" id="{2F8C9DB3-8186-FA42-BDB3-5B4A15454437}"/>
                </a:ext>
              </a:extLst>
            </p:cNvPr>
            <p:cNvSpPr/>
            <p:nvPr userDrawn="1"/>
          </p:nvSpPr>
          <p:spPr>
            <a:xfrm>
              <a:off x="1508540" y="3513265"/>
              <a:ext cx="216024" cy="216024"/>
            </a:xfrm>
            <a:prstGeom prst="ellipse">
              <a:avLst/>
            </a:prstGeom>
            <a:solidFill>
              <a:schemeClr val="bg1"/>
            </a:solidFill>
            <a:ln w="25400">
              <a:gradFill>
                <a:gsLst>
                  <a:gs pos="0">
                    <a:schemeClr val="accent2"/>
                  </a:gs>
                  <a:gs pos="99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latin typeface="Roboto" panose="02000000000000000000" pitchFamily="2" charset="0"/>
              </a:endParaRPr>
            </a:p>
          </p:txBody>
        </p:sp>
        <p:cxnSp>
          <p:nvCxnSpPr>
            <p:cNvPr id="51" name="Łącznik prosty 50">
              <a:extLst>
                <a:ext uri="{FF2B5EF4-FFF2-40B4-BE49-F238E27FC236}">
                  <a16:creationId xmlns:a16="http://schemas.microsoft.com/office/drawing/2014/main" id="{E01DBD8B-F59F-E548-94CA-A3C35B2D4183}"/>
                </a:ext>
              </a:extLst>
            </p:cNvPr>
            <p:cNvCxnSpPr>
              <a:cxnSpLocks/>
              <a:endCxn id="50" idx="0"/>
            </p:cNvCxnSpPr>
            <p:nvPr userDrawn="1"/>
          </p:nvCxnSpPr>
          <p:spPr>
            <a:xfrm>
              <a:off x="1616552" y="2401289"/>
              <a:ext cx="0" cy="1111976"/>
            </a:xfrm>
            <a:prstGeom prst="line">
              <a:avLst/>
            </a:prstGeom>
            <a:solidFill>
              <a:schemeClr val="bg1"/>
            </a:solidFill>
            <a:ln w="25400">
              <a:gradFill>
                <a:gsLst>
                  <a:gs pos="0">
                    <a:schemeClr val="accent2"/>
                  </a:gs>
                  <a:gs pos="99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grpSp>
      <p:grpSp>
        <p:nvGrpSpPr>
          <p:cNvPr id="52" name="Grupa 51">
            <a:extLst>
              <a:ext uri="{FF2B5EF4-FFF2-40B4-BE49-F238E27FC236}">
                <a16:creationId xmlns:a16="http://schemas.microsoft.com/office/drawing/2014/main" id="{85B79678-A688-A240-827E-F6596A533A81}"/>
              </a:ext>
            </a:extLst>
          </p:cNvPr>
          <p:cNvGrpSpPr/>
          <p:nvPr userDrawn="1"/>
        </p:nvGrpSpPr>
        <p:grpSpPr>
          <a:xfrm>
            <a:off x="8742395" y="2101000"/>
            <a:ext cx="216024" cy="1628289"/>
            <a:chOff x="1508540" y="2101000"/>
            <a:chExt cx="216024" cy="1628289"/>
          </a:xfrm>
        </p:grpSpPr>
        <p:sp>
          <p:nvSpPr>
            <p:cNvPr id="53" name="Owal 52">
              <a:extLst>
                <a:ext uri="{FF2B5EF4-FFF2-40B4-BE49-F238E27FC236}">
                  <a16:creationId xmlns:a16="http://schemas.microsoft.com/office/drawing/2014/main" id="{B7D43978-7CF8-C049-925D-DE2486AEB30C}"/>
                </a:ext>
              </a:extLst>
            </p:cNvPr>
            <p:cNvSpPr/>
            <p:nvPr userDrawn="1"/>
          </p:nvSpPr>
          <p:spPr>
            <a:xfrm>
              <a:off x="1508540" y="2101000"/>
              <a:ext cx="216024" cy="216024"/>
            </a:xfrm>
            <a:prstGeom prst="ellipse">
              <a:avLst/>
            </a:prstGeom>
            <a:solidFill>
              <a:schemeClr val="bg1"/>
            </a:solidFill>
            <a:ln w="25400">
              <a:gradFill>
                <a:gsLst>
                  <a:gs pos="0">
                    <a:schemeClr val="accent2"/>
                  </a:gs>
                  <a:gs pos="99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latin typeface="Roboto" panose="02000000000000000000" pitchFamily="2" charset="0"/>
              </a:endParaRPr>
            </a:p>
          </p:txBody>
        </p:sp>
        <p:sp>
          <p:nvSpPr>
            <p:cNvPr id="54" name="Owal 53">
              <a:extLst>
                <a:ext uri="{FF2B5EF4-FFF2-40B4-BE49-F238E27FC236}">
                  <a16:creationId xmlns:a16="http://schemas.microsoft.com/office/drawing/2014/main" id="{68FC7BA2-836C-F948-9FFF-4040F041D917}"/>
                </a:ext>
              </a:extLst>
            </p:cNvPr>
            <p:cNvSpPr/>
            <p:nvPr userDrawn="1"/>
          </p:nvSpPr>
          <p:spPr>
            <a:xfrm>
              <a:off x="1508540" y="3513265"/>
              <a:ext cx="216024" cy="216024"/>
            </a:xfrm>
            <a:prstGeom prst="ellipse">
              <a:avLst/>
            </a:prstGeom>
            <a:solidFill>
              <a:schemeClr val="bg1"/>
            </a:solidFill>
            <a:ln w="25400">
              <a:gradFill>
                <a:gsLst>
                  <a:gs pos="0">
                    <a:schemeClr val="accent2"/>
                  </a:gs>
                  <a:gs pos="99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latin typeface="Roboto" panose="02000000000000000000" pitchFamily="2" charset="0"/>
              </a:endParaRPr>
            </a:p>
          </p:txBody>
        </p:sp>
        <p:cxnSp>
          <p:nvCxnSpPr>
            <p:cNvPr id="57" name="Łącznik prosty 56">
              <a:extLst>
                <a:ext uri="{FF2B5EF4-FFF2-40B4-BE49-F238E27FC236}">
                  <a16:creationId xmlns:a16="http://schemas.microsoft.com/office/drawing/2014/main" id="{CAB3645D-A4C4-2C42-B0DC-F8B05443D439}"/>
                </a:ext>
              </a:extLst>
            </p:cNvPr>
            <p:cNvCxnSpPr>
              <a:cxnSpLocks/>
              <a:stCxn id="53" idx="4"/>
            </p:cNvCxnSpPr>
            <p:nvPr userDrawn="1"/>
          </p:nvCxnSpPr>
          <p:spPr>
            <a:xfrm>
              <a:off x="1616552" y="2317024"/>
              <a:ext cx="0" cy="1111976"/>
            </a:xfrm>
            <a:prstGeom prst="line">
              <a:avLst/>
            </a:prstGeom>
            <a:solidFill>
              <a:schemeClr val="bg1"/>
            </a:solidFill>
            <a:ln w="25400">
              <a:gradFill>
                <a:gsLst>
                  <a:gs pos="0">
                    <a:schemeClr val="accent2"/>
                  </a:gs>
                  <a:gs pos="99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grpSp>
      <p:grpSp>
        <p:nvGrpSpPr>
          <p:cNvPr id="58" name="Grupa 57">
            <a:extLst>
              <a:ext uri="{FF2B5EF4-FFF2-40B4-BE49-F238E27FC236}">
                <a16:creationId xmlns:a16="http://schemas.microsoft.com/office/drawing/2014/main" id="{12B8D2E2-D52B-BA42-AD34-066C5275FF20}"/>
              </a:ext>
            </a:extLst>
          </p:cNvPr>
          <p:cNvGrpSpPr/>
          <p:nvPr userDrawn="1"/>
        </p:nvGrpSpPr>
        <p:grpSpPr>
          <a:xfrm>
            <a:off x="7013780" y="3513265"/>
            <a:ext cx="216024" cy="1628289"/>
            <a:chOff x="1508540" y="2101000"/>
            <a:chExt cx="216024" cy="1628289"/>
          </a:xfrm>
        </p:grpSpPr>
        <p:sp>
          <p:nvSpPr>
            <p:cNvPr id="59" name="Owal 58">
              <a:extLst>
                <a:ext uri="{FF2B5EF4-FFF2-40B4-BE49-F238E27FC236}">
                  <a16:creationId xmlns:a16="http://schemas.microsoft.com/office/drawing/2014/main" id="{54683C3E-D79B-9F46-9622-1DFC8A9B5AFB}"/>
                </a:ext>
              </a:extLst>
            </p:cNvPr>
            <p:cNvSpPr/>
            <p:nvPr userDrawn="1"/>
          </p:nvSpPr>
          <p:spPr>
            <a:xfrm>
              <a:off x="1508540" y="2101000"/>
              <a:ext cx="216024" cy="216024"/>
            </a:xfrm>
            <a:prstGeom prst="ellipse">
              <a:avLst/>
            </a:prstGeom>
            <a:solidFill>
              <a:schemeClr val="bg1"/>
            </a:solidFill>
            <a:ln w="25400">
              <a:gradFill>
                <a:gsLst>
                  <a:gs pos="0">
                    <a:schemeClr val="accent2"/>
                  </a:gs>
                  <a:gs pos="99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latin typeface="Roboto" panose="02000000000000000000" pitchFamily="2" charset="0"/>
              </a:endParaRPr>
            </a:p>
          </p:txBody>
        </p:sp>
        <p:sp>
          <p:nvSpPr>
            <p:cNvPr id="60" name="Owal 59">
              <a:extLst>
                <a:ext uri="{FF2B5EF4-FFF2-40B4-BE49-F238E27FC236}">
                  <a16:creationId xmlns:a16="http://schemas.microsoft.com/office/drawing/2014/main" id="{533E098C-1CFD-484B-BA6C-FDCE7EC9BD1F}"/>
                </a:ext>
              </a:extLst>
            </p:cNvPr>
            <p:cNvSpPr/>
            <p:nvPr userDrawn="1"/>
          </p:nvSpPr>
          <p:spPr>
            <a:xfrm>
              <a:off x="1508540" y="3513265"/>
              <a:ext cx="216024" cy="216024"/>
            </a:xfrm>
            <a:prstGeom prst="ellipse">
              <a:avLst/>
            </a:prstGeom>
            <a:solidFill>
              <a:schemeClr val="bg1"/>
            </a:solidFill>
            <a:ln w="25400">
              <a:gradFill>
                <a:gsLst>
                  <a:gs pos="0">
                    <a:schemeClr val="accent2"/>
                  </a:gs>
                  <a:gs pos="99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latin typeface="Roboto" panose="02000000000000000000" pitchFamily="2" charset="0"/>
              </a:endParaRPr>
            </a:p>
          </p:txBody>
        </p:sp>
        <p:cxnSp>
          <p:nvCxnSpPr>
            <p:cNvPr id="61" name="Łącznik prosty 60">
              <a:extLst>
                <a:ext uri="{FF2B5EF4-FFF2-40B4-BE49-F238E27FC236}">
                  <a16:creationId xmlns:a16="http://schemas.microsoft.com/office/drawing/2014/main" id="{C3C6116F-A487-EA48-B27B-E5969047CD7B}"/>
                </a:ext>
              </a:extLst>
            </p:cNvPr>
            <p:cNvCxnSpPr>
              <a:cxnSpLocks/>
              <a:endCxn id="60" idx="0"/>
            </p:cNvCxnSpPr>
            <p:nvPr userDrawn="1"/>
          </p:nvCxnSpPr>
          <p:spPr>
            <a:xfrm>
              <a:off x="1616552" y="2401289"/>
              <a:ext cx="0" cy="1111976"/>
            </a:xfrm>
            <a:prstGeom prst="line">
              <a:avLst/>
            </a:prstGeom>
            <a:solidFill>
              <a:schemeClr val="bg1"/>
            </a:solidFill>
            <a:ln w="25400">
              <a:gradFill>
                <a:gsLst>
                  <a:gs pos="0">
                    <a:schemeClr val="accent2"/>
                  </a:gs>
                  <a:gs pos="99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grpSp>
      <p:sp>
        <p:nvSpPr>
          <p:cNvPr id="62" name="Owal 61">
            <a:extLst>
              <a:ext uri="{FF2B5EF4-FFF2-40B4-BE49-F238E27FC236}">
                <a16:creationId xmlns:a16="http://schemas.microsoft.com/office/drawing/2014/main" id="{7DD206DD-52AC-6848-87D2-75CB27A6886E}"/>
              </a:ext>
            </a:extLst>
          </p:cNvPr>
          <p:cNvSpPr/>
          <p:nvPr userDrawn="1"/>
        </p:nvSpPr>
        <p:spPr>
          <a:xfrm>
            <a:off x="701147" y="3513265"/>
            <a:ext cx="216024" cy="216024"/>
          </a:xfrm>
          <a:prstGeom prst="ellipse">
            <a:avLst/>
          </a:prstGeom>
          <a:solidFill>
            <a:schemeClr val="bg1"/>
          </a:solidFill>
          <a:ln w="25400">
            <a:gradFill>
              <a:gsLst>
                <a:gs pos="0">
                  <a:schemeClr val="accent2"/>
                </a:gs>
                <a:gs pos="99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latin typeface="Roboto" panose="02000000000000000000" pitchFamily="2" charset="0"/>
            </a:endParaRPr>
          </a:p>
        </p:txBody>
      </p:sp>
    </p:spTree>
    <p:extLst>
      <p:ext uri="{BB962C8B-B14F-4D97-AF65-F5344CB8AC3E}">
        <p14:creationId xmlns:p14="http://schemas.microsoft.com/office/powerpoint/2010/main" val="362722145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meline Horizontal Content">
    <p:spTree>
      <p:nvGrpSpPr>
        <p:cNvPr id="1" name=""/>
        <p:cNvGrpSpPr/>
        <p:nvPr/>
      </p:nvGrpSpPr>
      <p:grpSpPr>
        <a:xfrm>
          <a:off x="0" y="0"/>
          <a:ext cx="0" cy="0"/>
          <a:chOff x="0" y="0"/>
          <a:chExt cx="0" cy="0"/>
        </a:xfrm>
      </p:grpSpPr>
      <p:sp>
        <p:nvSpPr>
          <p:cNvPr id="18" name="Symbol zastępczy tekstu 27">
            <a:extLst>
              <a:ext uri="{FF2B5EF4-FFF2-40B4-BE49-F238E27FC236}">
                <a16:creationId xmlns:a16="http://schemas.microsoft.com/office/drawing/2014/main" id="{54B24997-8AE3-6749-AAE8-EED640457F27}"/>
              </a:ext>
            </a:extLst>
          </p:cNvPr>
          <p:cNvSpPr>
            <a:spLocks noGrp="1"/>
          </p:cNvSpPr>
          <p:nvPr>
            <p:ph type="body" sz="quarter" idx="16" hasCustomPrompt="1"/>
          </p:nvPr>
        </p:nvSpPr>
        <p:spPr>
          <a:xfrm>
            <a:off x="2179637" y="2405084"/>
            <a:ext cx="2419351" cy="926688"/>
          </a:xfrm>
        </p:spPr>
        <p:txBody>
          <a:bodyPr anchor="t">
            <a:normAutofit/>
          </a:bodyPr>
          <a:lstStyle>
            <a:lvl1pPr marL="0" indent="0" algn="l">
              <a:lnSpc>
                <a:spcPct val="120000"/>
              </a:lnSpc>
              <a:buNone/>
              <a:defRPr sz="1800" b="0">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a:p>
            <a:pPr lvl="0"/>
            <a:endParaRPr lang="pl-PL" dirty="0"/>
          </a:p>
        </p:txBody>
      </p:sp>
      <p:sp>
        <p:nvSpPr>
          <p:cNvPr id="29" name="Symbol zastępczy tekstu 27">
            <a:extLst>
              <a:ext uri="{FF2B5EF4-FFF2-40B4-BE49-F238E27FC236}">
                <a16:creationId xmlns:a16="http://schemas.microsoft.com/office/drawing/2014/main" id="{77A57533-0DE7-2443-819F-70811088FDDF}"/>
              </a:ext>
            </a:extLst>
          </p:cNvPr>
          <p:cNvSpPr>
            <a:spLocks noGrp="1"/>
          </p:cNvSpPr>
          <p:nvPr>
            <p:ph type="body" sz="quarter" idx="17" hasCustomPrompt="1"/>
          </p:nvPr>
        </p:nvSpPr>
        <p:spPr>
          <a:xfrm>
            <a:off x="2189512" y="1861359"/>
            <a:ext cx="2409476" cy="479529"/>
          </a:xfrm>
        </p:spPr>
        <p:txBody>
          <a:bodyPr anchor="b">
            <a:normAutofit/>
          </a:bodyPr>
          <a:lstStyle>
            <a:lvl1pPr marL="0" indent="0" algn="l">
              <a:lnSpc>
                <a:spcPct val="100000"/>
              </a:lnSpc>
              <a:buNone/>
              <a:defRPr sz="2400" b="1">
                <a:solidFill>
                  <a:schemeClr val="tx2"/>
                </a:solidFill>
                <a:latin typeface="Roboto" panose="02000000000000000000" pitchFamily="2" charset="0"/>
                <a:ea typeface="Roboto" panose="02000000000000000000" pitchFamily="2" charset="0"/>
              </a:defRPr>
            </a:lvl1pPr>
          </a:lstStyle>
          <a:p>
            <a:pPr lvl="0"/>
            <a:r>
              <a:rPr lang="pl-PL" dirty="0"/>
              <a:t>####</a:t>
            </a:r>
          </a:p>
        </p:txBody>
      </p:sp>
      <p:sp>
        <p:nvSpPr>
          <p:cNvPr id="55" name="Symbol zastępczy tekstu 27">
            <a:extLst>
              <a:ext uri="{FF2B5EF4-FFF2-40B4-BE49-F238E27FC236}">
                <a16:creationId xmlns:a16="http://schemas.microsoft.com/office/drawing/2014/main" id="{DEAC510A-59E3-3D43-B175-860654F30F7E}"/>
              </a:ext>
            </a:extLst>
          </p:cNvPr>
          <p:cNvSpPr>
            <a:spLocks noGrp="1"/>
          </p:cNvSpPr>
          <p:nvPr>
            <p:ph type="body" sz="quarter" idx="22" hasCustomPrompt="1"/>
          </p:nvPr>
        </p:nvSpPr>
        <p:spPr>
          <a:xfrm>
            <a:off x="3896963" y="5373216"/>
            <a:ext cx="2409476" cy="926688"/>
          </a:xfrm>
        </p:spPr>
        <p:txBody>
          <a:bodyPr anchor="t">
            <a:normAutofit/>
          </a:bodyPr>
          <a:lstStyle>
            <a:lvl1pPr marL="0" indent="0" algn="l">
              <a:lnSpc>
                <a:spcPct val="120000"/>
              </a:lnSpc>
              <a:buNone/>
              <a:defRPr sz="1800" b="0">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a:p>
            <a:pPr lvl="0"/>
            <a:endParaRPr lang="pl-PL" dirty="0"/>
          </a:p>
        </p:txBody>
      </p:sp>
      <p:sp>
        <p:nvSpPr>
          <p:cNvPr id="56" name="Symbol zastępczy tekstu 27">
            <a:extLst>
              <a:ext uri="{FF2B5EF4-FFF2-40B4-BE49-F238E27FC236}">
                <a16:creationId xmlns:a16="http://schemas.microsoft.com/office/drawing/2014/main" id="{448D7B3D-1E52-D941-A299-24F5AE994D61}"/>
              </a:ext>
            </a:extLst>
          </p:cNvPr>
          <p:cNvSpPr>
            <a:spLocks noGrp="1"/>
          </p:cNvSpPr>
          <p:nvPr>
            <p:ph type="body" sz="quarter" idx="23" hasCustomPrompt="1"/>
          </p:nvPr>
        </p:nvSpPr>
        <p:spPr>
          <a:xfrm>
            <a:off x="3906838" y="4829491"/>
            <a:ext cx="2396567" cy="479529"/>
          </a:xfrm>
        </p:spPr>
        <p:txBody>
          <a:bodyPr anchor="b">
            <a:normAutofit/>
          </a:bodyPr>
          <a:lstStyle>
            <a:lvl1pPr marL="0" indent="0" algn="l">
              <a:lnSpc>
                <a:spcPct val="100000"/>
              </a:lnSpc>
              <a:buNone/>
              <a:defRPr sz="2400" b="1">
                <a:solidFill>
                  <a:schemeClr val="tx2"/>
                </a:solidFill>
                <a:latin typeface="Roboto" panose="02000000000000000000" pitchFamily="2" charset="0"/>
                <a:ea typeface="Roboto" panose="02000000000000000000" pitchFamily="2" charset="0"/>
              </a:defRPr>
            </a:lvl1pPr>
          </a:lstStyle>
          <a:p>
            <a:pPr lvl="0"/>
            <a:r>
              <a:rPr lang="pl-PL" dirty="0"/>
              <a:t>####</a:t>
            </a:r>
          </a:p>
        </p:txBody>
      </p:sp>
      <p:sp>
        <p:nvSpPr>
          <p:cNvPr id="69" name="Symbol zastępczy tekstu 27">
            <a:extLst>
              <a:ext uri="{FF2B5EF4-FFF2-40B4-BE49-F238E27FC236}">
                <a16:creationId xmlns:a16="http://schemas.microsoft.com/office/drawing/2014/main" id="{E3575939-895C-A34B-887C-E8BCB786D9F9}"/>
              </a:ext>
            </a:extLst>
          </p:cNvPr>
          <p:cNvSpPr>
            <a:spLocks noGrp="1"/>
          </p:cNvSpPr>
          <p:nvPr userDrawn="1">
            <p:ph type="body" sz="quarter" idx="24" hasCustomPrompt="1"/>
          </p:nvPr>
        </p:nvSpPr>
        <p:spPr>
          <a:xfrm>
            <a:off x="5624164" y="2405084"/>
            <a:ext cx="2433977" cy="926688"/>
          </a:xfrm>
        </p:spPr>
        <p:txBody>
          <a:bodyPr anchor="t">
            <a:normAutofit/>
          </a:bodyPr>
          <a:lstStyle>
            <a:lvl1pPr marL="0" indent="0" algn="l">
              <a:lnSpc>
                <a:spcPct val="120000"/>
              </a:lnSpc>
              <a:buNone/>
              <a:defRPr sz="1800" b="0">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a:p>
            <a:pPr lvl="0"/>
            <a:endParaRPr lang="pl-PL" dirty="0"/>
          </a:p>
        </p:txBody>
      </p:sp>
      <p:sp>
        <p:nvSpPr>
          <p:cNvPr id="70" name="Symbol zastępczy tekstu 27">
            <a:extLst>
              <a:ext uri="{FF2B5EF4-FFF2-40B4-BE49-F238E27FC236}">
                <a16:creationId xmlns:a16="http://schemas.microsoft.com/office/drawing/2014/main" id="{C440E0A9-C8C5-6942-8B22-F7F230317FDC}"/>
              </a:ext>
            </a:extLst>
          </p:cNvPr>
          <p:cNvSpPr>
            <a:spLocks noGrp="1"/>
          </p:cNvSpPr>
          <p:nvPr userDrawn="1">
            <p:ph type="body" sz="quarter" idx="25" hasCustomPrompt="1"/>
          </p:nvPr>
        </p:nvSpPr>
        <p:spPr>
          <a:xfrm>
            <a:off x="5634039" y="1861359"/>
            <a:ext cx="2420936" cy="479529"/>
          </a:xfrm>
        </p:spPr>
        <p:txBody>
          <a:bodyPr anchor="b">
            <a:normAutofit/>
          </a:bodyPr>
          <a:lstStyle>
            <a:lvl1pPr marL="0" indent="0" algn="l">
              <a:lnSpc>
                <a:spcPct val="100000"/>
              </a:lnSpc>
              <a:buNone/>
              <a:defRPr sz="2400" b="1">
                <a:solidFill>
                  <a:schemeClr val="tx2"/>
                </a:solidFill>
                <a:latin typeface="Roboto" panose="02000000000000000000" pitchFamily="2" charset="0"/>
                <a:ea typeface="Roboto" panose="02000000000000000000" pitchFamily="2" charset="0"/>
              </a:defRPr>
            </a:lvl1pPr>
          </a:lstStyle>
          <a:p>
            <a:pPr lvl="0"/>
            <a:r>
              <a:rPr lang="pl-PL" dirty="0"/>
              <a:t>####</a:t>
            </a:r>
          </a:p>
        </p:txBody>
      </p:sp>
      <p:sp>
        <p:nvSpPr>
          <p:cNvPr id="75" name="Symbol zastępczy tekstu 27">
            <a:extLst>
              <a:ext uri="{FF2B5EF4-FFF2-40B4-BE49-F238E27FC236}">
                <a16:creationId xmlns:a16="http://schemas.microsoft.com/office/drawing/2014/main" id="{D2D71081-097F-084B-847C-68415C60F776}"/>
              </a:ext>
            </a:extLst>
          </p:cNvPr>
          <p:cNvSpPr>
            <a:spLocks noGrp="1"/>
          </p:cNvSpPr>
          <p:nvPr userDrawn="1">
            <p:ph type="body" sz="quarter" idx="26" hasCustomPrompt="1"/>
          </p:nvPr>
        </p:nvSpPr>
        <p:spPr>
          <a:xfrm>
            <a:off x="7341489" y="5373216"/>
            <a:ext cx="2326385" cy="926688"/>
          </a:xfrm>
        </p:spPr>
        <p:txBody>
          <a:bodyPr anchor="t">
            <a:normAutofit/>
          </a:bodyPr>
          <a:lstStyle>
            <a:lvl1pPr marL="0" indent="0" algn="l">
              <a:lnSpc>
                <a:spcPct val="120000"/>
              </a:lnSpc>
              <a:buNone/>
              <a:defRPr sz="1800" b="0">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a:p>
            <a:pPr lvl="0"/>
            <a:endParaRPr lang="pl-PL" dirty="0"/>
          </a:p>
        </p:txBody>
      </p:sp>
      <p:sp>
        <p:nvSpPr>
          <p:cNvPr id="76" name="Symbol zastępczy tekstu 27">
            <a:extLst>
              <a:ext uri="{FF2B5EF4-FFF2-40B4-BE49-F238E27FC236}">
                <a16:creationId xmlns:a16="http://schemas.microsoft.com/office/drawing/2014/main" id="{36289EF5-A8A7-8340-971B-E7524C39160F}"/>
              </a:ext>
            </a:extLst>
          </p:cNvPr>
          <p:cNvSpPr>
            <a:spLocks noGrp="1"/>
          </p:cNvSpPr>
          <p:nvPr userDrawn="1">
            <p:ph type="body" sz="quarter" idx="27" hasCustomPrompt="1"/>
          </p:nvPr>
        </p:nvSpPr>
        <p:spPr>
          <a:xfrm>
            <a:off x="7351364" y="4829491"/>
            <a:ext cx="2313921" cy="479529"/>
          </a:xfrm>
        </p:spPr>
        <p:txBody>
          <a:bodyPr anchor="b">
            <a:normAutofit/>
          </a:bodyPr>
          <a:lstStyle>
            <a:lvl1pPr marL="0" indent="0" algn="l">
              <a:lnSpc>
                <a:spcPct val="100000"/>
              </a:lnSpc>
              <a:buNone/>
              <a:defRPr sz="2400" b="1">
                <a:solidFill>
                  <a:schemeClr val="tx2"/>
                </a:solidFill>
                <a:latin typeface="Roboto" panose="02000000000000000000" pitchFamily="2" charset="0"/>
                <a:ea typeface="Roboto" panose="02000000000000000000" pitchFamily="2" charset="0"/>
              </a:defRPr>
            </a:lvl1pPr>
          </a:lstStyle>
          <a:p>
            <a:pPr lvl="0"/>
            <a:r>
              <a:rPr lang="pl-PL" dirty="0"/>
              <a:t>####</a:t>
            </a:r>
          </a:p>
        </p:txBody>
      </p:sp>
      <p:sp>
        <p:nvSpPr>
          <p:cNvPr id="81" name="Symbol zastępczy tekstu 27">
            <a:extLst>
              <a:ext uri="{FF2B5EF4-FFF2-40B4-BE49-F238E27FC236}">
                <a16:creationId xmlns:a16="http://schemas.microsoft.com/office/drawing/2014/main" id="{B7C6EA33-AA06-9843-A417-AF293B7DD056}"/>
              </a:ext>
            </a:extLst>
          </p:cNvPr>
          <p:cNvSpPr>
            <a:spLocks noGrp="1"/>
          </p:cNvSpPr>
          <p:nvPr userDrawn="1">
            <p:ph type="body" sz="quarter" idx="28" hasCustomPrompt="1"/>
          </p:nvPr>
        </p:nvSpPr>
        <p:spPr>
          <a:xfrm>
            <a:off x="9077945" y="2404960"/>
            <a:ext cx="2436196" cy="926688"/>
          </a:xfrm>
        </p:spPr>
        <p:txBody>
          <a:bodyPr anchor="t">
            <a:normAutofit/>
          </a:bodyPr>
          <a:lstStyle>
            <a:lvl1pPr marL="0" indent="0" algn="l">
              <a:lnSpc>
                <a:spcPct val="120000"/>
              </a:lnSpc>
              <a:buNone/>
              <a:defRPr sz="1800" b="0">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a:p>
            <a:pPr lvl="0"/>
            <a:endParaRPr lang="pl-PL" dirty="0"/>
          </a:p>
        </p:txBody>
      </p:sp>
      <p:sp>
        <p:nvSpPr>
          <p:cNvPr id="82" name="Symbol zastępczy tekstu 27">
            <a:extLst>
              <a:ext uri="{FF2B5EF4-FFF2-40B4-BE49-F238E27FC236}">
                <a16:creationId xmlns:a16="http://schemas.microsoft.com/office/drawing/2014/main" id="{4B2A7435-8E28-274B-8AA0-A41343297A31}"/>
              </a:ext>
            </a:extLst>
          </p:cNvPr>
          <p:cNvSpPr>
            <a:spLocks noGrp="1"/>
          </p:cNvSpPr>
          <p:nvPr userDrawn="1">
            <p:ph type="body" sz="quarter" idx="29" hasCustomPrompt="1"/>
          </p:nvPr>
        </p:nvSpPr>
        <p:spPr>
          <a:xfrm>
            <a:off x="9087820" y="1861235"/>
            <a:ext cx="2423143" cy="479529"/>
          </a:xfrm>
        </p:spPr>
        <p:txBody>
          <a:bodyPr anchor="b">
            <a:normAutofit/>
          </a:bodyPr>
          <a:lstStyle>
            <a:lvl1pPr marL="0" indent="0" algn="l">
              <a:lnSpc>
                <a:spcPct val="100000"/>
              </a:lnSpc>
              <a:buNone/>
              <a:defRPr sz="2400" b="1">
                <a:solidFill>
                  <a:schemeClr val="tx2"/>
                </a:solidFill>
                <a:latin typeface="Roboto" panose="02000000000000000000" pitchFamily="2" charset="0"/>
                <a:ea typeface="Roboto" panose="02000000000000000000" pitchFamily="2" charset="0"/>
              </a:defRPr>
            </a:lvl1pPr>
          </a:lstStyle>
          <a:p>
            <a:pPr lvl="0"/>
            <a:r>
              <a:rPr lang="pl-PL" dirty="0"/>
              <a:t>####</a:t>
            </a:r>
          </a:p>
        </p:txBody>
      </p:sp>
      <p:cxnSp>
        <p:nvCxnSpPr>
          <p:cNvPr id="33" name="Łącznik prosty 32">
            <a:extLst>
              <a:ext uri="{FF2B5EF4-FFF2-40B4-BE49-F238E27FC236}">
                <a16:creationId xmlns:a16="http://schemas.microsoft.com/office/drawing/2014/main" id="{7F194BF3-3738-1D45-BFF6-7BAD693E2D44}"/>
              </a:ext>
            </a:extLst>
          </p:cNvPr>
          <p:cNvCxnSpPr>
            <a:cxnSpLocks/>
          </p:cNvCxnSpPr>
          <p:nvPr userDrawn="1"/>
        </p:nvCxnSpPr>
        <p:spPr>
          <a:xfrm>
            <a:off x="-84348" y="3621402"/>
            <a:ext cx="12360696" cy="0"/>
          </a:xfrm>
          <a:prstGeom prst="line">
            <a:avLst/>
          </a:prstGeom>
          <a:ln w="25400">
            <a:gradFill>
              <a:gsLst>
                <a:gs pos="0">
                  <a:schemeClr val="accent2"/>
                </a:gs>
                <a:gs pos="100000">
                  <a:schemeClr val="accent1"/>
                </a:gs>
              </a:gsLst>
              <a:lin ang="0" scaled="0"/>
            </a:gradFill>
          </a:ln>
        </p:spPr>
        <p:style>
          <a:lnRef idx="1">
            <a:schemeClr val="dk1"/>
          </a:lnRef>
          <a:fillRef idx="0">
            <a:schemeClr val="dk1"/>
          </a:fillRef>
          <a:effectRef idx="0">
            <a:schemeClr val="dk1"/>
          </a:effectRef>
          <a:fontRef idx="minor">
            <a:schemeClr val="tx1"/>
          </a:fontRef>
        </p:style>
      </p:cxnSp>
      <p:grpSp>
        <p:nvGrpSpPr>
          <p:cNvPr id="34" name="Grupa 33">
            <a:extLst>
              <a:ext uri="{FF2B5EF4-FFF2-40B4-BE49-F238E27FC236}">
                <a16:creationId xmlns:a16="http://schemas.microsoft.com/office/drawing/2014/main" id="{52A933BA-188D-7241-9224-B0B236DE31F2}"/>
              </a:ext>
            </a:extLst>
          </p:cNvPr>
          <p:cNvGrpSpPr>
            <a:grpSpLocks/>
          </p:cNvGrpSpPr>
          <p:nvPr userDrawn="1"/>
        </p:nvGrpSpPr>
        <p:grpSpPr>
          <a:xfrm>
            <a:off x="1830539" y="2101000"/>
            <a:ext cx="216024" cy="1628289"/>
            <a:chOff x="1508540" y="2101000"/>
            <a:chExt cx="216024" cy="1628289"/>
          </a:xfrm>
        </p:grpSpPr>
        <p:sp>
          <p:nvSpPr>
            <p:cNvPr id="35" name="Owal 34">
              <a:extLst>
                <a:ext uri="{FF2B5EF4-FFF2-40B4-BE49-F238E27FC236}">
                  <a16:creationId xmlns:a16="http://schemas.microsoft.com/office/drawing/2014/main" id="{C4723F70-CBE3-9448-965B-7D4ED3CDB9D5}"/>
                </a:ext>
              </a:extLst>
            </p:cNvPr>
            <p:cNvSpPr/>
            <p:nvPr userDrawn="1"/>
          </p:nvSpPr>
          <p:spPr>
            <a:xfrm>
              <a:off x="1508540" y="2101000"/>
              <a:ext cx="216024" cy="216024"/>
            </a:xfrm>
            <a:prstGeom prst="ellipse">
              <a:avLst/>
            </a:prstGeom>
            <a:solidFill>
              <a:schemeClr val="bg1"/>
            </a:solidFill>
            <a:ln w="25400">
              <a:gradFill>
                <a:gsLst>
                  <a:gs pos="0">
                    <a:schemeClr val="accent2"/>
                  </a:gs>
                  <a:gs pos="99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pl-PL" dirty="0">
                <a:latin typeface="Roboto" panose="02000000000000000000" pitchFamily="2" charset="0"/>
              </a:endParaRPr>
            </a:p>
          </p:txBody>
        </p:sp>
        <p:sp>
          <p:nvSpPr>
            <p:cNvPr id="36" name="Owal 35">
              <a:extLst>
                <a:ext uri="{FF2B5EF4-FFF2-40B4-BE49-F238E27FC236}">
                  <a16:creationId xmlns:a16="http://schemas.microsoft.com/office/drawing/2014/main" id="{4DBCCB7A-2CA8-FC48-94ED-42586FE8CF17}"/>
                </a:ext>
              </a:extLst>
            </p:cNvPr>
            <p:cNvSpPr/>
            <p:nvPr userDrawn="1"/>
          </p:nvSpPr>
          <p:spPr>
            <a:xfrm>
              <a:off x="1508540" y="3513265"/>
              <a:ext cx="216024" cy="216024"/>
            </a:xfrm>
            <a:prstGeom prst="ellipse">
              <a:avLst/>
            </a:prstGeom>
            <a:solidFill>
              <a:schemeClr val="bg1"/>
            </a:solidFill>
            <a:ln w="25400">
              <a:gradFill>
                <a:gsLst>
                  <a:gs pos="0">
                    <a:schemeClr val="accent2"/>
                  </a:gs>
                  <a:gs pos="99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pl-PL" dirty="0">
                <a:latin typeface="Roboto" panose="02000000000000000000" pitchFamily="2" charset="0"/>
              </a:endParaRPr>
            </a:p>
          </p:txBody>
        </p:sp>
        <p:cxnSp>
          <p:nvCxnSpPr>
            <p:cNvPr id="37" name="Łącznik prosty 36">
              <a:extLst>
                <a:ext uri="{FF2B5EF4-FFF2-40B4-BE49-F238E27FC236}">
                  <a16:creationId xmlns:a16="http://schemas.microsoft.com/office/drawing/2014/main" id="{C6B9989E-D9A8-4A46-871E-BA447B7C1502}"/>
                </a:ext>
              </a:extLst>
            </p:cNvPr>
            <p:cNvCxnSpPr>
              <a:cxnSpLocks/>
              <a:stCxn id="35" idx="4"/>
            </p:cNvCxnSpPr>
            <p:nvPr userDrawn="1"/>
          </p:nvCxnSpPr>
          <p:spPr>
            <a:xfrm>
              <a:off x="1616552" y="2317024"/>
              <a:ext cx="0" cy="1111949"/>
            </a:xfrm>
            <a:prstGeom prst="line">
              <a:avLst/>
            </a:prstGeom>
            <a:solidFill>
              <a:schemeClr val="bg1"/>
            </a:solidFill>
            <a:ln w="25400">
              <a:gradFill>
                <a:gsLst>
                  <a:gs pos="0">
                    <a:schemeClr val="accent2"/>
                  </a:gs>
                  <a:gs pos="99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grpSp>
      <p:grpSp>
        <p:nvGrpSpPr>
          <p:cNvPr id="38" name="Grupa 37">
            <a:extLst>
              <a:ext uri="{FF2B5EF4-FFF2-40B4-BE49-F238E27FC236}">
                <a16:creationId xmlns:a16="http://schemas.microsoft.com/office/drawing/2014/main" id="{8BB95CDF-4DB6-DC43-AE96-FE8DFD6B5822}"/>
              </a:ext>
            </a:extLst>
          </p:cNvPr>
          <p:cNvGrpSpPr/>
          <p:nvPr userDrawn="1"/>
        </p:nvGrpSpPr>
        <p:grpSpPr>
          <a:xfrm>
            <a:off x="5280750" y="2101000"/>
            <a:ext cx="216024" cy="1628289"/>
            <a:chOff x="1508540" y="2101000"/>
            <a:chExt cx="216024" cy="1628289"/>
          </a:xfrm>
        </p:grpSpPr>
        <p:sp>
          <p:nvSpPr>
            <p:cNvPr id="39" name="Owal 38">
              <a:extLst>
                <a:ext uri="{FF2B5EF4-FFF2-40B4-BE49-F238E27FC236}">
                  <a16:creationId xmlns:a16="http://schemas.microsoft.com/office/drawing/2014/main" id="{B42D6BA1-778E-164D-927A-495A8D37207A}"/>
                </a:ext>
              </a:extLst>
            </p:cNvPr>
            <p:cNvSpPr/>
            <p:nvPr userDrawn="1"/>
          </p:nvSpPr>
          <p:spPr>
            <a:xfrm>
              <a:off x="1508540" y="2101000"/>
              <a:ext cx="216024" cy="216024"/>
            </a:xfrm>
            <a:prstGeom prst="ellipse">
              <a:avLst/>
            </a:prstGeom>
            <a:solidFill>
              <a:schemeClr val="bg1"/>
            </a:solidFill>
            <a:ln w="25400">
              <a:gradFill>
                <a:gsLst>
                  <a:gs pos="0">
                    <a:schemeClr val="accent2"/>
                  </a:gs>
                  <a:gs pos="99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pl-PL" dirty="0">
                <a:latin typeface="Roboto" panose="02000000000000000000" pitchFamily="2" charset="0"/>
              </a:endParaRPr>
            </a:p>
          </p:txBody>
        </p:sp>
        <p:sp>
          <p:nvSpPr>
            <p:cNvPr id="40" name="Owal 39">
              <a:extLst>
                <a:ext uri="{FF2B5EF4-FFF2-40B4-BE49-F238E27FC236}">
                  <a16:creationId xmlns:a16="http://schemas.microsoft.com/office/drawing/2014/main" id="{DC0C0C98-E200-4A46-9718-ECF082FD3BAD}"/>
                </a:ext>
              </a:extLst>
            </p:cNvPr>
            <p:cNvSpPr/>
            <p:nvPr userDrawn="1"/>
          </p:nvSpPr>
          <p:spPr>
            <a:xfrm>
              <a:off x="1508540" y="3513265"/>
              <a:ext cx="216024" cy="216024"/>
            </a:xfrm>
            <a:prstGeom prst="ellipse">
              <a:avLst/>
            </a:prstGeom>
            <a:solidFill>
              <a:schemeClr val="bg1"/>
            </a:solidFill>
            <a:ln w="25400">
              <a:gradFill>
                <a:gsLst>
                  <a:gs pos="0">
                    <a:schemeClr val="accent2"/>
                  </a:gs>
                  <a:gs pos="99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pl-PL" dirty="0">
                <a:latin typeface="Roboto" panose="02000000000000000000" pitchFamily="2" charset="0"/>
              </a:endParaRPr>
            </a:p>
          </p:txBody>
        </p:sp>
        <p:cxnSp>
          <p:nvCxnSpPr>
            <p:cNvPr id="41" name="Łącznik prosty 40">
              <a:extLst>
                <a:ext uri="{FF2B5EF4-FFF2-40B4-BE49-F238E27FC236}">
                  <a16:creationId xmlns:a16="http://schemas.microsoft.com/office/drawing/2014/main" id="{71D4B452-C6FF-FD4E-BF5D-8FA508217432}"/>
                </a:ext>
              </a:extLst>
            </p:cNvPr>
            <p:cNvCxnSpPr>
              <a:cxnSpLocks/>
              <a:stCxn id="39" idx="4"/>
            </p:cNvCxnSpPr>
            <p:nvPr userDrawn="1"/>
          </p:nvCxnSpPr>
          <p:spPr>
            <a:xfrm>
              <a:off x="1616552" y="2317024"/>
              <a:ext cx="0" cy="1111949"/>
            </a:xfrm>
            <a:prstGeom prst="line">
              <a:avLst/>
            </a:prstGeom>
            <a:solidFill>
              <a:schemeClr val="bg1"/>
            </a:solidFill>
            <a:ln w="25400">
              <a:gradFill>
                <a:gsLst>
                  <a:gs pos="0">
                    <a:schemeClr val="accent2"/>
                  </a:gs>
                  <a:gs pos="99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grpSp>
      <p:grpSp>
        <p:nvGrpSpPr>
          <p:cNvPr id="42" name="Grupa 41">
            <a:extLst>
              <a:ext uri="{FF2B5EF4-FFF2-40B4-BE49-F238E27FC236}">
                <a16:creationId xmlns:a16="http://schemas.microsoft.com/office/drawing/2014/main" id="{120BAEAE-9437-F240-A112-6505EFB890E0}"/>
              </a:ext>
            </a:extLst>
          </p:cNvPr>
          <p:cNvGrpSpPr/>
          <p:nvPr userDrawn="1"/>
        </p:nvGrpSpPr>
        <p:grpSpPr>
          <a:xfrm>
            <a:off x="3572996" y="3513265"/>
            <a:ext cx="216024" cy="1628289"/>
            <a:chOff x="1508540" y="2101000"/>
            <a:chExt cx="216024" cy="1628289"/>
          </a:xfrm>
        </p:grpSpPr>
        <p:sp>
          <p:nvSpPr>
            <p:cNvPr id="43" name="Owal 42">
              <a:extLst>
                <a:ext uri="{FF2B5EF4-FFF2-40B4-BE49-F238E27FC236}">
                  <a16:creationId xmlns:a16="http://schemas.microsoft.com/office/drawing/2014/main" id="{D22B0C88-4629-A74A-BAE9-93AB95D62146}"/>
                </a:ext>
              </a:extLst>
            </p:cNvPr>
            <p:cNvSpPr/>
            <p:nvPr userDrawn="1"/>
          </p:nvSpPr>
          <p:spPr>
            <a:xfrm>
              <a:off x="1508540" y="2101000"/>
              <a:ext cx="216024" cy="216024"/>
            </a:xfrm>
            <a:prstGeom prst="ellipse">
              <a:avLst/>
            </a:prstGeom>
            <a:solidFill>
              <a:schemeClr val="bg1"/>
            </a:solidFill>
            <a:ln w="25400">
              <a:gradFill>
                <a:gsLst>
                  <a:gs pos="0">
                    <a:schemeClr val="accent2"/>
                  </a:gs>
                  <a:gs pos="99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pl-PL" dirty="0">
                <a:latin typeface="Roboto" panose="02000000000000000000" pitchFamily="2" charset="0"/>
              </a:endParaRPr>
            </a:p>
          </p:txBody>
        </p:sp>
        <p:sp>
          <p:nvSpPr>
            <p:cNvPr id="44" name="Owal 43">
              <a:extLst>
                <a:ext uri="{FF2B5EF4-FFF2-40B4-BE49-F238E27FC236}">
                  <a16:creationId xmlns:a16="http://schemas.microsoft.com/office/drawing/2014/main" id="{D95EC877-8AD4-714D-A93C-6BC435DA57BB}"/>
                </a:ext>
              </a:extLst>
            </p:cNvPr>
            <p:cNvSpPr/>
            <p:nvPr userDrawn="1"/>
          </p:nvSpPr>
          <p:spPr>
            <a:xfrm>
              <a:off x="1508540" y="3513265"/>
              <a:ext cx="216024" cy="216024"/>
            </a:xfrm>
            <a:prstGeom prst="ellipse">
              <a:avLst/>
            </a:prstGeom>
            <a:solidFill>
              <a:schemeClr val="bg1"/>
            </a:solidFill>
            <a:ln w="25400">
              <a:gradFill>
                <a:gsLst>
                  <a:gs pos="0">
                    <a:schemeClr val="accent2"/>
                  </a:gs>
                  <a:gs pos="99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pl-PL" dirty="0">
                <a:latin typeface="Roboto" panose="02000000000000000000" pitchFamily="2" charset="0"/>
              </a:endParaRPr>
            </a:p>
          </p:txBody>
        </p:sp>
        <p:cxnSp>
          <p:nvCxnSpPr>
            <p:cNvPr id="45" name="Łącznik prosty 44">
              <a:extLst>
                <a:ext uri="{FF2B5EF4-FFF2-40B4-BE49-F238E27FC236}">
                  <a16:creationId xmlns:a16="http://schemas.microsoft.com/office/drawing/2014/main" id="{38619582-7B39-E546-9DEB-CB21A00355DF}"/>
                </a:ext>
              </a:extLst>
            </p:cNvPr>
            <p:cNvCxnSpPr>
              <a:cxnSpLocks/>
              <a:endCxn id="44" idx="0"/>
            </p:cNvCxnSpPr>
            <p:nvPr userDrawn="1"/>
          </p:nvCxnSpPr>
          <p:spPr>
            <a:xfrm>
              <a:off x="1616552" y="2401289"/>
              <a:ext cx="0" cy="1111976"/>
            </a:xfrm>
            <a:prstGeom prst="line">
              <a:avLst/>
            </a:prstGeom>
            <a:solidFill>
              <a:schemeClr val="bg1"/>
            </a:solidFill>
            <a:ln w="25400">
              <a:gradFill>
                <a:gsLst>
                  <a:gs pos="0">
                    <a:schemeClr val="accent2"/>
                  </a:gs>
                  <a:gs pos="99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grpSp>
      <p:grpSp>
        <p:nvGrpSpPr>
          <p:cNvPr id="46" name="Grupa 45">
            <a:extLst>
              <a:ext uri="{FF2B5EF4-FFF2-40B4-BE49-F238E27FC236}">
                <a16:creationId xmlns:a16="http://schemas.microsoft.com/office/drawing/2014/main" id="{35922B51-F8BE-A94E-8BE1-3E951FEE0A56}"/>
              </a:ext>
            </a:extLst>
          </p:cNvPr>
          <p:cNvGrpSpPr/>
          <p:nvPr userDrawn="1"/>
        </p:nvGrpSpPr>
        <p:grpSpPr>
          <a:xfrm>
            <a:off x="8742395" y="2101000"/>
            <a:ext cx="216024" cy="1628289"/>
            <a:chOff x="1508540" y="2101000"/>
            <a:chExt cx="216024" cy="1628289"/>
          </a:xfrm>
        </p:grpSpPr>
        <p:sp>
          <p:nvSpPr>
            <p:cNvPr id="47" name="Owal 46">
              <a:extLst>
                <a:ext uri="{FF2B5EF4-FFF2-40B4-BE49-F238E27FC236}">
                  <a16:creationId xmlns:a16="http://schemas.microsoft.com/office/drawing/2014/main" id="{5CB6C8D1-845D-2E42-BD4C-AE9198999FD2}"/>
                </a:ext>
              </a:extLst>
            </p:cNvPr>
            <p:cNvSpPr/>
            <p:nvPr userDrawn="1"/>
          </p:nvSpPr>
          <p:spPr>
            <a:xfrm>
              <a:off x="1508540" y="2101000"/>
              <a:ext cx="216024" cy="216024"/>
            </a:xfrm>
            <a:prstGeom prst="ellipse">
              <a:avLst/>
            </a:prstGeom>
            <a:solidFill>
              <a:schemeClr val="bg1"/>
            </a:solidFill>
            <a:ln w="25400">
              <a:gradFill>
                <a:gsLst>
                  <a:gs pos="0">
                    <a:schemeClr val="accent2"/>
                  </a:gs>
                  <a:gs pos="99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pl-PL" dirty="0">
                <a:latin typeface="Roboto" panose="02000000000000000000" pitchFamily="2" charset="0"/>
              </a:endParaRPr>
            </a:p>
          </p:txBody>
        </p:sp>
        <p:sp>
          <p:nvSpPr>
            <p:cNvPr id="48" name="Owal 47">
              <a:extLst>
                <a:ext uri="{FF2B5EF4-FFF2-40B4-BE49-F238E27FC236}">
                  <a16:creationId xmlns:a16="http://schemas.microsoft.com/office/drawing/2014/main" id="{18BBAE55-3C2C-A546-8BB3-AFBC9D884EEB}"/>
                </a:ext>
              </a:extLst>
            </p:cNvPr>
            <p:cNvSpPr/>
            <p:nvPr userDrawn="1"/>
          </p:nvSpPr>
          <p:spPr>
            <a:xfrm>
              <a:off x="1508540" y="3513265"/>
              <a:ext cx="216024" cy="216024"/>
            </a:xfrm>
            <a:prstGeom prst="ellipse">
              <a:avLst/>
            </a:prstGeom>
            <a:solidFill>
              <a:schemeClr val="bg1"/>
            </a:solidFill>
            <a:ln w="25400">
              <a:gradFill>
                <a:gsLst>
                  <a:gs pos="0">
                    <a:schemeClr val="accent2"/>
                  </a:gs>
                  <a:gs pos="99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pl-PL" dirty="0">
                <a:latin typeface="Roboto" panose="02000000000000000000" pitchFamily="2" charset="0"/>
              </a:endParaRPr>
            </a:p>
          </p:txBody>
        </p:sp>
        <p:cxnSp>
          <p:nvCxnSpPr>
            <p:cNvPr id="49" name="Łącznik prosty 48">
              <a:extLst>
                <a:ext uri="{FF2B5EF4-FFF2-40B4-BE49-F238E27FC236}">
                  <a16:creationId xmlns:a16="http://schemas.microsoft.com/office/drawing/2014/main" id="{794EF6F9-C942-D841-A2D4-8EF5A12D9EA9}"/>
                </a:ext>
              </a:extLst>
            </p:cNvPr>
            <p:cNvCxnSpPr>
              <a:cxnSpLocks/>
              <a:stCxn id="47" idx="4"/>
            </p:cNvCxnSpPr>
            <p:nvPr userDrawn="1"/>
          </p:nvCxnSpPr>
          <p:spPr>
            <a:xfrm>
              <a:off x="1616552" y="2317024"/>
              <a:ext cx="0" cy="1111949"/>
            </a:xfrm>
            <a:prstGeom prst="line">
              <a:avLst/>
            </a:prstGeom>
            <a:solidFill>
              <a:schemeClr val="bg1"/>
            </a:solidFill>
            <a:ln w="25400">
              <a:gradFill>
                <a:gsLst>
                  <a:gs pos="0">
                    <a:schemeClr val="accent2"/>
                  </a:gs>
                  <a:gs pos="99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grpSp>
      <p:grpSp>
        <p:nvGrpSpPr>
          <p:cNvPr id="50" name="Grupa 49">
            <a:extLst>
              <a:ext uri="{FF2B5EF4-FFF2-40B4-BE49-F238E27FC236}">
                <a16:creationId xmlns:a16="http://schemas.microsoft.com/office/drawing/2014/main" id="{D9C9FA02-5632-F745-9FBA-83B309520612}"/>
              </a:ext>
            </a:extLst>
          </p:cNvPr>
          <p:cNvGrpSpPr/>
          <p:nvPr userDrawn="1"/>
        </p:nvGrpSpPr>
        <p:grpSpPr>
          <a:xfrm>
            <a:off x="7013780" y="3513265"/>
            <a:ext cx="216024" cy="1628289"/>
            <a:chOff x="1508540" y="2101000"/>
            <a:chExt cx="216024" cy="1628289"/>
          </a:xfrm>
        </p:grpSpPr>
        <p:sp>
          <p:nvSpPr>
            <p:cNvPr id="51" name="Owal 50">
              <a:extLst>
                <a:ext uri="{FF2B5EF4-FFF2-40B4-BE49-F238E27FC236}">
                  <a16:creationId xmlns:a16="http://schemas.microsoft.com/office/drawing/2014/main" id="{82CF7030-490E-0544-A894-D51569FA142F}"/>
                </a:ext>
              </a:extLst>
            </p:cNvPr>
            <p:cNvSpPr/>
            <p:nvPr userDrawn="1"/>
          </p:nvSpPr>
          <p:spPr>
            <a:xfrm>
              <a:off x="1508540" y="2101000"/>
              <a:ext cx="216024" cy="216024"/>
            </a:xfrm>
            <a:prstGeom prst="ellipse">
              <a:avLst/>
            </a:prstGeom>
            <a:solidFill>
              <a:schemeClr val="bg1"/>
            </a:solidFill>
            <a:ln w="25400">
              <a:gradFill>
                <a:gsLst>
                  <a:gs pos="0">
                    <a:schemeClr val="accent2"/>
                  </a:gs>
                  <a:gs pos="99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pl-PL" dirty="0">
                <a:latin typeface="Roboto" panose="02000000000000000000" pitchFamily="2" charset="0"/>
              </a:endParaRPr>
            </a:p>
          </p:txBody>
        </p:sp>
        <p:sp>
          <p:nvSpPr>
            <p:cNvPr id="52" name="Owal 51">
              <a:extLst>
                <a:ext uri="{FF2B5EF4-FFF2-40B4-BE49-F238E27FC236}">
                  <a16:creationId xmlns:a16="http://schemas.microsoft.com/office/drawing/2014/main" id="{E07B25A9-B5B7-384D-B252-E2D337C1C280}"/>
                </a:ext>
              </a:extLst>
            </p:cNvPr>
            <p:cNvSpPr/>
            <p:nvPr userDrawn="1"/>
          </p:nvSpPr>
          <p:spPr>
            <a:xfrm>
              <a:off x="1508540" y="3513265"/>
              <a:ext cx="216024" cy="216024"/>
            </a:xfrm>
            <a:prstGeom prst="ellipse">
              <a:avLst/>
            </a:prstGeom>
            <a:solidFill>
              <a:schemeClr val="bg1"/>
            </a:solidFill>
            <a:ln w="25400">
              <a:gradFill>
                <a:gsLst>
                  <a:gs pos="0">
                    <a:schemeClr val="accent2"/>
                  </a:gs>
                  <a:gs pos="99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pl-PL" dirty="0">
                <a:latin typeface="Roboto" panose="02000000000000000000" pitchFamily="2" charset="0"/>
              </a:endParaRPr>
            </a:p>
          </p:txBody>
        </p:sp>
        <p:cxnSp>
          <p:nvCxnSpPr>
            <p:cNvPr id="53" name="Łącznik prosty 52">
              <a:extLst>
                <a:ext uri="{FF2B5EF4-FFF2-40B4-BE49-F238E27FC236}">
                  <a16:creationId xmlns:a16="http://schemas.microsoft.com/office/drawing/2014/main" id="{55A11FB3-FDCB-D149-A8D9-330B9F7EDB68}"/>
                </a:ext>
              </a:extLst>
            </p:cNvPr>
            <p:cNvCxnSpPr>
              <a:cxnSpLocks/>
              <a:endCxn id="52" idx="0"/>
            </p:cNvCxnSpPr>
            <p:nvPr userDrawn="1"/>
          </p:nvCxnSpPr>
          <p:spPr>
            <a:xfrm>
              <a:off x="1616552" y="2401289"/>
              <a:ext cx="0" cy="1111976"/>
            </a:xfrm>
            <a:prstGeom prst="line">
              <a:avLst/>
            </a:prstGeom>
            <a:solidFill>
              <a:schemeClr val="bg1"/>
            </a:solidFill>
            <a:ln w="25400">
              <a:gradFill>
                <a:gsLst>
                  <a:gs pos="0">
                    <a:schemeClr val="accent2"/>
                  </a:gs>
                  <a:gs pos="99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grpSp>
    </p:spTree>
    <p:extLst>
      <p:ext uri="{BB962C8B-B14F-4D97-AF65-F5344CB8AC3E}">
        <p14:creationId xmlns:p14="http://schemas.microsoft.com/office/powerpoint/2010/main" val="295329839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meline Horizontal End">
    <p:spTree>
      <p:nvGrpSpPr>
        <p:cNvPr id="1" name=""/>
        <p:cNvGrpSpPr/>
        <p:nvPr/>
      </p:nvGrpSpPr>
      <p:grpSpPr>
        <a:xfrm>
          <a:off x="0" y="0"/>
          <a:ext cx="0" cy="0"/>
          <a:chOff x="0" y="0"/>
          <a:chExt cx="0" cy="0"/>
        </a:xfrm>
      </p:grpSpPr>
      <p:sp>
        <p:nvSpPr>
          <p:cNvPr id="18" name="Symbol zastępczy tekstu 27">
            <a:extLst>
              <a:ext uri="{FF2B5EF4-FFF2-40B4-BE49-F238E27FC236}">
                <a16:creationId xmlns:a16="http://schemas.microsoft.com/office/drawing/2014/main" id="{54B24997-8AE3-6749-AAE8-EED640457F27}"/>
              </a:ext>
            </a:extLst>
          </p:cNvPr>
          <p:cNvSpPr>
            <a:spLocks noGrp="1"/>
          </p:cNvSpPr>
          <p:nvPr>
            <p:ph type="body" sz="quarter" idx="16" hasCustomPrompt="1"/>
          </p:nvPr>
        </p:nvSpPr>
        <p:spPr>
          <a:xfrm>
            <a:off x="2179637" y="2405084"/>
            <a:ext cx="2419351" cy="926688"/>
          </a:xfrm>
        </p:spPr>
        <p:txBody>
          <a:bodyPr anchor="t">
            <a:normAutofit/>
          </a:bodyPr>
          <a:lstStyle>
            <a:lvl1pPr marL="0" indent="0" algn="l">
              <a:lnSpc>
                <a:spcPct val="120000"/>
              </a:lnSpc>
              <a:buNone/>
              <a:defRPr sz="1800" b="0">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a:p>
            <a:pPr lvl="0"/>
            <a:endParaRPr lang="pl-PL" dirty="0"/>
          </a:p>
        </p:txBody>
      </p:sp>
      <p:sp>
        <p:nvSpPr>
          <p:cNvPr id="29" name="Symbol zastępczy tekstu 27">
            <a:extLst>
              <a:ext uri="{FF2B5EF4-FFF2-40B4-BE49-F238E27FC236}">
                <a16:creationId xmlns:a16="http://schemas.microsoft.com/office/drawing/2014/main" id="{77A57533-0DE7-2443-819F-70811088FDDF}"/>
              </a:ext>
            </a:extLst>
          </p:cNvPr>
          <p:cNvSpPr>
            <a:spLocks noGrp="1"/>
          </p:cNvSpPr>
          <p:nvPr>
            <p:ph type="body" sz="quarter" idx="17" hasCustomPrompt="1"/>
          </p:nvPr>
        </p:nvSpPr>
        <p:spPr>
          <a:xfrm>
            <a:off x="2189512" y="1861359"/>
            <a:ext cx="2409476" cy="479529"/>
          </a:xfrm>
        </p:spPr>
        <p:txBody>
          <a:bodyPr anchor="b">
            <a:normAutofit/>
          </a:bodyPr>
          <a:lstStyle>
            <a:lvl1pPr marL="0" indent="0" algn="l">
              <a:lnSpc>
                <a:spcPct val="100000"/>
              </a:lnSpc>
              <a:buNone/>
              <a:defRPr sz="2400" b="1">
                <a:solidFill>
                  <a:schemeClr val="tx2"/>
                </a:solidFill>
                <a:latin typeface="Roboto" panose="02000000000000000000" pitchFamily="2" charset="0"/>
                <a:ea typeface="Roboto" panose="02000000000000000000" pitchFamily="2" charset="0"/>
              </a:defRPr>
            </a:lvl1pPr>
          </a:lstStyle>
          <a:p>
            <a:pPr lvl="0"/>
            <a:r>
              <a:rPr lang="pl-PL" dirty="0"/>
              <a:t>####</a:t>
            </a:r>
          </a:p>
        </p:txBody>
      </p:sp>
      <p:sp>
        <p:nvSpPr>
          <p:cNvPr id="55" name="Symbol zastępczy tekstu 27">
            <a:extLst>
              <a:ext uri="{FF2B5EF4-FFF2-40B4-BE49-F238E27FC236}">
                <a16:creationId xmlns:a16="http://schemas.microsoft.com/office/drawing/2014/main" id="{DEAC510A-59E3-3D43-B175-860654F30F7E}"/>
              </a:ext>
            </a:extLst>
          </p:cNvPr>
          <p:cNvSpPr>
            <a:spLocks noGrp="1"/>
          </p:cNvSpPr>
          <p:nvPr>
            <p:ph type="body" sz="quarter" idx="22" hasCustomPrompt="1"/>
          </p:nvPr>
        </p:nvSpPr>
        <p:spPr>
          <a:xfrm>
            <a:off x="3896963" y="5373216"/>
            <a:ext cx="2409476" cy="926688"/>
          </a:xfrm>
        </p:spPr>
        <p:txBody>
          <a:bodyPr anchor="t">
            <a:normAutofit/>
          </a:bodyPr>
          <a:lstStyle>
            <a:lvl1pPr marL="0" indent="0" algn="l">
              <a:lnSpc>
                <a:spcPct val="120000"/>
              </a:lnSpc>
              <a:buNone/>
              <a:defRPr sz="1800" b="0">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a:p>
            <a:pPr lvl="0"/>
            <a:endParaRPr lang="pl-PL" dirty="0"/>
          </a:p>
        </p:txBody>
      </p:sp>
      <p:sp>
        <p:nvSpPr>
          <p:cNvPr id="56" name="Symbol zastępczy tekstu 27">
            <a:extLst>
              <a:ext uri="{FF2B5EF4-FFF2-40B4-BE49-F238E27FC236}">
                <a16:creationId xmlns:a16="http://schemas.microsoft.com/office/drawing/2014/main" id="{448D7B3D-1E52-D941-A299-24F5AE994D61}"/>
              </a:ext>
            </a:extLst>
          </p:cNvPr>
          <p:cNvSpPr>
            <a:spLocks noGrp="1"/>
          </p:cNvSpPr>
          <p:nvPr>
            <p:ph type="body" sz="quarter" idx="23" hasCustomPrompt="1"/>
          </p:nvPr>
        </p:nvSpPr>
        <p:spPr>
          <a:xfrm>
            <a:off x="3906838" y="4829491"/>
            <a:ext cx="2396567" cy="479529"/>
          </a:xfrm>
        </p:spPr>
        <p:txBody>
          <a:bodyPr anchor="b">
            <a:normAutofit/>
          </a:bodyPr>
          <a:lstStyle>
            <a:lvl1pPr marL="0" indent="0" algn="l">
              <a:lnSpc>
                <a:spcPct val="100000"/>
              </a:lnSpc>
              <a:buNone/>
              <a:defRPr sz="2400" b="1">
                <a:solidFill>
                  <a:schemeClr val="tx2"/>
                </a:solidFill>
                <a:latin typeface="Roboto" panose="02000000000000000000" pitchFamily="2" charset="0"/>
                <a:ea typeface="Roboto" panose="02000000000000000000" pitchFamily="2" charset="0"/>
              </a:defRPr>
            </a:lvl1pPr>
          </a:lstStyle>
          <a:p>
            <a:pPr lvl="0"/>
            <a:r>
              <a:rPr lang="pl-PL" dirty="0"/>
              <a:t>####</a:t>
            </a:r>
          </a:p>
        </p:txBody>
      </p:sp>
      <p:sp>
        <p:nvSpPr>
          <p:cNvPr id="69" name="Symbol zastępczy tekstu 27">
            <a:extLst>
              <a:ext uri="{FF2B5EF4-FFF2-40B4-BE49-F238E27FC236}">
                <a16:creationId xmlns:a16="http://schemas.microsoft.com/office/drawing/2014/main" id="{E3575939-895C-A34B-887C-E8BCB786D9F9}"/>
              </a:ext>
            </a:extLst>
          </p:cNvPr>
          <p:cNvSpPr>
            <a:spLocks noGrp="1"/>
          </p:cNvSpPr>
          <p:nvPr userDrawn="1">
            <p:ph type="body" sz="quarter" idx="24" hasCustomPrompt="1"/>
          </p:nvPr>
        </p:nvSpPr>
        <p:spPr>
          <a:xfrm>
            <a:off x="5624164" y="2405084"/>
            <a:ext cx="2433977" cy="926688"/>
          </a:xfrm>
        </p:spPr>
        <p:txBody>
          <a:bodyPr anchor="t">
            <a:normAutofit/>
          </a:bodyPr>
          <a:lstStyle>
            <a:lvl1pPr marL="0" indent="0" algn="l">
              <a:lnSpc>
                <a:spcPct val="120000"/>
              </a:lnSpc>
              <a:buNone/>
              <a:defRPr sz="1800" b="0">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a:p>
            <a:pPr lvl="0"/>
            <a:endParaRPr lang="pl-PL" dirty="0"/>
          </a:p>
        </p:txBody>
      </p:sp>
      <p:sp>
        <p:nvSpPr>
          <p:cNvPr id="70" name="Symbol zastępczy tekstu 27">
            <a:extLst>
              <a:ext uri="{FF2B5EF4-FFF2-40B4-BE49-F238E27FC236}">
                <a16:creationId xmlns:a16="http://schemas.microsoft.com/office/drawing/2014/main" id="{C440E0A9-C8C5-6942-8B22-F7F230317FDC}"/>
              </a:ext>
            </a:extLst>
          </p:cNvPr>
          <p:cNvSpPr>
            <a:spLocks noGrp="1"/>
          </p:cNvSpPr>
          <p:nvPr userDrawn="1">
            <p:ph type="body" sz="quarter" idx="25" hasCustomPrompt="1"/>
          </p:nvPr>
        </p:nvSpPr>
        <p:spPr>
          <a:xfrm>
            <a:off x="5634039" y="1861359"/>
            <a:ext cx="2420936" cy="479529"/>
          </a:xfrm>
        </p:spPr>
        <p:txBody>
          <a:bodyPr anchor="b">
            <a:normAutofit/>
          </a:bodyPr>
          <a:lstStyle>
            <a:lvl1pPr marL="0" indent="0" algn="l">
              <a:lnSpc>
                <a:spcPct val="100000"/>
              </a:lnSpc>
              <a:buNone/>
              <a:defRPr sz="2400" b="1">
                <a:solidFill>
                  <a:schemeClr val="tx2"/>
                </a:solidFill>
                <a:latin typeface="Roboto" panose="02000000000000000000" pitchFamily="2" charset="0"/>
                <a:ea typeface="Roboto" panose="02000000000000000000" pitchFamily="2" charset="0"/>
              </a:defRPr>
            </a:lvl1pPr>
          </a:lstStyle>
          <a:p>
            <a:pPr lvl="0"/>
            <a:r>
              <a:rPr lang="pl-PL" dirty="0"/>
              <a:t>####</a:t>
            </a:r>
          </a:p>
        </p:txBody>
      </p:sp>
      <p:sp>
        <p:nvSpPr>
          <p:cNvPr id="75" name="Symbol zastępczy tekstu 27">
            <a:extLst>
              <a:ext uri="{FF2B5EF4-FFF2-40B4-BE49-F238E27FC236}">
                <a16:creationId xmlns:a16="http://schemas.microsoft.com/office/drawing/2014/main" id="{D2D71081-097F-084B-847C-68415C60F776}"/>
              </a:ext>
            </a:extLst>
          </p:cNvPr>
          <p:cNvSpPr>
            <a:spLocks noGrp="1"/>
          </p:cNvSpPr>
          <p:nvPr userDrawn="1">
            <p:ph type="body" sz="quarter" idx="26" hasCustomPrompt="1"/>
          </p:nvPr>
        </p:nvSpPr>
        <p:spPr>
          <a:xfrm>
            <a:off x="7341489" y="5373216"/>
            <a:ext cx="2326385" cy="926688"/>
          </a:xfrm>
        </p:spPr>
        <p:txBody>
          <a:bodyPr anchor="t">
            <a:normAutofit/>
          </a:bodyPr>
          <a:lstStyle>
            <a:lvl1pPr marL="0" indent="0" algn="l">
              <a:lnSpc>
                <a:spcPct val="120000"/>
              </a:lnSpc>
              <a:buNone/>
              <a:defRPr sz="1800" b="0">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a:p>
            <a:pPr lvl="0"/>
            <a:endParaRPr lang="pl-PL" dirty="0"/>
          </a:p>
        </p:txBody>
      </p:sp>
      <p:sp>
        <p:nvSpPr>
          <p:cNvPr id="76" name="Symbol zastępczy tekstu 27">
            <a:extLst>
              <a:ext uri="{FF2B5EF4-FFF2-40B4-BE49-F238E27FC236}">
                <a16:creationId xmlns:a16="http://schemas.microsoft.com/office/drawing/2014/main" id="{36289EF5-A8A7-8340-971B-E7524C39160F}"/>
              </a:ext>
            </a:extLst>
          </p:cNvPr>
          <p:cNvSpPr>
            <a:spLocks noGrp="1"/>
          </p:cNvSpPr>
          <p:nvPr userDrawn="1">
            <p:ph type="body" sz="quarter" idx="27" hasCustomPrompt="1"/>
          </p:nvPr>
        </p:nvSpPr>
        <p:spPr>
          <a:xfrm>
            <a:off x="7351364" y="4829491"/>
            <a:ext cx="2313921" cy="479529"/>
          </a:xfrm>
        </p:spPr>
        <p:txBody>
          <a:bodyPr anchor="b">
            <a:normAutofit/>
          </a:bodyPr>
          <a:lstStyle>
            <a:lvl1pPr marL="0" indent="0" algn="l">
              <a:lnSpc>
                <a:spcPct val="100000"/>
              </a:lnSpc>
              <a:buNone/>
              <a:defRPr sz="2400" b="1">
                <a:solidFill>
                  <a:schemeClr val="tx2"/>
                </a:solidFill>
                <a:latin typeface="Roboto" panose="02000000000000000000" pitchFamily="2" charset="0"/>
                <a:ea typeface="Roboto" panose="02000000000000000000" pitchFamily="2" charset="0"/>
              </a:defRPr>
            </a:lvl1pPr>
          </a:lstStyle>
          <a:p>
            <a:pPr lvl="0"/>
            <a:r>
              <a:rPr lang="pl-PL" dirty="0"/>
              <a:t>####</a:t>
            </a:r>
          </a:p>
        </p:txBody>
      </p:sp>
      <p:sp>
        <p:nvSpPr>
          <p:cNvPr id="81" name="Symbol zastępczy tekstu 27">
            <a:extLst>
              <a:ext uri="{FF2B5EF4-FFF2-40B4-BE49-F238E27FC236}">
                <a16:creationId xmlns:a16="http://schemas.microsoft.com/office/drawing/2014/main" id="{B7C6EA33-AA06-9843-A417-AF293B7DD056}"/>
              </a:ext>
            </a:extLst>
          </p:cNvPr>
          <p:cNvSpPr>
            <a:spLocks noGrp="1"/>
          </p:cNvSpPr>
          <p:nvPr userDrawn="1">
            <p:ph type="body" sz="quarter" idx="28" hasCustomPrompt="1"/>
          </p:nvPr>
        </p:nvSpPr>
        <p:spPr>
          <a:xfrm>
            <a:off x="9077945" y="2404960"/>
            <a:ext cx="2436196" cy="926688"/>
          </a:xfrm>
        </p:spPr>
        <p:txBody>
          <a:bodyPr anchor="t">
            <a:normAutofit/>
          </a:bodyPr>
          <a:lstStyle>
            <a:lvl1pPr marL="0" indent="0" algn="l">
              <a:lnSpc>
                <a:spcPct val="120000"/>
              </a:lnSpc>
              <a:buNone/>
              <a:defRPr sz="1800" b="0">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a:p>
            <a:pPr lvl="0"/>
            <a:endParaRPr lang="pl-PL" dirty="0"/>
          </a:p>
        </p:txBody>
      </p:sp>
      <p:sp>
        <p:nvSpPr>
          <p:cNvPr id="82" name="Symbol zastępczy tekstu 27">
            <a:extLst>
              <a:ext uri="{FF2B5EF4-FFF2-40B4-BE49-F238E27FC236}">
                <a16:creationId xmlns:a16="http://schemas.microsoft.com/office/drawing/2014/main" id="{4B2A7435-8E28-274B-8AA0-A41343297A31}"/>
              </a:ext>
            </a:extLst>
          </p:cNvPr>
          <p:cNvSpPr>
            <a:spLocks noGrp="1"/>
          </p:cNvSpPr>
          <p:nvPr userDrawn="1">
            <p:ph type="body" sz="quarter" idx="29" hasCustomPrompt="1"/>
          </p:nvPr>
        </p:nvSpPr>
        <p:spPr>
          <a:xfrm>
            <a:off x="9087820" y="1861235"/>
            <a:ext cx="2423143" cy="479529"/>
          </a:xfrm>
        </p:spPr>
        <p:txBody>
          <a:bodyPr anchor="b">
            <a:normAutofit/>
          </a:bodyPr>
          <a:lstStyle>
            <a:lvl1pPr marL="0" indent="0" algn="l">
              <a:lnSpc>
                <a:spcPct val="100000"/>
              </a:lnSpc>
              <a:buNone/>
              <a:defRPr sz="2400" b="1">
                <a:solidFill>
                  <a:schemeClr val="tx2"/>
                </a:solidFill>
                <a:latin typeface="Roboto" panose="02000000000000000000" pitchFamily="2" charset="0"/>
                <a:ea typeface="Roboto" panose="02000000000000000000" pitchFamily="2" charset="0"/>
              </a:defRPr>
            </a:lvl1pPr>
          </a:lstStyle>
          <a:p>
            <a:pPr lvl="0"/>
            <a:r>
              <a:rPr lang="pl-PL" dirty="0"/>
              <a:t>####</a:t>
            </a:r>
          </a:p>
        </p:txBody>
      </p:sp>
      <p:cxnSp>
        <p:nvCxnSpPr>
          <p:cNvPr id="33" name="Łącznik prosty 32">
            <a:extLst>
              <a:ext uri="{FF2B5EF4-FFF2-40B4-BE49-F238E27FC236}">
                <a16:creationId xmlns:a16="http://schemas.microsoft.com/office/drawing/2014/main" id="{9B9A7425-5F50-B149-B514-EB167997DF44}"/>
              </a:ext>
            </a:extLst>
          </p:cNvPr>
          <p:cNvCxnSpPr>
            <a:cxnSpLocks/>
          </p:cNvCxnSpPr>
          <p:nvPr userDrawn="1"/>
        </p:nvCxnSpPr>
        <p:spPr>
          <a:xfrm>
            <a:off x="-84348" y="3621402"/>
            <a:ext cx="11595311" cy="0"/>
          </a:xfrm>
          <a:prstGeom prst="line">
            <a:avLst/>
          </a:prstGeom>
          <a:solidFill>
            <a:schemeClr val="bg1"/>
          </a:solidFill>
          <a:ln w="25400">
            <a:gradFill>
              <a:gsLst>
                <a:gs pos="0">
                  <a:schemeClr val="accent2"/>
                </a:gs>
                <a:gs pos="99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grpSp>
        <p:nvGrpSpPr>
          <p:cNvPr id="34" name="Grupa 33">
            <a:extLst>
              <a:ext uri="{FF2B5EF4-FFF2-40B4-BE49-F238E27FC236}">
                <a16:creationId xmlns:a16="http://schemas.microsoft.com/office/drawing/2014/main" id="{033B4143-175D-7F4E-BD82-21C7421335C4}"/>
              </a:ext>
            </a:extLst>
          </p:cNvPr>
          <p:cNvGrpSpPr>
            <a:grpSpLocks/>
          </p:cNvGrpSpPr>
          <p:nvPr userDrawn="1"/>
        </p:nvGrpSpPr>
        <p:grpSpPr>
          <a:xfrm>
            <a:off x="1830539" y="2101000"/>
            <a:ext cx="216024" cy="1628289"/>
            <a:chOff x="1508540" y="2101000"/>
            <a:chExt cx="216024" cy="1628289"/>
          </a:xfrm>
        </p:grpSpPr>
        <p:sp>
          <p:nvSpPr>
            <p:cNvPr id="35" name="Owal 34">
              <a:extLst>
                <a:ext uri="{FF2B5EF4-FFF2-40B4-BE49-F238E27FC236}">
                  <a16:creationId xmlns:a16="http://schemas.microsoft.com/office/drawing/2014/main" id="{46CE5C8E-B528-8749-B7CB-25F6CE638A94}"/>
                </a:ext>
              </a:extLst>
            </p:cNvPr>
            <p:cNvSpPr/>
            <p:nvPr userDrawn="1"/>
          </p:nvSpPr>
          <p:spPr>
            <a:xfrm>
              <a:off x="1508540" y="2101000"/>
              <a:ext cx="216024" cy="216024"/>
            </a:xfrm>
            <a:prstGeom prst="ellipse">
              <a:avLst/>
            </a:prstGeom>
            <a:solidFill>
              <a:schemeClr val="bg1"/>
            </a:solidFill>
            <a:ln w="25400">
              <a:gradFill>
                <a:gsLst>
                  <a:gs pos="0">
                    <a:schemeClr val="accent2"/>
                  </a:gs>
                  <a:gs pos="99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pl-PL" dirty="0">
                <a:latin typeface="Roboto" panose="02000000000000000000" pitchFamily="2" charset="0"/>
              </a:endParaRPr>
            </a:p>
          </p:txBody>
        </p:sp>
        <p:sp>
          <p:nvSpPr>
            <p:cNvPr id="36" name="Owal 35">
              <a:extLst>
                <a:ext uri="{FF2B5EF4-FFF2-40B4-BE49-F238E27FC236}">
                  <a16:creationId xmlns:a16="http://schemas.microsoft.com/office/drawing/2014/main" id="{81273D4D-5991-F046-9588-3769237133D4}"/>
                </a:ext>
              </a:extLst>
            </p:cNvPr>
            <p:cNvSpPr/>
            <p:nvPr userDrawn="1"/>
          </p:nvSpPr>
          <p:spPr>
            <a:xfrm>
              <a:off x="1508540" y="3513265"/>
              <a:ext cx="216024" cy="216024"/>
            </a:xfrm>
            <a:prstGeom prst="ellipse">
              <a:avLst/>
            </a:prstGeom>
            <a:solidFill>
              <a:schemeClr val="bg1"/>
            </a:solidFill>
            <a:ln w="25400">
              <a:gradFill>
                <a:gsLst>
                  <a:gs pos="0">
                    <a:schemeClr val="accent2"/>
                  </a:gs>
                  <a:gs pos="99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pl-PL" dirty="0">
                <a:latin typeface="Roboto" panose="02000000000000000000" pitchFamily="2" charset="0"/>
              </a:endParaRPr>
            </a:p>
          </p:txBody>
        </p:sp>
        <p:cxnSp>
          <p:nvCxnSpPr>
            <p:cNvPr id="37" name="Łącznik prosty 36">
              <a:extLst>
                <a:ext uri="{FF2B5EF4-FFF2-40B4-BE49-F238E27FC236}">
                  <a16:creationId xmlns:a16="http://schemas.microsoft.com/office/drawing/2014/main" id="{DCDD7127-F39E-8240-B239-2850221D8DDA}"/>
                </a:ext>
              </a:extLst>
            </p:cNvPr>
            <p:cNvCxnSpPr>
              <a:cxnSpLocks/>
              <a:stCxn id="35" idx="4"/>
            </p:cNvCxnSpPr>
            <p:nvPr userDrawn="1"/>
          </p:nvCxnSpPr>
          <p:spPr>
            <a:xfrm>
              <a:off x="1616552" y="2317024"/>
              <a:ext cx="0" cy="1111949"/>
            </a:xfrm>
            <a:prstGeom prst="line">
              <a:avLst/>
            </a:prstGeom>
            <a:solidFill>
              <a:schemeClr val="bg1"/>
            </a:solidFill>
            <a:ln w="25400">
              <a:gradFill>
                <a:gsLst>
                  <a:gs pos="0">
                    <a:schemeClr val="accent2"/>
                  </a:gs>
                  <a:gs pos="99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grpSp>
      <p:grpSp>
        <p:nvGrpSpPr>
          <p:cNvPr id="38" name="Grupa 37">
            <a:extLst>
              <a:ext uri="{FF2B5EF4-FFF2-40B4-BE49-F238E27FC236}">
                <a16:creationId xmlns:a16="http://schemas.microsoft.com/office/drawing/2014/main" id="{22E3421A-B535-A848-BFFC-1876E24EF33E}"/>
              </a:ext>
            </a:extLst>
          </p:cNvPr>
          <p:cNvGrpSpPr/>
          <p:nvPr userDrawn="1"/>
        </p:nvGrpSpPr>
        <p:grpSpPr>
          <a:xfrm>
            <a:off x="5280750" y="2101000"/>
            <a:ext cx="216024" cy="1628289"/>
            <a:chOff x="1508540" y="2101000"/>
            <a:chExt cx="216024" cy="1628289"/>
          </a:xfrm>
        </p:grpSpPr>
        <p:sp>
          <p:nvSpPr>
            <p:cNvPr id="39" name="Owal 38">
              <a:extLst>
                <a:ext uri="{FF2B5EF4-FFF2-40B4-BE49-F238E27FC236}">
                  <a16:creationId xmlns:a16="http://schemas.microsoft.com/office/drawing/2014/main" id="{4BAFA1E1-719F-C445-91F2-4A90A0842322}"/>
                </a:ext>
              </a:extLst>
            </p:cNvPr>
            <p:cNvSpPr/>
            <p:nvPr userDrawn="1"/>
          </p:nvSpPr>
          <p:spPr>
            <a:xfrm>
              <a:off x="1508540" y="2101000"/>
              <a:ext cx="216024" cy="216024"/>
            </a:xfrm>
            <a:prstGeom prst="ellipse">
              <a:avLst/>
            </a:prstGeom>
            <a:solidFill>
              <a:schemeClr val="bg1"/>
            </a:solidFill>
            <a:ln w="25400">
              <a:gradFill>
                <a:gsLst>
                  <a:gs pos="0">
                    <a:schemeClr val="accent2"/>
                  </a:gs>
                  <a:gs pos="99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pl-PL" dirty="0">
                <a:latin typeface="Roboto" panose="02000000000000000000" pitchFamily="2" charset="0"/>
              </a:endParaRPr>
            </a:p>
          </p:txBody>
        </p:sp>
        <p:sp>
          <p:nvSpPr>
            <p:cNvPr id="40" name="Owal 39">
              <a:extLst>
                <a:ext uri="{FF2B5EF4-FFF2-40B4-BE49-F238E27FC236}">
                  <a16:creationId xmlns:a16="http://schemas.microsoft.com/office/drawing/2014/main" id="{D270CAAF-C30B-134B-93CD-768CA60C5529}"/>
                </a:ext>
              </a:extLst>
            </p:cNvPr>
            <p:cNvSpPr/>
            <p:nvPr userDrawn="1"/>
          </p:nvSpPr>
          <p:spPr>
            <a:xfrm>
              <a:off x="1508540" y="3513265"/>
              <a:ext cx="216024" cy="216024"/>
            </a:xfrm>
            <a:prstGeom prst="ellipse">
              <a:avLst/>
            </a:prstGeom>
            <a:solidFill>
              <a:schemeClr val="bg1"/>
            </a:solidFill>
            <a:ln w="25400">
              <a:gradFill>
                <a:gsLst>
                  <a:gs pos="0">
                    <a:schemeClr val="accent2"/>
                  </a:gs>
                  <a:gs pos="99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pl-PL" dirty="0">
                <a:latin typeface="Roboto" panose="02000000000000000000" pitchFamily="2" charset="0"/>
              </a:endParaRPr>
            </a:p>
          </p:txBody>
        </p:sp>
        <p:cxnSp>
          <p:nvCxnSpPr>
            <p:cNvPr id="41" name="Łącznik prosty 40">
              <a:extLst>
                <a:ext uri="{FF2B5EF4-FFF2-40B4-BE49-F238E27FC236}">
                  <a16:creationId xmlns:a16="http://schemas.microsoft.com/office/drawing/2014/main" id="{B525F602-846E-5E4C-BFAA-34CE50357730}"/>
                </a:ext>
              </a:extLst>
            </p:cNvPr>
            <p:cNvCxnSpPr>
              <a:cxnSpLocks/>
              <a:stCxn id="39" idx="4"/>
            </p:cNvCxnSpPr>
            <p:nvPr userDrawn="1"/>
          </p:nvCxnSpPr>
          <p:spPr>
            <a:xfrm>
              <a:off x="1616552" y="2317024"/>
              <a:ext cx="0" cy="1111949"/>
            </a:xfrm>
            <a:prstGeom prst="line">
              <a:avLst/>
            </a:prstGeom>
            <a:solidFill>
              <a:schemeClr val="bg1"/>
            </a:solidFill>
            <a:ln w="25400">
              <a:gradFill>
                <a:gsLst>
                  <a:gs pos="0">
                    <a:schemeClr val="accent2"/>
                  </a:gs>
                  <a:gs pos="99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grpSp>
      <p:grpSp>
        <p:nvGrpSpPr>
          <p:cNvPr id="42" name="Grupa 41">
            <a:extLst>
              <a:ext uri="{FF2B5EF4-FFF2-40B4-BE49-F238E27FC236}">
                <a16:creationId xmlns:a16="http://schemas.microsoft.com/office/drawing/2014/main" id="{5D709E50-5CB9-1647-B646-8A2A7E338E43}"/>
              </a:ext>
            </a:extLst>
          </p:cNvPr>
          <p:cNvGrpSpPr/>
          <p:nvPr userDrawn="1"/>
        </p:nvGrpSpPr>
        <p:grpSpPr>
          <a:xfrm>
            <a:off x="3572996" y="3513265"/>
            <a:ext cx="216024" cy="1628289"/>
            <a:chOff x="1508540" y="2101000"/>
            <a:chExt cx="216024" cy="1628289"/>
          </a:xfrm>
        </p:grpSpPr>
        <p:sp>
          <p:nvSpPr>
            <p:cNvPr id="43" name="Owal 42">
              <a:extLst>
                <a:ext uri="{FF2B5EF4-FFF2-40B4-BE49-F238E27FC236}">
                  <a16:creationId xmlns:a16="http://schemas.microsoft.com/office/drawing/2014/main" id="{9AC014A1-57EF-BC46-B96C-662244395D5E}"/>
                </a:ext>
              </a:extLst>
            </p:cNvPr>
            <p:cNvSpPr/>
            <p:nvPr userDrawn="1"/>
          </p:nvSpPr>
          <p:spPr>
            <a:xfrm>
              <a:off x="1508540" y="2101000"/>
              <a:ext cx="216024" cy="216024"/>
            </a:xfrm>
            <a:prstGeom prst="ellipse">
              <a:avLst/>
            </a:prstGeom>
            <a:solidFill>
              <a:schemeClr val="bg1"/>
            </a:solidFill>
            <a:ln w="25400">
              <a:gradFill>
                <a:gsLst>
                  <a:gs pos="0">
                    <a:schemeClr val="accent2"/>
                  </a:gs>
                  <a:gs pos="99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pl-PL" dirty="0">
                <a:latin typeface="Roboto" panose="02000000000000000000" pitchFamily="2" charset="0"/>
              </a:endParaRPr>
            </a:p>
          </p:txBody>
        </p:sp>
        <p:sp>
          <p:nvSpPr>
            <p:cNvPr id="44" name="Owal 43">
              <a:extLst>
                <a:ext uri="{FF2B5EF4-FFF2-40B4-BE49-F238E27FC236}">
                  <a16:creationId xmlns:a16="http://schemas.microsoft.com/office/drawing/2014/main" id="{2665B992-278C-2643-B017-A4697222D3AB}"/>
                </a:ext>
              </a:extLst>
            </p:cNvPr>
            <p:cNvSpPr/>
            <p:nvPr userDrawn="1"/>
          </p:nvSpPr>
          <p:spPr>
            <a:xfrm>
              <a:off x="1508540" y="3513265"/>
              <a:ext cx="216024" cy="216024"/>
            </a:xfrm>
            <a:prstGeom prst="ellipse">
              <a:avLst/>
            </a:prstGeom>
            <a:solidFill>
              <a:schemeClr val="bg1"/>
            </a:solidFill>
            <a:ln w="25400">
              <a:gradFill>
                <a:gsLst>
                  <a:gs pos="0">
                    <a:schemeClr val="accent2"/>
                  </a:gs>
                  <a:gs pos="99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pl-PL" dirty="0">
                <a:latin typeface="Roboto" panose="02000000000000000000" pitchFamily="2" charset="0"/>
              </a:endParaRPr>
            </a:p>
          </p:txBody>
        </p:sp>
        <p:cxnSp>
          <p:nvCxnSpPr>
            <p:cNvPr id="45" name="Łącznik prosty 44">
              <a:extLst>
                <a:ext uri="{FF2B5EF4-FFF2-40B4-BE49-F238E27FC236}">
                  <a16:creationId xmlns:a16="http://schemas.microsoft.com/office/drawing/2014/main" id="{05342B94-DF94-7848-8AFB-A8B9102A1EE8}"/>
                </a:ext>
              </a:extLst>
            </p:cNvPr>
            <p:cNvCxnSpPr>
              <a:cxnSpLocks/>
              <a:endCxn id="44" idx="0"/>
            </p:cNvCxnSpPr>
            <p:nvPr userDrawn="1"/>
          </p:nvCxnSpPr>
          <p:spPr>
            <a:xfrm>
              <a:off x="1616552" y="2401316"/>
              <a:ext cx="0" cy="1111949"/>
            </a:xfrm>
            <a:prstGeom prst="line">
              <a:avLst/>
            </a:prstGeom>
            <a:solidFill>
              <a:schemeClr val="bg1"/>
            </a:solidFill>
            <a:ln w="25400">
              <a:gradFill>
                <a:gsLst>
                  <a:gs pos="0">
                    <a:schemeClr val="accent2"/>
                  </a:gs>
                  <a:gs pos="99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grpSp>
      <p:grpSp>
        <p:nvGrpSpPr>
          <p:cNvPr id="46" name="Grupa 45">
            <a:extLst>
              <a:ext uri="{FF2B5EF4-FFF2-40B4-BE49-F238E27FC236}">
                <a16:creationId xmlns:a16="http://schemas.microsoft.com/office/drawing/2014/main" id="{028264DD-6319-1E40-91B7-9A1C77AFF312}"/>
              </a:ext>
            </a:extLst>
          </p:cNvPr>
          <p:cNvGrpSpPr/>
          <p:nvPr userDrawn="1"/>
        </p:nvGrpSpPr>
        <p:grpSpPr>
          <a:xfrm>
            <a:off x="8742395" y="2101000"/>
            <a:ext cx="216024" cy="1628289"/>
            <a:chOff x="1508540" y="2101000"/>
            <a:chExt cx="216024" cy="1628289"/>
          </a:xfrm>
        </p:grpSpPr>
        <p:sp>
          <p:nvSpPr>
            <p:cNvPr id="47" name="Owal 46">
              <a:extLst>
                <a:ext uri="{FF2B5EF4-FFF2-40B4-BE49-F238E27FC236}">
                  <a16:creationId xmlns:a16="http://schemas.microsoft.com/office/drawing/2014/main" id="{ED895863-3187-114A-BBD4-D5C6C0A1423D}"/>
                </a:ext>
              </a:extLst>
            </p:cNvPr>
            <p:cNvSpPr/>
            <p:nvPr userDrawn="1"/>
          </p:nvSpPr>
          <p:spPr>
            <a:xfrm>
              <a:off x="1508540" y="2101000"/>
              <a:ext cx="216024" cy="216024"/>
            </a:xfrm>
            <a:prstGeom prst="ellipse">
              <a:avLst/>
            </a:prstGeom>
            <a:solidFill>
              <a:schemeClr val="bg1"/>
            </a:solidFill>
            <a:ln w="25400">
              <a:gradFill>
                <a:gsLst>
                  <a:gs pos="0">
                    <a:schemeClr val="accent2"/>
                  </a:gs>
                  <a:gs pos="99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pl-PL" dirty="0">
                <a:latin typeface="Roboto" panose="02000000000000000000" pitchFamily="2" charset="0"/>
              </a:endParaRPr>
            </a:p>
          </p:txBody>
        </p:sp>
        <p:sp>
          <p:nvSpPr>
            <p:cNvPr id="48" name="Owal 47">
              <a:extLst>
                <a:ext uri="{FF2B5EF4-FFF2-40B4-BE49-F238E27FC236}">
                  <a16:creationId xmlns:a16="http://schemas.microsoft.com/office/drawing/2014/main" id="{328334D1-BCFF-694C-BACE-A1F28A57BED2}"/>
                </a:ext>
              </a:extLst>
            </p:cNvPr>
            <p:cNvSpPr/>
            <p:nvPr userDrawn="1"/>
          </p:nvSpPr>
          <p:spPr>
            <a:xfrm>
              <a:off x="1508540" y="3513265"/>
              <a:ext cx="216024" cy="216024"/>
            </a:xfrm>
            <a:prstGeom prst="ellipse">
              <a:avLst/>
            </a:prstGeom>
            <a:solidFill>
              <a:schemeClr val="bg1"/>
            </a:solidFill>
            <a:ln w="25400">
              <a:gradFill>
                <a:gsLst>
                  <a:gs pos="0">
                    <a:schemeClr val="accent2"/>
                  </a:gs>
                  <a:gs pos="99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pl-PL" dirty="0">
                <a:latin typeface="Roboto" panose="02000000000000000000" pitchFamily="2" charset="0"/>
              </a:endParaRPr>
            </a:p>
          </p:txBody>
        </p:sp>
        <p:cxnSp>
          <p:nvCxnSpPr>
            <p:cNvPr id="49" name="Łącznik prosty 48">
              <a:extLst>
                <a:ext uri="{FF2B5EF4-FFF2-40B4-BE49-F238E27FC236}">
                  <a16:creationId xmlns:a16="http://schemas.microsoft.com/office/drawing/2014/main" id="{AB674A26-DBFE-9644-9430-574500B406F9}"/>
                </a:ext>
              </a:extLst>
            </p:cNvPr>
            <p:cNvCxnSpPr>
              <a:cxnSpLocks/>
              <a:stCxn id="47" idx="4"/>
            </p:cNvCxnSpPr>
            <p:nvPr userDrawn="1"/>
          </p:nvCxnSpPr>
          <p:spPr>
            <a:xfrm>
              <a:off x="1616552" y="2317024"/>
              <a:ext cx="0" cy="1111949"/>
            </a:xfrm>
            <a:prstGeom prst="line">
              <a:avLst/>
            </a:prstGeom>
            <a:solidFill>
              <a:schemeClr val="bg1"/>
            </a:solidFill>
            <a:ln w="25400">
              <a:gradFill>
                <a:gsLst>
                  <a:gs pos="0">
                    <a:schemeClr val="accent2"/>
                  </a:gs>
                  <a:gs pos="99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grpSp>
      <p:grpSp>
        <p:nvGrpSpPr>
          <p:cNvPr id="50" name="Grupa 49">
            <a:extLst>
              <a:ext uri="{FF2B5EF4-FFF2-40B4-BE49-F238E27FC236}">
                <a16:creationId xmlns:a16="http://schemas.microsoft.com/office/drawing/2014/main" id="{A4CDC7BE-D721-C442-972E-34031D493CBF}"/>
              </a:ext>
            </a:extLst>
          </p:cNvPr>
          <p:cNvGrpSpPr/>
          <p:nvPr userDrawn="1"/>
        </p:nvGrpSpPr>
        <p:grpSpPr>
          <a:xfrm>
            <a:off x="7013780" y="3513265"/>
            <a:ext cx="216024" cy="1628289"/>
            <a:chOff x="1508540" y="2101000"/>
            <a:chExt cx="216024" cy="1628289"/>
          </a:xfrm>
        </p:grpSpPr>
        <p:sp>
          <p:nvSpPr>
            <p:cNvPr id="51" name="Owal 50">
              <a:extLst>
                <a:ext uri="{FF2B5EF4-FFF2-40B4-BE49-F238E27FC236}">
                  <a16:creationId xmlns:a16="http://schemas.microsoft.com/office/drawing/2014/main" id="{8BB9C406-F88F-B647-A64C-D4231912F6EB}"/>
                </a:ext>
              </a:extLst>
            </p:cNvPr>
            <p:cNvSpPr/>
            <p:nvPr userDrawn="1"/>
          </p:nvSpPr>
          <p:spPr>
            <a:xfrm>
              <a:off x="1508540" y="2101000"/>
              <a:ext cx="216024" cy="216024"/>
            </a:xfrm>
            <a:prstGeom prst="ellipse">
              <a:avLst/>
            </a:prstGeom>
            <a:solidFill>
              <a:schemeClr val="bg1"/>
            </a:solidFill>
            <a:ln w="25400">
              <a:gradFill>
                <a:gsLst>
                  <a:gs pos="0">
                    <a:schemeClr val="accent2"/>
                  </a:gs>
                  <a:gs pos="99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pl-PL" dirty="0">
                <a:latin typeface="Roboto" panose="02000000000000000000" pitchFamily="2" charset="0"/>
              </a:endParaRPr>
            </a:p>
          </p:txBody>
        </p:sp>
        <p:sp>
          <p:nvSpPr>
            <p:cNvPr id="52" name="Owal 51">
              <a:extLst>
                <a:ext uri="{FF2B5EF4-FFF2-40B4-BE49-F238E27FC236}">
                  <a16:creationId xmlns:a16="http://schemas.microsoft.com/office/drawing/2014/main" id="{699E4545-766A-F740-8D30-343EFE245686}"/>
                </a:ext>
              </a:extLst>
            </p:cNvPr>
            <p:cNvSpPr/>
            <p:nvPr userDrawn="1"/>
          </p:nvSpPr>
          <p:spPr>
            <a:xfrm>
              <a:off x="1508540" y="3513265"/>
              <a:ext cx="216024" cy="216024"/>
            </a:xfrm>
            <a:prstGeom prst="ellipse">
              <a:avLst/>
            </a:prstGeom>
            <a:solidFill>
              <a:schemeClr val="bg1"/>
            </a:solidFill>
            <a:ln w="25400">
              <a:gradFill>
                <a:gsLst>
                  <a:gs pos="0">
                    <a:schemeClr val="accent2"/>
                  </a:gs>
                  <a:gs pos="99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pl-PL" dirty="0">
                <a:latin typeface="Roboto" panose="02000000000000000000" pitchFamily="2" charset="0"/>
              </a:endParaRPr>
            </a:p>
          </p:txBody>
        </p:sp>
        <p:cxnSp>
          <p:nvCxnSpPr>
            <p:cNvPr id="53" name="Łącznik prosty 52">
              <a:extLst>
                <a:ext uri="{FF2B5EF4-FFF2-40B4-BE49-F238E27FC236}">
                  <a16:creationId xmlns:a16="http://schemas.microsoft.com/office/drawing/2014/main" id="{DD60466E-9E8E-F64D-BDD8-824825D45C73}"/>
                </a:ext>
              </a:extLst>
            </p:cNvPr>
            <p:cNvCxnSpPr>
              <a:cxnSpLocks/>
              <a:endCxn id="52" idx="0"/>
            </p:cNvCxnSpPr>
            <p:nvPr userDrawn="1"/>
          </p:nvCxnSpPr>
          <p:spPr>
            <a:xfrm>
              <a:off x="1616552" y="2401316"/>
              <a:ext cx="0" cy="1111949"/>
            </a:xfrm>
            <a:prstGeom prst="line">
              <a:avLst/>
            </a:prstGeom>
            <a:solidFill>
              <a:schemeClr val="bg1"/>
            </a:solidFill>
            <a:ln w="25400">
              <a:gradFill>
                <a:gsLst>
                  <a:gs pos="0">
                    <a:schemeClr val="accent2"/>
                  </a:gs>
                  <a:gs pos="99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grpSp>
    </p:spTree>
    <p:extLst>
      <p:ext uri="{BB962C8B-B14F-4D97-AF65-F5344CB8AC3E}">
        <p14:creationId xmlns:p14="http://schemas.microsoft.com/office/powerpoint/2010/main" val="313615840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meline Large ">
    <p:spTree>
      <p:nvGrpSpPr>
        <p:cNvPr id="1" name=""/>
        <p:cNvGrpSpPr/>
        <p:nvPr/>
      </p:nvGrpSpPr>
      <p:grpSpPr>
        <a:xfrm>
          <a:off x="0" y="0"/>
          <a:ext cx="0" cy="0"/>
          <a:chOff x="0" y="0"/>
          <a:chExt cx="0" cy="0"/>
        </a:xfrm>
      </p:grpSpPr>
      <p:sp>
        <p:nvSpPr>
          <p:cNvPr id="18" name="Symbol zastępczy tekstu 27">
            <a:extLst>
              <a:ext uri="{FF2B5EF4-FFF2-40B4-BE49-F238E27FC236}">
                <a16:creationId xmlns:a16="http://schemas.microsoft.com/office/drawing/2014/main" id="{54B24997-8AE3-6749-AAE8-EED640457F27}"/>
              </a:ext>
            </a:extLst>
          </p:cNvPr>
          <p:cNvSpPr>
            <a:spLocks noGrp="1"/>
          </p:cNvSpPr>
          <p:nvPr>
            <p:ph type="body" sz="quarter" idx="16" hasCustomPrompt="1"/>
          </p:nvPr>
        </p:nvSpPr>
        <p:spPr>
          <a:xfrm>
            <a:off x="681038" y="2075422"/>
            <a:ext cx="3225800" cy="4089882"/>
          </a:xfrm>
        </p:spPr>
        <p:txBody>
          <a:bodyPr anchor="t">
            <a:normAutofit/>
          </a:bodyPr>
          <a:lstStyle>
            <a:lvl1pPr marL="0" indent="0" algn="l">
              <a:lnSpc>
                <a:spcPct val="120000"/>
              </a:lnSpc>
              <a:buNone/>
              <a:defRPr sz="1800" b="0">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a:p>
            <a:pPr lvl="0"/>
            <a:endParaRPr lang="pl-PL" dirty="0"/>
          </a:p>
        </p:txBody>
      </p:sp>
      <p:cxnSp>
        <p:nvCxnSpPr>
          <p:cNvPr id="20" name="Łącznik prosty 19">
            <a:extLst>
              <a:ext uri="{FF2B5EF4-FFF2-40B4-BE49-F238E27FC236}">
                <a16:creationId xmlns:a16="http://schemas.microsoft.com/office/drawing/2014/main" id="{49A149AB-61B3-7A4A-ACF6-6D373D809131}"/>
              </a:ext>
            </a:extLst>
          </p:cNvPr>
          <p:cNvCxnSpPr>
            <a:cxnSpLocks/>
          </p:cNvCxnSpPr>
          <p:nvPr userDrawn="1"/>
        </p:nvCxnSpPr>
        <p:spPr>
          <a:xfrm>
            <a:off x="0" y="1844824"/>
            <a:ext cx="12192000" cy="0"/>
          </a:xfrm>
          <a:prstGeom prst="line">
            <a:avLst/>
          </a:prstGeom>
          <a:solidFill>
            <a:schemeClr val="bg1"/>
          </a:solidFill>
          <a:ln w="25400">
            <a:gradFill>
              <a:gsLst>
                <a:gs pos="0">
                  <a:schemeClr val="accent2"/>
                </a:gs>
                <a:gs pos="99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sp>
        <p:nvSpPr>
          <p:cNvPr id="29" name="Symbol zastępczy tekstu 27">
            <a:extLst>
              <a:ext uri="{FF2B5EF4-FFF2-40B4-BE49-F238E27FC236}">
                <a16:creationId xmlns:a16="http://schemas.microsoft.com/office/drawing/2014/main" id="{77A57533-0DE7-2443-819F-70811088FDDF}"/>
              </a:ext>
            </a:extLst>
          </p:cNvPr>
          <p:cNvSpPr>
            <a:spLocks noGrp="1"/>
          </p:cNvSpPr>
          <p:nvPr>
            <p:ph type="body" sz="quarter" idx="17" hasCustomPrompt="1"/>
          </p:nvPr>
        </p:nvSpPr>
        <p:spPr>
          <a:xfrm>
            <a:off x="681038" y="1093432"/>
            <a:ext cx="3225800" cy="479529"/>
          </a:xfrm>
        </p:spPr>
        <p:txBody>
          <a:bodyPr anchor="b">
            <a:normAutofit/>
          </a:bodyPr>
          <a:lstStyle>
            <a:lvl1pPr marL="0" indent="0" algn="l">
              <a:lnSpc>
                <a:spcPct val="100000"/>
              </a:lnSpc>
              <a:buNone/>
              <a:defRPr sz="2400" b="1">
                <a:solidFill>
                  <a:schemeClr val="tx2"/>
                </a:solidFill>
                <a:latin typeface="Roboto" panose="02000000000000000000" pitchFamily="2" charset="0"/>
                <a:ea typeface="Roboto" panose="02000000000000000000" pitchFamily="2" charset="0"/>
              </a:defRPr>
            </a:lvl1pPr>
          </a:lstStyle>
          <a:p>
            <a:pPr lvl="0"/>
            <a:r>
              <a:rPr lang="pl-PL" dirty="0"/>
              <a:t>####</a:t>
            </a:r>
          </a:p>
        </p:txBody>
      </p:sp>
      <p:sp>
        <p:nvSpPr>
          <p:cNvPr id="22" name="Owal 21">
            <a:extLst>
              <a:ext uri="{FF2B5EF4-FFF2-40B4-BE49-F238E27FC236}">
                <a16:creationId xmlns:a16="http://schemas.microsoft.com/office/drawing/2014/main" id="{9DC73BF3-5BB7-8B4A-A4EE-6989471BB8A4}"/>
              </a:ext>
            </a:extLst>
          </p:cNvPr>
          <p:cNvSpPr/>
          <p:nvPr userDrawn="1"/>
        </p:nvSpPr>
        <p:spPr>
          <a:xfrm>
            <a:off x="566738" y="1739364"/>
            <a:ext cx="216024" cy="216024"/>
          </a:xfrm>
          <a:prstGeom prst="ellipse">
            <a:avLst/>
          </a:prstGeom>
          <a:solidFill>
            <a:schemeClr val="bg1"/>
          </a:solidFill>
          <a:ln w="25400">
            <a:gradFill>
              <a:gsLst>
                <a:gs pos="0">
                  <a:schemeClr val="accent2"/>
                </a:gs>
                <a:gs pos="99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pl-PL" dirty="0">
              <a:latin typeface="Roboto" panose="02000000000000000000" pitchFamily="2" charset="0"/>
            </a:endParaRPr>
          </a:p>
        </p:txBody>
      </p:sp>
      <p:sp>
        <p:nvSpPr>
          <p:cNvPr id="34" name="Symbol zastępczy tekstu 27">
            <a:extLst>
              <a:ext uri="{FF2B5EF4-FFF2-40B4-BE49-F238E27FC236}">
                <a16:creationId xmlns:a16="http://schemas.microsoft.com/office/drawing/2014/main" id="{8324C6A4-D0C1-094C-A644-DFD9523DB2FC}"/>
              </a:ext>
            </a:extLst>
          </p:cNvPr>
          <p:cNvSpPr>
            <a:spLocks noGrp="1"/>
          </p:cNvSpPr>
          <p:nvPr>
            <p:ph type="body" sz="quarter" idx="18" hasCustomPrompt="1"/>
          </p:nvPr>
        </p:nvSpPr>
        <p:spPr>
          <a:xfrm>
            <a:off x="4483100" y="2075422"/>
            <a:ext cx="3225800" cy="4089882"/>
          </a:xfrm>
        </p:spPr>
        <p:txBody>
          <a:bodyPr anchor="t">
            <a:normAutofit/>
          </a:bodyPr>
          <a:lstStyle>
            <a:lvl1pPr marL="0" indent="0" algn="l">
              <a:lnSpc>
                <a:spcPct val="120000"/>
              </a:lnSpc>
              <a:buNone/>
              <a:defRPr sz="1800" b="0">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a:p>
            <a:pPr lvl="0"/>
            <a:endParaRPr lang="pl-PL" dirty="0"/>
          </a:p>
        </p:txBody>
      </p:sp>
      <p:sp>
        <p:nvSpPr>
          <p:cNvPr id="35" name="Symbol zastępczy tekstu 27">
            <a:extLst>
              <a:ext uri="{FF2B5EF4-FFF2-40B4-BE49-F238E27FC236}">
                <a16:creationId xmlns:a16="http://schemas.microsoft.com/office/drawing/2014/main" id="{F4B51461-6956-D24A-AA3E-797679AB1A47}"/>
              </a:ext>
            </a:extLst>
          </p:cNvPr>
          <p:cNvSpPr>
            <a:spLocks noGrp="1"/>
          </p:cNvSpPr>
          <p:nvPr>
            <p:ph type="body" sz="quarter" idx="19" hasCustomPrompt="1"/>
          </p:nvPr>
        </p:nvSpPr>
        <p:spPr>
          <a:xfrm>
            <a:off x="4483100" y="1093432"/>
            <a:ext cx="3225800" cy="479529"/>
          </a:xfrm>
        </p:spPr>
        <p:txBody>
          <a:bodyPr anchor="b">
            <a:normAutofit/>
          </a:bodyPr>
          <a:lstStyle>
            <a:lvl1pPr marL="0" indent="0" algn="l">
              <a:lnSpc>
                <a:spcPct val="100000"/>
              </a:lnSpc>
              <a:buNone/>
              <a:defRPr sz="2400" b="1">
                <a:solidFill>
                  <a:schemeClr val="tx2"/>
                </a:solidFill>
                <a:latin typeface="Roboto" panose="02000000000000000000" pitchFamily="2" charset="0"/>
                <a:ea typeface="Roboto" panose="02000000000000000000" pitchFamily="2" charset="0"/>
              </a:defRPr>
            </a:lvl1pPr>
          </a:lstStyle>
          <a:p>
            <a:pPr lvl="0"/>
            <a:r>
              <a:rPr lang="pl-PL" dirty="0"/>
              <a:t>####</a:t>
            </a:r>
          </a:p>
        </p:txBody>
      </p:sp>
      <p:sp>
        <p:nvSpPr>
          <p:cNvPr id="36" name="Owal 35">
            <a:extLst>
              <a:ext uri="{FF2B5EF4-FFF2-40B4-BE49-F238E27FC236}">
                <a16:creationId xmlns:a16="http://schemas.microsoft.com/office/drawing/2014/main" id="{ADEAC5D4-E9A0-0D4D-854B-D386248AC524}"/>
              </a:ext>
            </a:extLst>
          </p:cNvPr>
          <p:cNvSpPr/>
          <p:nvPr userDrawn="1"/>
        </p:nvSpPr>
        <p:spPr>
          <a:xfrm>
            <a:off x="4368800" y="1739364"/>
            <a:ext cx="216024" cy="216024"/>
          </a:xfrm>
          <a:prstGeom prst="ellipse">
            <a:avLst/>
          </a:prstGeom>
          <a:solidFill>
            <a:schemeClr val="bg1"/>
          </a:solidFill>
          <a:ln w="25400">
            <a:gradFill>
              <a:gsLst>
                <a:gs pos="0">
                  <a:schemeClr val="accent2"/>
                </a:gs>
                <a:gs pos="99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pl-PL" dirty="0">
              <a:latin typeface="Roboto" panose="02000000000000000000" pitchFamily="2" charset="0"/>
            </a:endParaRPr>
          </a:p>
        </p:txBody>
      </p:sp>
      <p:sp>
        <p:nvSpPr>
          <p:cNvPr id="40" name="Symbol zastępczy tekstu 27">
            <a:extLst>
              <a:ext uri="{FF2B5EF4-FFF2-40B4-BE49-F238E27FC236}">
                <a16:creationId xmlns:a16="http://schemas.microsoft.com/office/drawing/2014/main" id="{798FE238-E185-1E4C-BECD-1DDEF470FE98}"/>
              </a:ext>
            </a:extLst>
          </p:cNvPr>
          <p:cNvSpPr>
            <a:spLocks noGrp="1"/>
          </p:cNvSpPr>
          <p:nvPr>
            <p:ph type="body" sz="quarter" idx="20" hasCustomPrompt="1"/>
          </p:nvPr>
        </p:nvSpPr>
        <p:spPr>
          <a:xfrm>
            <a:off x="8275392" y="2075422"/>
            <a:ext cx="3225800" cy="4089882"/>
          </a:xfrm>
        </p:spPr>
        <p:txBody>
          <a:bodyPr anchor="t">
            <a:normAutofit/>
          </a:bodyPr>
          <a:lstStyle>
            <a:lvl1pPr marL="0" indent="0" algn="l">
              <a:lnSpc>
                <a:spcPct val="120000"/>
              </a:lnSpc>
              <a:buNone/>
              <a:defRPr sz="1800" b="0">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a:p>
            <a:pPr lvl="0"/>
            <a:endParaRPr lang="pl-PL" dirty="0"/>
          </a:p>
        </p:txBody>
      </p:sp>
      <p:sp>
        <p:nvSpPr>
          <p:cNvPr id="41" name="Symbol zastępczy tekstu 27">
            <a:extLst>
              <a:ext uri="{FF2B5EF4-FFF2-40B4-BE49-F238E27FC236}">
                <a16:creationId xmlns:a16="http://schemas.microsoft.com/office/drawing/2014/main" id="{3B80A9FC-7081-CC46-A952-47F81AC4A400}"/>
              </a:ext>
            </a:extLst>
          </p:cNvPr>
          <p:cNvSpPr>
            <a:spLocks noGrp="1"/>
          </p:cNvSpPr>
          <p:nvPr>
            <p:ph type="body" sz="quarter" idx="21" hasCustomPrompt="1"/>
          </p:nvPr>
        </p:nvSpPr>
        <p:spPr>
          <a:xfrm>
            <a:off x="8275392" y="1093432"/>
            <a:ext cx="3225800" cy="479529"/>
          </a:xfrm>
        </p:spPr>
        <p:txBody>
          <a:bodyPr anchor="b">
            <a:normAutofit/>
          </a:bodyPr>
          <a:lstStyle>
            <a:lvl1pPr marL="0" indent="0" algn="l">
              <a:lnSpc>
                <a:spcPct val="100000"/>
              </a:lnSpc>
              <a:buNone/>
              <a:defRPr sz="2400" b="1">
                <a:solidFill>
                  <a:schemeClr val="tx2"/>
                </a:solidFill>
                <a:latin typeface="Roboto" panose="02000000000000000000" pitchFamily="2" charset="0"/>
                <a:ea typeface="Roboto" panose="02000000000000000000" pitchFamily="2" charset="0"/>
              </a:defRPr>
            </a:lvl1pPr>
          </a:lstStyle>
          <a:p>
            <a:pPr lvl="0"/>
            <a:r>
              <a:rPr lang="pl-PL" dirty="0"/>
              <a:t>####</a:t>
            </a:r>
          </a:p>
        </p:txBody>
      </p:sp>
      <p:sp>
        <p:nvSpPr>
          <p:cNvPr id="42" name="Owal 41">
            <a:extLst>
              <a:ext uri="{FF2B5EF4-FFF2-40B4-BE49-F238E27FC236}">
                <a16:creationId xmlns:a16="http://schemas.microsoft.com/office/drawing/2014/main" id="{29521583-EE63-4049-AF07-BC9061BB2899}"/>
              </a:ext>
            </a:extLst>
          </p:cNvPr>
          <p:cNvSpPr/>
          <p:nvPr userDrawn="1"/>
        </p:nvSpPr>
        <p:spPr>
          <a:xfrm>
            <a:off x="8161092" y="1739364"/>
            <a:ext cx="216024" cy="216024"/>
          </a:xfrm>
          <a:prstGeom prst="ellipse">
            <a:avLst/>
          </a:prstGeom>
          <a:solidFill>
            <a:schemeClr val="bg1"/>
          </a:solidFill>
          <a:ln w="25400">
            <a:gradFill>
              <a:gsLst>
                <a:gs pos="0">
                  <a:schemeClr val="accent2"/>
                </a:gs>
                <a:gs pos="99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pl-PL" dirty="0">
              <a:latin typeface="Roboto" panose="02000000000000000000" pitchFamily="2" charset="0"/>
            </a:endParaRPr>
          </a:p>
        </p:txBody>
      </p:sp>
    </p:spTree>
    <p:extLst>
      <p:ext uri="{BB962C8B-B14F-4D97-AF65-F5344CB8AC3E}">
        <p14:creationId xmlns:p14="http://schemas.microsoft.com/office/powerpoint/2010/main" val="395092052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meline Large Dark">
    <p:bg>
      <p:bgPr>
        <a:solidFill>
          <a:schemeClr val="tx2"/>
        </a:solidFill>
        <a:effectLst/>
      </p:bgPr>
    </p:bg>
    <p:spTree>
      <p:nvGrpSpPr>
        <p:cNvPr id="1" name=""/>
        <p:cNvGrpSpPr/>
        <p:nvPr/>
      </p:nvGrpSpPr>
      <p:grpSpPr>
        <a:xfrm>
          <a:off x="0" y="0"/>
          <a:ext cx="0" cy="0"/>
          <a:chOff x="0" y="0"/>
          <a:chExt cx="0" cy="0"/>
        </a:xfrm>
      </p:grpSpPr>
      <p:grpSp>
        <p:nvGrpSpPr>
          <p:cNvPr id="45" name="Grupa 44">
            <a:extLst>
              <a:ext uri="{FF2B5EF4-FFF2-40B4-BE49-F238E27FC236}">
                <a16:creationId xmlns:a16="http://schemas.microsoft.com/office/drawing/2014/main" id="{963CFD19-BCC0-DB48-883A-2AAD0FB59F1D}"/>
              </a:ext>
            </a:extLst>
          </p:cNvPr>
          <p:cNvGrpSpPr/>
          <p:nvPr userDrawn="1"/>
        </p:nvGrpSpPr>
        <p:grpSpPr>
          <a:xfrm rot="10800000" flipH="1">
            <a:off x="9120337" y="-3"/>
            <a:ext cx="3079986" cy="2060849"/>
            <a:chOff x="9408368" y="4995447"/>
            <a:chExt cx="2783632" cy="1862554"/>
          </a:xfrm>
        </p:grpSpPr>
        <p:sp>
          <p:nvSpPr>
            <p:cNvPr id="46" name="Dowolny kształt 45">
              <a:extLst>
                <a:ext uri="{FF2B5EF4-FFF2-40B4-BE49-F238E27FC236}">
                  <a16:creationId xmlns:a16="http://schemas.microsoft.com/office/drawing/2014/main" id="{33E76F2C-1272-ED48-BC01-472A61EAFC41}"/>
                </a:ext>
              </a:extLst>
            </p:cNvPr>
            <p:cNvSpPr/>
            <p:nvPr userDrawn="1"/>
          </p:nvSpPr>
          <p:spPr>
            <a:xfrm>
              <a:off x="9408368" y="5260588"/>
              <a:ext cx="2783632" cy="1597411"/>
            </a:xfrm>
            <a:custGeom>
              <a:avLst/>
              <a:gdLst>
                <a:gd name="connsiteX0" fmla="*/ 2051592 w 3575084"/>
                <a:gd name="connsiteY0" fmla="*/ 0 h 2051592"/>
                <a:gd name="connsiteX1" fmla="*/ 3502287 w 3575084"/>
                <a:gd name="connsiteY1" fmla="*/ 600898 h 2051592"/>
                <a:gd name="connsiteX2" fmla="*/ 3575084 w 3575084"/>
                <a:gd name="connsiteY2" fmla="*/ 680995 h 2051592"/>
                <a:gd name="connsiteX3" fmla="*/ 3575084 w 3575084"/>
                <a:gd name="connsiteY3" fmla="*/ 1719669 h 2051592"/>
                <a:gd name="connsiteX4" fmla="*/ 3541173 w 3575084"/>
                <a:gd name="connsiteY4" fmla="*/ 1587784 h 2051592"/>
                <a:gd name="connsiteX5" fmla="*/ 2051592 w 3575084"/>
                <a:gd name="connsiteY5" fmla="*/ 491890 h 2051592"/>
                <a:gd name="connsiteX6" fmla="*/ 491890 w 3575084"/>
                <a:gd name="connsiteY6" fmla="*/ 2051592 h 2051592"/>
                <a:gd name="connsiteX7" fmla="*/ 0 w 3575084"/>
                <a:gd name="connsiteY7" fmla="*/ 2051592 h 2051592"/>
                <a:gd name="connsiteX8" fmla="*/ 2051592 w 3575084"/>
                <a:gd name="connsiteY8" fmla="*/ 0 h 2051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5084" h="2051592">
                  <a:moveTo>
                    <a:pt x="2051592" y="0"/>
                  </a:moveTo>
                  <a:cubicBezTo>
                    <a:pt x="2618123" y="0"/>
                    <a:pt x="3131021" y="229633"/>
                    <a:pt x="3502287" y="600898"/>
                  </a:cubicBezTo>
                  <a:lnTo>
                    <a:pt x="3575084" y="680995"/>
                  </a:lnTo>
                  <a:lnTo>
                    <a:pt x="3575084" y="1719669"/>
                  </a:lnTo>
                  <a:lnTo>
                    <a:pt x="3541173" y="1587784"/>
                  </a:lnTo>
                  <a:cubicBezTo>
                    <a:pt x="3343697" y="952879"/>
                    <a:pt x="2751480" y="491890"/>
                    <a:pt x="2051592" y="491890"/>
                  </a:cubicBezTo>
                  <a:cubicBezTo>
                    <a:pt x="1190192" y="491890"/>
                    <a:pt x="491890" y="1190192"/>
                    <a:pt x="491890" y="2051592"/>
                  </a:cubicBezTo>
                  <a:lnTo>
                    <a:pt x="0" y="2051592"/>
                  </a:lnTo>
                  <a:cubicBezTo>
                    <a:pt x="0" y="918529"/>
                    <a:pt x="918529" y="0"/>
                    <a:pt x="2051592" y="0"/>
                  </a:cubicBezTo>
                  <a:close/>
                </a:path>
              </a:pathLst>
            </a:custGeom>
            <a:gradFill flip="none" rotWithShape="1">
              <a:gsLst>
                <a:gs pos="0">
                  <a:schemeClr val="tx2"/>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pl-PL"/>
            </a:p>
          </p:txBody>
        </p:sp>
        <p:sp>
          <p:nvSpPr>
            <p:cNvPr id="47" name="Dowolny kształt 46">
              <a:extLst>
                <a:ext uri="{FF2B5EF4-FFF2-40B4-BE49-F238E27FC236}">
                  <a16:creationId xmlns:a16="http://schemas.microsoft.com/office/drawing/2014/main" id="{EE33EBD4-F05B-E742-B97A-F9AD90D1E770}"/>
                </a:ext>
              </a:extLst>
            </p:cNvPr>
            <p:cNvSpPr/>
            <p:nvPr userDrawn="1"/>
          </p:nvSpPr>
          <p:spPr>
            <a:xfrm>
              <a:off x="10465540" y="4995447"/>
              <a:ext cx="1726460" cy="1862554"/>
            </a:xfrm>
            <a:custGeom>
              <a:avLst/>
              <a:gdLst>
                <a:gd name="connsiteX0" fmla="*/ 2484276 w 3071664"/>
                <a:gd name="connsiteY0" fmla="*/ 0 h 3313799"/>
                <a:gd name="connsiteX1" fmla="*/ 2984944 w 3071664"/>
                <a:gd name="connsiteY1" fmla="*/ 50472 h 3313799"/>
                <a:gd name="connsiteX2" fmla="*/ 3071664 w 3071664"/>
                <a:gd name="connsiteY2" fmla="*/ 72770 h 3313799"/>
                <a:gd name="connsiteX3" fmla="*/ 3071664 w 3071664"/>
                <a:gd name="connsiteY3" fmla="*/ 689969 h 3313799"/>
                <a:gd name="connsiteX4" fmla="*/ 3045901 w 3071664"/>
                <a:gd name="connsiteY4" fmla="*/ 680540 h 3313799"/>
                <a:gd name="connsiteX5" fmla="*/ 2484276 w 3071664"/>
                <a:gd name="connsiteY5" fmla="*/ 595630 h 3313799"/>
                <a:gd name="connsiteX6" fmla="*/ 595630 w 3071664"/>
                <a:gd name="connsiteY6" fmla="*/ 2484276 h 3313799"/>
                <a:gd name="connsiteX7" fmla="*/ 744049 w 3071664"/>
                <a:gd name="connsiteY7" fmla="*/ 3219422 h 3313799"/>
                <a:gd name="connsiteX8" fmla="*/ 789513 w 3071664"/>
                <a:gd name="connsiteY8" fmla="*/ 3313799 h 3313799"/>
                <a:gd name="connsiteX9" fmla="*/ 144912 w 3071664"/>
                <a:gd name="connsiteY9" fmla="*/ 3313799 h 3313799"/>
                <a:gd name="connsiteX10" fmla="*/ 111688 w 3071664"/>
                <a:gd name="connsiteY10" fmla="*/ 3223024 h 3313799"/>
                <a:gd name="connsiteX11" fmla="*/ 0 w 3071664"/>
                <a:gd name="connsiteY11" fmla="*/ 2484276 h 3313799"/>
                <a:gd name="connsiteX12" fmla="*/ 2484276 w 3071664"/>
                <a:gd name="connsiteY12" fmla="*/ 0 h 3313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71664" h="3313799">
                  <a:moveTo>
                    <a:pt x="2484276" y="0"/>
                  </a:moveTo>
                  <a:cubicBezTo>
                    <a:pt x="2655779" y="0"/>
                    <a:pt x="2823224" y="17379"/>
                    <a:pt x="2984944" y="50472"/>
                  </a:cubicBezTo>
                  <a:lnTo>
                    <a:pt x="3071664" y="72770"/>
                  </a:lnTo>
                  <a:lnTo>
                    <a:pt x="3071664" y="689969"/>
                  </a:lnTo>
                  <a:lnTo>
                    <a:pt x="3045901" y="680540"/>
                  </a:lnTo>
                  <a:cubicBezTo>
                    <a:pt x="2868484" y="625357"/>
                    <a:pt x="2679852" y="595630"/>
                    <a:pt x="2484276" y="595630"/>
                  </a:cubicBezTo>
                  <a:cubicBezTo>
                    <a:pt x="1441206" y="595630"/>
                    <a:pt x="595630" y="1441206"/>
                    <a:pt x="595630" y="2484276"/>
                  </a:cubicBezTo>
                  <a:cubicBezTo>
                    <a:pt x="595630" y="2745044"/>
                    <a:pt x="648479" y="2993468"/>
                    <a:pt x="744049" y="3219422"/>
                  </a:cubicBezTo>
                  <a:lnTo>
                    <a:pt x="789513" y="3313799"/>
                  </a:lnTo>
                  <a:lnTo>
                    <a:pt x="144912" y="3313799"/>
                  </a:lnTo>
                  <a:lnTo>
                    <a:pt x="111688" y="3223024"/>
                  </a:lnTo>
                  <a:cubicBezTo>
                    <a:pt x="39103" y="2989654"/>
                    <a:pt x="0" y="2741532"/>
                    <a:pt x="0" y="2484276"/>
                  </a:cubicBezTo>
                  <a:cubicBezTo>
                    <a:pt x="0" y="1112248"/>
                    <a:pt x="1112248" y="0"/>
                    <a:pt x="2484276" y="0"/>
                  </a:cubicBezTo>
                  <a:close/>
                </a:path>
              </a:pathLst>
            </a:cu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pl-PL" dirty="0"/>
            </a:p>
          </p:txBody>
        </p:sp>
      </p:grpSp>
      <p:sp>
        <p:nvSpPr>
          <p:cNvPr id="23" name="Zaokrąglony prostokąt 22">
            <a:extLst>
              <a:ext uri="{FF2B5EF4-FFF2-40B4-BE49-F238E27FC236}">
                <a16:creationId xmlns:a16="http://schemas.microsoft.com/office/drawing/2014/main" id="{5D72F4AB-9068-4241-B5AB-7E8A297CF2E9}"/>
              </a:ext>
            </a:extLst>
          </p:cNvPr>
          <p:cNvSpPr/>
          <p:nvPr userDrawn="1"/>
        </p:nvSpPr>
        <p:spPr>
          <a:xfrm>
            <a:off x="4483100" y="2403579"/>
            <a:ext cx="3225800" cy="3456384"/>
          </a:xfrm>
          <a:prstGeom prst="roundRect">
            <a:avLst>
              <a:gd name="adj" fmla="val 4397"/>
            </a:avLst>
          </a:prstGeom>
          <a:gradFill>
            <a:gsLst>
              <a:gs pos="0">
                <a:srgbClr val="0A85FF">
                  <a:alpha val="14509"/>
                </a:srgbClr>
              </a:gs>
              <a:gs pos="26000">
                <a:srgbClr val="0A85FF">
                  <a:alpha val="14509"/>
                </a:srgbClr>
              </a:gs>
              <a:gs pos="100000">
                <a:srgbClr val="0A85FF">
                  <a:alpha val="34901"/>
                </a:srgbClr>
              </a:gs>
            </a:gsLst>
            <a:lin ang="6000000" scaled="0"/>
          </a:gradFill>
          <a:ln w="9525" cap="flat" cmpd="sng">
            <a:solidFill>
              <a:schemeClr val="lt2">
                <a:alpha val="17254"/>
              </a:schemeClr>
            </a:solidFill>
            <a:prstDash val="solid"/>
            <a:miter lim="800000"/>
            <a:headEnd type="none" w="sm" len="sm"/>
            <a:tailEnd type="none" w="sm" len="sm"/>
          </a:ln>
        </p:spPr>
        <p:txBody>
          <a:bodyPr spcFirstLastPara="1" wrap="square" lIns="68575" tIns="34275" rIns="68575" bIns="34275" anchor="ctr" anchorCtr="0">
            <a:noAutofit/>
          </a:bodyPr>
          <a:lstStyle/>
          <a:p>
            <a:pPr lvl="0" algn="ctr">
              <a:buClr>
                <a:srgbClr val="000000"/>
              </a:buClr>
              <a:buSzPts val="1400"/>
            </a:pPr>
            <a:endParaRPr lang="pl-PL" sz="1400" kern="0" dirty="0">
              <a:solidFill>
                <a:srgbClr val="FFFFFF"/>
              </a:solidFill>
              <a:latin typeface="Roboto"/>
              <a:ea typeface="Roboto"/>
            </a:endParaRPr>
          </a:p>
        </p:txBody>
      </p:sp>
      <p:cxnSp>
        <p:nvCxnSpPr>
          <p:cNvPr id="20" name="Łącznik prosty 19">
            <a:extLst>
              <a:ext uri="{FF2B5EF4-FFF2-40B4-BE49-F238E27FC236}">
                <a16:creationId xmlns:a16="http://schemas.microsoft.com/office/drawing/2014/main" id="{49A149AB-61B3-7A4A-ACF6-6D373D809131}"/>
              </a:ext>
            </a:extLst>
          </p:cNvPr>
          <p:cNvCxnSpPr>
            <a:cxnSpLocks/>
          </p:cNvCxnSpPr>
          <p:nvPr userDrawn="1"/>
        </p:nvCxnSpPr>
        <p:spPr>
          <a:xfrm>
            <a:off x="0" y="2017002"/>
            <a:ext cx="11208568" cy="0"/>
          </a:xfrm>
          <a:prstGeom prst="line">
            <a:avLst/>
          </a:prstGeom>
          <a:solidFill>
            <a:schemeClr val="tx2">
              <a:alpha val="56000"/>
            </a:schemeClr>
          </a:solidFill>
          <a:ln w="25400">
            <a:gradFill>
              <a:gsLst>
                <a:gs pos="0">
                  <a:schemeClr val="accent1"/>
                </a:gs>
                <a:gs pos="100000">
                  <a:schemeClr val="accent2"/>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sp>
        <p:nvSpPr>
          <p:cNvPr id="17" name="Elipsa 22">
            <a:extLst>
              <a:ext uri="{FF2B5EF4-FFF2-40B4-BE49-F238E27FC236}">
                <a16:creationId xmlns:a16="http://schemas.microsoft.com/office/drawing/2014/main" id="{84D728D4-C1D2-994A-966E-6D6B1BB3AD75}"/>
              </a:ext>
            </a:extLst>
          </p:cNvPr>
          <p:cNvSpPr/>
          <p:nvPr userDrawn="1"/>
        </p:nvSpPr>
        <p:spPr>
          <a:xfrm>
            <a:off x="5892105" y="1824596"/>
            <a:ext cx="384811" cy="384812"/>
          </a:xfrm>
          <a:prstGeom prst="ellipse">
            <a:avLst/>
          </a:prstGeom>
          <a:solidFill>
            <a:schemeClr val="tx2"/>
          </a:solidFill>
          <a:ln w="25400">
            <a:gradFill flip="none" rotWithShape="1">
              <a:gsLst>
                <a:gs pos="0">
                  <a:schemeClr val="accent2"/>
                </a:gs>
                <a:gs pos="100000">
                  <a:schemeClr val="accent1"/>
                </a:gs>
              </a:gsLst>
              <a:lin ang="108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pl-PL" dirty="0">
              <a:solidFill>
                <a:schemeClr val="bg1"/>
              </a:solidFill>
              <a:latin typeface="Roboto" panose="02000000000000000000" pitchFamily="2" charset="0"/>
              <a:ea typeface="Roboto" panose="02000000000000000000" pitchFamily="2" charset="0"/>
            </a:endParaRPr>
          </a:p>
        </p:txBody>
      </p:sp>
      <p:sp>
        <p:nvSpPr>
          <p:cNvPr id="19" name="Elipsa 22">
            <a:extLst>
              <a:ext uri="{FF2B5EF4-FFF2-40B4-BE49-F238E27FC236}">
                <a16:creationId xmlns:a16="http://schemas.microsoft.com/office/drawing/2014/main" id="{16BCBF69-458D-E94A-B65C-94F665F59106}"/>
              </a:ext>
            </a:extLst>
          </p:cNvPr>
          <p:cNvSpPr/>
          <p:nvPr userDrawn="1"/>
        </p:nvSpPr>
        <p:spPr>
          <a:xfrm>
            <a:off x="9703117" y="1824596"/>
            <a:ext cx="384811" cy="384812"/>
          </a:xfrm>
          <a:prstGeom prst="ellipse">
            <a:avLst/>
          </a:prstGeom>
          <a:solidFill>
            <a:schemeClr val="tx2"/>
          </a:solidFill>
          <a:ln w="25400">
            <a:gradFill flip="none" rotWithShape="1">
              <a:gsLst>
                <a:gs pos="0">
                  <a:schemeClr val="accent2"/>
                </a:gs>
                <a:gs pos="100000">
                  <a:schemeClr val="accent1"/>
                </a:gs>
              </a:gsLst>
              <a:lin ang="108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pl-PL" dirty="0">
              <a:solidFill>
                <a:schemeClr val="bg1"/>
              </a:solidFill>
              <a:latin typeface="Roboto" panose="02000000000000000000" pitchFamily="2" charset="0"/>
              <a:ea typeface="Roboto" panose="02000000000000000000" pitchFamily="2" charset="0"/>
            </a:endParaRPr>
          </a:p>
        </p:txBody>
      </p:sp>
      <p:sp>
        <p:nvSpPr>
          <p:cNvPr id="13" name="Elipsa 22">
            <a:extLst>
              <a:ext uri="{FF2B5EF4-FFF2-40B4-BE49-F238E27FC236}">
                <a16:creationId xmlns:a16="http://schemas.microsoft.com/office/drawing/2014/main" id="{7CAFE1A4-43AD-9E47-B97F-4E78B5DD6577}"/>
              </a:ext>
            </a:extLst>
          </p:cNvPr>
          <p:cNvSpPr/>
          <p:nvPr userDrawn="1"/>
        </p:nvSpPr>
        <p:spPr>
          <a:xfrm>
            <a:off x="2081094" y="1824596"/>
            <a:ext cx="384811" cy="384812"/>
          </a:xfrm>
          <a:prstGeom prst="ellipse">
            <a:avLst/>
          </a:prstGeom>
          <a:solidFill>
            <a:schemeClr val="tx2"/>
          </a:solidFill>
          <a:ln w="25400">
            <a:gradFill flip="none" rotWithShape="1">
              <a:gsLst>
                <a:gs pos="0">
                  <a:schemeClr val="accent2"/>
                </a:gs>
                <a:gs pos="100000">
                  <a:schemeClr val="accent1"/>
                </a:gs>
              </a:gsLst>
              <a:lin ang="108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pl-PL" dirty="0">
              <a:solidFill>
                <a:schemeClr val="bg1"/>
              </a:solidFill>
              <a:latin typeface="Roboto" panose="02000000000000000000" pitchFamily="2" charset="0"/>
              <a:ea typeface="Roboto" panose="02000000000000000000" pitchFamily="2" charset="0"/>
            </a:endParaRPr>
          </a:p>
        </p:txBody>
      </p:sp>
      <p:sp>
        <p:nvSpPr>
          <p:cNvPr id="18" name="Symbol zastępczy tekstu 27">
            <a:extLst>
              <a:ext uri="{FF2B5EF4-FFF2-40B4-BE49-F238E27FC236}">
                <a16:creationId xmlns:a16="http://schemas.microsoft.com/office/drawing/2014/main" id="{54B24997-8AE3-6749-AAE8-EED640457F27}"/>
              </a:ext>
            </a:extLst>
          </p:cNvPr>
          <p:cNvSpPr>
            <a:spLocks noGrp="1"/>
          </p:cNvSpPr>
          <p:nvPr>
            <p:ph type="body" sz="quarter" idx="16" hasCustomPrompt="1"/>
          </p:nvPr>
        </p:nvSpPr>
        <p:spPr>
          <a:xfrm>
            <a:off x="1055440" y="3051651"/>
            <a:ext cx="2592288" cy="2448272"/>
          </a:xfrm>
        </p:spPr>
        <p:txBody>
          <a:bodyPr anchor="t">
            <a:normAutofit/>
          </a:bodyPr>
          <a:lstStyle>
            <a:lvl1pPr marL="0" indent="0" algn="l">
              <a:lnSpc>
                <a:spcPct val="120000"/>
              </a:lnSpc>
              <a:buNone/>
              <a:defRPr sz="1800" b="0">
                <a:solidFill>
                  <a:schemeClr val="bg2"/>
                </a:solidFill>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a:p>
            <a:pPr lvl="0"/>
            <a:endParaRPr lang="pl-PL" dirty="0"/>
          </a:p>
        </p:txBody>
      </p:sp>
      <p:sp>
        <p:nvSpPr>
          <p:cNvPr id="29" name="Symbol zastępczy tekstu 27">
            <a:extLst>
              <a:ext uri="{FF2B5EF4-FFF2-40B4-BE49-F238E27FC236}">
                <a16:creationId xmlns:a16="http://schemas.microsoft.com/office/drawing/2014/main" id="{77A57533-0DE7-2443-819F-70811088FDDF}"/>
              </a:ext>
            </a:extLst>
          </p:cNvPr>
          <p:cNvSpPr>
            <a:spLocks noGrp="1"/>
          </p:cNvSpPr>
          <p:nvPr>
            <p:ph type="body" sz="quarter" idx="17" hasCustomPrompt="1"/>
          </p:nvPr>
        </p:nvSpPr>
        <p:spPr>
          <a:xfrm>
            <a:off x="1055440" y="2572122"/>
            <a:ext cx="2592288" cy="479529"/>
          </a:xfrm>
        </p:spPr>
        <p:txBody>
          <a:bodyPr anchor="b">
            <a:normAutofit/>
          </a:bodyPr>
          <a:lstStyle>
            <a:lvl1pPr marL="0" indent="0" algn="l">
              <a:lnSpc>
                <a:spcPct val="100000"/>
              </a:lnSpc>
              <a:buNone/>
              <a:defRPr sz="2400" b="1">
                <a:solidFill>
                  <a:schemeClr val="bg2"/>
                </a:solidFill>
                <a:latin typeface="Roboto" panose="02000000000000000000" pitchFamily="2" charset="0"/>
                <a:ea typeface="Roboto" panose="02000000000000000000" pitchFamily="2" charset="0"/>
              </a:defRPr>
            </a:lvl1pPr>
          </a:lstStyle>
          <a:p>
            <a:pPr lvl="0"/>
            <a:r>
              <a:rPr lang="pl-PL" dirty="0"/>
              <a:t>####</a:t>
            </a:r>
          </a:p>
        </p:txBody>
      </p:sp>
      <p:sp>
        <p:nvSpPr>
          <p:cNvPr id="22" name="Owal 21">
            <a:extLst>
              <a:ext uri="{FF2B5EF4-FFF2-40B4-BE49-F238E27FC236}">
                <a16:creationId xmlns:a16="http://schemas.microsoft.com/office/drawing/2014/main" id="{9DC73BF3-5BB7-8B4A-A4EE-6989471BB8A4}"/>
              </a:ext>
            </a:extLst>
          </p:cNvPr>
          <p:cNvSpPr/>
          <p:nvPr userDrawn="1"/>
        </p:nvSpPr>
        <p:spPr>
          <a:xfrm>
            <a:off x="2159200" y="1911542"/>
            <a:ext cx="216024" cy="216024"/>
          </a:xfrm>
          <a:prstGeom prst="ellipse">
            <a:avLst/>
          </a:prstGeom>
          <a:gradFill>
            <a:gsLst>
              <a:gs pos="0">
                <a:srgbClr val="0A85FF">
                  <a:alpha val="14509"/>
                </a:srgbClr>
              </a:gs>
              <a:gs pos="26000">
                <a:srgbClr val="0A85FF">
                  <a:alpha val="14509"/>
                </a:srgbClr>
              </a:gs>
              <a:gs pos="100000">
                <a:srgbClr val="0A85FF">
                  <a:alpha val="34901"/>
                </a:srgbClr>
              </a:gs>
            </a:gsLst>
            <a:lin ang="6000000" scaled="0"/>
          </a:gradFill>
          <a:ln w="9525" cap="flat" cmpd="sng">
            <a:solidFill>
              <a:schemeClr val="lt2">
                <a:alpha val="17254"/>
              </a:schemeClr>
            </a:solidFill>
            <a:prstDash val="solid"/>
            <a:miter lim="800000"/>
            <a:headEnd type="none" w="sm" len="sm"/>
            <a:tailEnd type="none" w="sm" len="sm"/>
          </a:ln>
        </p:spPr>
        <p:txBody>
          <a:bodyPr spcFirstLastPara="1" wrap="square" lIns="68575" tIns="34275" rIns="68575" bIns="34275" anchor="ctr" anchorCtr="0">
            <a:noAutofit/>
          </a:bodyPr>
          <a:lstStyle/>
          <a:p>
            <a:pPr lvl="0" algn="ctr">
              <a:buClr>
                <a:srgbClr val="000000"/>
              </a:buClr>
              <a:buSzPts val="1400"/>
            </a:pPr>
            <a:endParaRPr lang="pl-PL" sz="1400" kern="0" dirty="0">
              <a:solidFill>
                <a:srgbClr val="FFFFFF"/>
              </a:solidFill>
              <a:latin typeface="Roboto"/>
              <a:ea typeface="Roboto"/>
            </a:endParaRPr>
          </a:p>
        </p:txBody>
      </p:sp>
      <p:sp>
        <p:nvSpPr>
          <p:cNvPr id="34" name="Symbol zastępczy tekstu 27">
            <a:extLst>
              <a:ext uri="{FF2B5EF4-FFF2-40B4-BE49-F238E27FC236}">
                <a16:creationId xmlns:a16="http://schemas.microsoft.com/office/drawing/2014/main" id="{8324C6A4-D0C1-094C-A644-DFD9523DB2FC}"/>
              </a:ext>
            </a:extLst>
          </p:cNvPr>
          <p:cNvSpPr>
            <a:spLocks noGrp="1"/>
          </p:cNvSpPr>
          <p:nvPr>
            <p:ph type="body" sz="quarter" idx="18" hasCustomPrompt="1"/>
          </p:nvPr>
        </p:nvSpPr>
        <p:spPr>
          <a:xfrm>
            <a:off x="4816678" y="3051651"/>
            <a:ext cx="2664296" cy="2448272"/>
          </a:xfrm>
        </p:spPr>
        <p:txBody>
          <a:bodyPr anchor="t">
            <a:normAutofit/>
          </a:bodyPr>
          <a:lstStyle>
            <a:lvl1pPr marL="0" indent="0" algn="l">
              <a:lnSpc>
                <a:spcPct val="120000"/>
              </a:lnSpc>
              <a:buNone/>
              <a:defRPr sz="1800" b="0">
                <a:solidFill>
                  <a:schemeClr val="bg2"/>
                </a:solidFill>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a:p>
            <a:pPr lvl="0"/>
            <a:endParaRPr lang="pl-PL" dirty="0"/>
          </a:p>
        </p:txBody>
      </p:sp>
      <p:sp>
        <p:nvSpPr>
          <p:cNvPr id="35" name="Symbol zastępczy tekstu 27">
            <a:extLst>
              <a:ext uri="{FF2B5EF4-FFF2-40B4-BE49-F238E27FC236}">
                <a16:creationId xmlns:a16="http://schemas.microsoft.com/office/drawing/2014/main" id="{F4B51461-6956-D24A-AA3E-797679AB1A47}"/>
              </a:ext>
            </a:extLst>
          </p:cNvPr>
          <p:cNvSpPr>
            <a:spLocks noGrp="1"/>
          </p:cNvSpPr>
          <p:nvPr>
            <p:ph type="body" sz="quarter" idx="19" hasCustomPrompt="1"/>
          </p:nvPr>
        </p:nvSpPr>
        <p:spPr>
          <a:xfrm>
            <a:off x="4816678" y="2572122"/>
            <a:ext cx="2664296" cy="479529"/>
          </a:xfrm>
        </p:spPr>
        <p:txBody>
          <a:bodyPr anchor="b">
            <a:normAutofit/>
          </a:bodyPr>
          <a:lstStyle>
            <a:lvl1pPr marL="0" indent="0" algn="l">
              <a:lnSpc>
                <a:spcPct val="100000"/>
              </a:lnSpc>
              <a:buNone/>
              <a:defRPr sz="2400" b="1">
                <a:solidFill>
                  <a:schemeClr val="bg2"/>
                </a:solidFill>
                <a:latin typeface="Roboto" panose="02000000000000000000" pitchFamily="2" charset="0"/>
                <a:ea typeface="Roboto" panose="02000000000000000000" pitchFamily="2" charset="0"/>
              </a:defRPr>
            </a:lvl1pPr>
          </a:lstStyle>
          <a:p>
            <a:pPr lvl="0"/>
            <a:r>
              <a:rPr lang="pl-PL" dirty="0"/>
              <a:t>####</a:t>
            </a:r>
          </a:p>
        </p:txBody>
      </p:sp>
      <p:sp>
        <p:nvSpPr>
          <p:cNvPr id="36" name="Owal 35">
            <a:extLst>
              <a:ext uri="{FF2B5EF4-FFF2-40B4-BE49-F238E27FC236}">
                <a16:creationId xmlns:a16="http://schemas.microsoft.com/office/drawing/2014/main" id="{ADEAC5D4-E9A0-0D4D-854B-D386248AC524}"/>
              </a:ext>
            </a:extLst>
          </p:cNvPr>
          <p:cNvSpPr/>
          <p:nvPr userDrawn="1"/>
        </p:nvSpPr>
        <p:spPr>
          <a:xfrm>
            <a:off x="5976499" y="1911542"/>
            <a:ext cx="216024" cy="216024"/>
          </a:xfrm>
          <a:prstGeom prst="ellipse">
            <a:avLst/>
          </a:prstGeom>
          <a:gradFill>
            <a:gsLst>
              <a:gs pos="0">
                <a:srgbClr val="0A85FF">
                  <a:alpha val="14509"/>
                </a:srgbClr>
              </a:gs>
              <a:gs pos="26000">
                <a:srgbClr val="0A85FF">
                  <a:alpha val="14509"/>
                </a:srgbClr>
              </a:gs>
              <a:gs pos="100000">
                <a:srgbClr val="0A85FF">
                  <a:alpha val="34901"/>
                </a:srgbClr>
              </a:gs>
            </a:gsLst>
            <a:lin ang="6000000" scaled="0"/>
          </a:gradFill>
          <a:ln w="9525" cap="flat" cmpd="sng">
            <a:solidFill>
              <a:schemeClr val="lt2">
                <a:alpha val="17254"/>
              </a:schemeClr>
            </a:solidFill>
            <a:prstDash val="solid"/>
            <a:miter lim="800000"/>
            <a:headEnd type="none" w="sm" len="sm"/>
            <a:tailEnd type="none" w="sm" len="sm"/>
          </a:ln>
        </p:spPr>
        <p:txBody>
          <a:bodyPr spcFirstLastPara="1" wrap="square" lIns="68575" tIns="34275" rIns="68575" bIns="34275" anchor="ctr" anchorCtr="0">
            <a:noAutofit/>
          </a:bodyPr>
          <a:lstStyle/>
          <a:p>
            <a:pPr lvl="0" algn="ctr">
              <a:buClr>
                <a:srgbClr val="000000"/>
              </a:buClr>
              <a:buSzPts val="1400"/>
            </a:pPr>
            <a:endParaRPr lang="pl-PL" sz="1400" kern="0" dirty="0">
              <a:solidFill>
                <a:srgbClr val="FFFFFF"/>
              </a:solidFill>
              <a:latin typeface="Roboto"/>
              <a:ea typeface="Roboto"/>
            </a:endParaRPr>
          </a:p>
        </p:txBody>
      </p:sp>
      <p:sp>
        <p:nvSpPr>
          <p:cNvPr id="40" name="Symbol zastępczy tekstu 27">
            <a:extLst>
              <a:ext uri="{FF2B5EF4-FFF2-40B4-BE49-F238E27FC236}">
                <a16:creationId xmlns:a16="http://schemas.microsoft.com/office/drawing/2014/main" id="{798FE238-E185-1E4C-BECD-1DDEF470FE98}"/>
              </a:ext>
            </a:extLst>
          </p:cNvPr>
          <p:cNvSpPr>
            <a:spLocks noGrp="1"/>
          </p:cNvSpPr>
          <p:nvPr>
            <p:ph type="body" sz="quarter" idx="20" hasCustomPrompt="1"/>
          </p:nvPr>
        </p:nvSpPr>
        <p:spPr>
          <a:xfrm>
            <a:off x="8745538" y="3051651"/>
            <a:ext cx="2463030" cy="2448272"/>
          </a:xfrm>
        </p:spPr>
        <p:txBody>
          <a:bodyPr anchor="t">
            <a:normAutofit/>
          </a:bodyPr>
          <a:lstStyle>
            <a:lvl1pPr marL="0" indent="0" algn="l">
              <a:lnSpc>
                <a:spcPct val="120000"/>
              </a:lnSpc>
              <a:buNone/>
              <a:defRPr sz="1800" b="0">
                <a:solidFill>
                  <a:schemeClr val="bg2"/>
                </a:solidFill>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a:p>
            <a:pPr lvl="0"/>
            <a:endParaRPr lang="pl-PL" dirty="0"/>
          </a:p>
        </p:txBody>
      </p:sp>
      <p:sp>
        <p:nvSpPr>
          <p:cNvPr id="41" name="Symbol zastępczy tekstu 27">
            <a:extLst>
              <a:ext uri="{FF2B5EF4-FFF2-40B4-BE49-F238E27FC236}">
                <a16:creationId xmlns:a16="http://schemas.microsoft.com/office/drawing/2014/main" id="{3B80A9FC-7081-CC46-A952-47F81AC4A400}"/>
              </a:ext>
            </a:extLst>
          </p:cNvPr>
          <p:cNvSpPr>
            <a:spLocks noGrp="1"/>
          </p:cNvSpPr>
          <p:nvPr>
            <p:ph type="body" sz="quarter" idx="21" hasCustomPrompt="1"/>
          </p:nvPr>
        </p:nvSpPr>
        <p:spPr>
          <a:xfrm>
            <a:off x="8745538" y="2572122"/>
            <a:ext cx="2463030" cy="479529"/>
          </a:xfrm>
        </p:spPr>
        <p:txBody>
          <a:bodyPr anchor="b">
            <a:normAutofit/>
          </a:bodyPr>
          <a:lstStyle>
            <a:lvl1pPr marL="0" indent="0" algn="l">
              <a:lnSpc>
                <a:spcPct val="100000"/>
              </a:lnSpc>
              <a:buNone/>
              <a:defRPr sz="2400" b="1">
                <a:solidFill>
                  <a:schemeClr val="bg2"/>
                </a:solidFill>
                <a:latin typeface="Roboto" panose="02000000000000000000" pitchFamily="2" charset="0"/>
                <a:ea typeface="Roboto" panose="02000000000000000000" pitchFamily="2" charset="0"/>
              </a:defRPr>
            </a:lvl1pPr>
          </a:lstStyle>
          <a:p>
            <a:pPr lvl="0"/>
            <a:r>
              <a:rPr lang="pl-PL" dirty="0"/>
              <a:t>####</a:t>
            </a:r>
          </a:p>
        </p:txBody>
      </p:sp>
      <p:sp>
        <p:nvSpPr>
          <p:cNvPr id="42" name="Owal 41">
            <a:extLst>
              <a:ext uri="{FF2B5EF4-FFF2-40B4-BE49-F238E27FC236}">
                <a16:creationId xmlns:a16="http://schemas.microsoft.com/office/drawing/2014/main" id="{29521583-EE63-4049-AF07-BC9061BB2899}"/>
              </a:ext>
            </a:extLst>
          </p:cNvPr>
          <p:cNvSpPr/>
          <p:nvPr userDrawn="1"/>
        </p:nvSpPr>
        <p:spPr>
          <a:xfrm>
            <a:off x="9784029" y="1911542"/>
            <a:ext cx="216024" cy="216024"/>
          </a:xfrm>
          <a:prstGeom prst="ellipse">
            <a:avLst/>
          </a:prstGeom>
          <a:gradFill>
            <a:gsLst>
              <a:gs pos="0">
                <a:srgbClr val="0A85FF">
                  <a:alpha val="14509"/>
                </a:srgbClr>
              </a:gs>
              <a:gs pos="26000">
                <a:srgbClr val="0A85FF">
                  <a:alpha val="14509"/>
                </a:srgbClr>
              </a:gs>
              <a:gs pos="100000">
                <a:srgbClr val="0A85FF">
                  <a:alpha val="34901"/>
                </a:srgbClr>
              </a:gs>
            </a:gsLst>
            <a:lin ang="6000000" scaled="0"/>
          </a:gradFill>
          <a:ln w="9525" cap="flat" cmpd="sng">
            <a:solidFill>
              <a:schemeClr val="lt2">
                <a:alpha val="17254"/>
              </a:schemeClr>
            </a:solidFill>
            <a:prstDash val="solid"/>
            <a:miter lim="800000"/>
            <a:headEnd type="none" w="sm" len="sm"/>
            <a:tailEnd type="none" w="sm" len="sm"/>
          </a:ln>
        </p:spPr>
        <p:txBody>
          <a:bodyPr spcFirstLastPara="1" wrap="square" lIns="68575" tIns="34275" rIns="68575" bIns="34275" anchor="ctr" anchorCtr="0">
            <a:noAutofit/>
          </a:bodyPr>
          <a:lstStyle/>
          <a:p>
            <a:pPr lvl="0" algn="ctr">
              <a:buClr>
                <a:srgbClr val="000000"/>
              </a:buClr>
              <a:buSzPts val="1400"/>
            </a:pPr>
            <a:endParaRPr lang="pl-PL" sz="1400" kern="0" dirty="0">
              <a:solidFill>
                <a:srgbClr val="FFFFFF"/>
              </a:solidFill>
              <a:latin typeface="Roboto"/>
              <a:ea typeface="Roboto"/>
            </a:endParaRPr>
          </a:p>
        </p:txBody>
      </p:sp>
      <p:pic>
        <p:nvPicPr>
          <p:cNvPr id="25" name="Grafika 24">
            <a:extLst>
              <a:ext uri="{FF2B5EF4-FFF2-40B4-BE49-F238E27FC236}">
                <a16:creationId xmlns:a16="http://schemas.microsoft.com/office/drawing/2014/main" id="{EB84A4A4-3152-144A-9BB5-DC1D8338B82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575857" y="6464765"/>
            <a:ext cx="946285" cy="144000"/>
          </a:xfrm>
          <a:prstGeom prst="rect">
            <a:avLst/>
          </a:prstGeom>
        </p:spPr>
      </p:pic>
      <p:sp>
        <p:nvSpPr>
          <p:cNvPr id="27" name="Zaokrąglony prostokąt 26">
            <a:extLst>
              <a:ext uri="{FF2B5EF4-FFF2-40B4-BE49-F238E27FC236}">
                <a16:creationId xmlns:a16="http://schemas.microsoft.com/office/drawing/2014/main" id="{00D0D6A7-2866-E246-925A-85AF4E3C63F0}"/>
              </a:ext>
            </a:extLst>
          </p:cNvPr>
          <p:cNvSpPr/>
          <p:nvPr userDrawn="1"/>
        </p:nvSpPr>
        <p:spPr>
          <a:xfrm>
            <a:off x="683260" y="2403579"/>
            <a:ext cx="3225800" cy="3456384"/>
          </a:xfrm>
          <a:prstGeom prst="roundRect">
            <a:avLst>
              <a:gd name="adj" fmla="val 4397"/>
            </a:avLst>
          </a:prstGeom>
          <a:gradFill>
            <a:gsLst>
              <a:gs pos="0">
                <a:srgbClr val="0A85FF">
                  <a:alpha val="14509"/>
                </a:srgbClr>
              </a:gs>
              <a:gs pos="26000">
                <a:srgbClr val="0A85FF">
                  <a:alpha val="14509"/>
                </a:srgbClr>
              </a:gs>
              <a:gs pos="100000">
                <a:srgbClr val="0A85FF">
                  <a:alpha val="34901"/>
                </a:srgbClr>
              </a:gs>
            </a:gsLst>
            <a:lin ang="6000000" scaled="0"/>
          </a:gradFill>
          <a:ln w="9525" cap="flat" cmpd="sng">
            <a:solidFill>
              <a:schemeClr val="lt2">
                <a:alpha val="17254"/>
              </a:schemeClr>
            </a:solidFill>
            <a:prstDash val="solid"/>
            <a:miter lim="800000"/>
            <a:headEnd type="none" w="sm" len="sm"/>
            <a:tailEnd type="none" w="sm" len="sm"/>
          </a:ln>
        </p:spPr>
        <p:txBody>
          <a:bodyPr spcFirstLastPara="1" wrap="square" lIns="68575" tIns="34275" rIns="68575" bIns="34275" anchor="ctr" anchorCtr="0">
            <a:noAutofit/>
          </a:bodyPr>
          <a:lstStyle/>
          <a:p>
            <a:pPr lvl="0" algn="ctr">
              <a:buClr>
                <a:srgbClr val="000000"/>
              </a:buClr>
              <a:buSzPts val="1400"/>
            </a:pPr>
            <a:endParaRPr lang="pl-PL" sz="1400" kern="0" dirty="0">
              <a:solidFill>
                <a:srgbClr val="FFFFFF"/>
              </a:solidFill>
              <a:latin typeface="Roboto"/>
              <a:ea typeface="Roboto"/>
            </a:endParaRPr>
          </a:p>
        </p:txBody>
      </p:sp>
      <p:sp>
        <p:nvSpPr>
          <p:cNvPr id="30" name="Zaokrąglony prostokąt 29">
            <a:extLst>
              <a:ext uri="{FF2B5EF4-FFF2-40B4-BE49-F238E27FC236}">
                <a16:creationId xmlns:a16="http://schemas.microsoft.com/office/drawing/2014/main" id="{72A90B03-B7C4-3047-BA6E-A74D468BF1BC}"/>
              </a:ext>
            </a:extLst>
          </p:cNvPr>
          <p:cNvSpPr/>
          <p:nvPr userDrawn="1"/>
        </p:nvSpPr>
        <p:spPr>
          <a:xfrm>
            <a:off x="8282940" y="2403579"/>
            <a:ext cx="3225800" cy="3456384"/>
          </a:xfrm>
          <a:prstGeom prst="roundRect">
            <a:avLst>
              <a:gd name="adj" fmla="val 4397"/>
            </a:avLst>
          </a:prstGeom>
          <a:gradFill>
            <a:gsLst>
              <a:gs pos="0">
                <a:srgbClr val="0A85FF">
                  <a:alpha val="14509"/>
                </a:srgbClr>
              </a:gs>
              <a:gs pos="26000">
                <a:srgbClr val="0A85FF">
                  <a:alpha val="14509"/>
                </a:srgbClr>
              </a:gs>
              <a:gs pos="100000">
                <a:srgbClr val="0A85FF">
                  <a:alpha val="34901"/>
                </a:srgbClr>
              </a:gs>
            </a:gsLst>
            <a:lin ang="6000000" scaled="0"/>
          </a:gradFill>
          <a:ln w="9525" cap="flat" cmpd="sng">
            <a:solidFill>
              <a:schemeClr val="lt2">
                <a:alpha val="17254"/>
              </a:schemeClr>
            </a:solidFill>
            <a:prstDash val="solid"/>
            <a:miter lim="800000"/>
            <a:headEnd type="none" w="sm" len="sm"/>
            <a:tailEnd type="none" w="sm" len="sm"/>
          </a:ln>
        </p:spPr>
        <p:txBody>
          <a:bodyPr spcFirstLastPara="1" wrap="square" lIns="68575" tIns="34275" rIns="68575" bIns="34275" anchor="ctr" anchorCtr="0">
            <a:noAutofit/>
          </a:bodyPr>
          <a:lstStyle/>
          <a:p>
            <a:pPr lvl="0" algn="ctr">
              <a:buClr>
                <a:srgbClr val="000000"/>
              </a:buClr>
              <a:buSzPts val="1400"/>
            </a:pPr>
            <a:endParaRPr lang="pl-PL" sz="1400" kern="0" dirty="0">
              <a:solidFill>
                <a:srgbClr val="FFFFFF"/>
              </a:solidFill>
              <a:latin typeface="Roboto"/>
              <a:ea typeface="Roboto"/>
            </a:endParaRPr>
          </a:p>
        </p:txBody>
      </p:sp>
      <p:sp>
        <p:nvSpPr>
          <p:cNvPr id="2" name="Owal 1">
            <a:extLst>
              <a:ext uri="{FF2B5EF4-FFF2-40B4-BE49-F238E27FC236}">
                <a16:creationId xmlns:a16="http://schemas.microsoft.com/office/drawing/2014/main" id="{CB0BC37C-C98B-B44A-970F-3CD3ACBDE18E}"/>
              </a:ext>
            </a:extLst>
          </p:cNvPr>
          <p:cNvSpPr/>
          <p:nvPr userDrawn="1"/>
        </p:nvSpPr>
        <p:spPr>
          <a:xfrm>
            <a:off x="8832304" y="548680"/>
            <a:ext cx="144016" cy="14401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342673671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7F1CE86D-817E-4E43-BF77-54342875F798}"/>
              </a:ext>
            </a:extLst>
          </p:cNvPr>
          <p:cNvSpPr>
            <a:spLocks noGrp="1"/>
          </p:cNvSpPr>
          <p:nvPr>
            <p:ph type="title" hasCustomPrompt="1"/>
          </p:nvPr>
        </p:nvSpPr>
        <p:spPr>
          <a:xfrm>
            <a:off x="2755900" y="1268760"/>
            <a:ext cx="8062913" cy="2684992"/>
          </a:xfrm>
        </p:spPr>
        <p:txBody>
          <a:bodyPr anchor="b">
            <a:normAutofit/>
          </a:bodyPr>
          <a:lstStyle>
            <a:lvl1pPr>
              <a:defRPr lang="pl-PL" sz="4000" b="0" kern="1200" dirty="0">
                <a:solidFill>
                  <a:schemeClr val="tx1"/>
                </a:solidFill>
                <a:latin typeface="Roboto Slab" pitchFamily="2" charset="0"/>
                <a:ea typeface="Roboto Slab" pitchFamily="2" charset="0"/>
                <a:cs typeface="+mj-cs"/>
              </a:defRPr>
            </a:lvl1pPr>
          </a:lstStyle>
          <a:p>
            <a:r>
              <a:rPr lang="en-US" dirty="0"/>
              <a:t>Insert quote here. </a:t>
            </a:r>
            <a:br>
              <a:rPr lang="pl-PL" dirty="0"/>
            </a:br>
            <a:r>
              <a:rPr lang="en-US" dirty="0"/>
              <a:t>You can also add </a:t>
            </a:r>
            <a:br>
              <a:rPr lang="pl-PL" dirty="0"/>
            </a:br>
            <a:r>
              <a:rPr lang="en-US" dirty="0"/>
              <a:t>a background picture</a:t>
            </a:r>
          </a:p>
        </p:txBody>
      </p:sp>
      <p:sp>
        <p:nvSpPr>
          <p:cNvPr id="20" name="Text Placeholder 2">
            <a:extLst>
              <a:ext uri="{FF2B5EF4-FFF2-40B4-BE49-F238E27FC236}">
                <a16:creationId xmlns:a16="http://schemas.microsoft.com/office/drawing/2014/main" id="{68ABB230-0EC2-4CB4-AE15-1C8915B2E636}"/>
              </a:ext>
            </a:extLst>
          </p:cNvPr>
          <p:cNvSpPr>
            <a:spLocks noGrp="1"/>
          </p:cNvSpPr>
          <p:nvPr>
            <p:ph type="body" idx="1" hasCustomPrompt="1"/>
          </p:nvPr>
        </p:nvSpPr>
        <p:spPr>
          <a:xfrm>
            <a:off x="2755900" y="4068953"/>
            <a:ext cx="8062913" cy="1411974"/>
          </a:xfrm>
        </p:spPr>
        <p:txBody>
          <a:bodyPr>
            <a:normAutofit/>
          </a:bodyPr>
          <a:lstStyle>
            <a:lvl1pPr marL="0" indent="0">
              <a:buNone/>
              <a:defRPr lang="pl-PL" sz="2400" b="0" kern="1200">
                <a:solidFill>
                  <a:schemeClr val="tx1"/>
                </a:solidFill>
                <a:latin typeface="Roboto" panose="02000000000000000000" pitchFamily="2" charset="0"/>
                <a:ea typeface="Roboto" panose="02000000000000000000" pitchFamily="2" charset="0"/>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 Insert the author of the quote</a:t>
            </a:r>
            <a:endParaRPr lang="pl-PL" dirty="0"/>
          </a:p>
        </p:txBody>
      </p:sp>
      <p:sp>
        <p:nvSpPr>
          <p:cNvPr id="13" name="Prostokąt 12">
            <a:extLst>
              <a:ext uri="{FF2B5EF4-FFF2-40B4-BE49-F238E27FC236}">
                <a16:creationId xmlns:a16="http://schemas.microsoft.com/office/drawing/2014/main" id="{1CEEA428-7E04-274D-9541-38FE4D5D3456}"/>
              </a:ext>
            </a:extLst>
          </p:cNvPr>
          <p:cNvSpPr/>
          <p:nvPr userDrawn="1"/>
        </p:nvSpPr>
        <p:spPr>
          <a:xfrm>
            <a:off x="1" y="2"/>
            <a:ext cx="1842616" cy="68579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pl-PL" dirty="0">
              <a:solidFill>
                <a:schemeClr val="tx2"/>
              </a:solidFill>
              <a:latin typeface="Roboto" panose="02000000000000000000" pitchFamily="2" charset="0"/>
            </a:endParaRPr>
          </a:p>
        </p:txBody>
      </p:sp>
      <p:grpSp>
        <p:nvGrpSpPr>
          <p:cNvPr id="12" name="Grupa 11">
            <a:extLst>
              <a:ext uri="{FF2B5EF4-FFF2-40B4-BE49-F238E27FC236}">
                <a16:creationId xmlns:a16="http://schemas.microsoft.com/office/drawing/2014/main" id="{E90BED2D-559A-9C46-85B2-B5E41FE61BC5}"/>
              </a:ext>
            </a:extLst>
          </p:cNvPr>
          <p:cNvGrpSpPr/>
          <p:nvPr userDrawn="1"/>
        </p:nvGrpSpPr>
        <p:grpSpPr>
          <a:xfrm>
            <a:off x="-1" y="4509120"/>
            <a:ext cx="1996351" cy="2348880"/>
            <a:chOff x="0" y="4858396"/>
            <a:chExt cx="1699496" cy="1999604"/>
          </a:xfrm>
        </p:grpSpPr>
        <p:grpSp>
          <p:nvGrpSpPr>
            <p:cNvPr id="21" name="Grupa 20">
              <a:extLst>
                <a:ext uri="{FF2B5EF4-FFF2-40B4-BE49-F238E27FC236}">
                  <a16:creationId xmlns:a16="http://schemas.microsoft.com/office/drawing/2014/main" id="{96508301-FC2F-0944-8122-25B5DF82B167}"/>
                </a:ext>
              </a:extLst>
            </p:cNvPr>
            <p:cNvGrpSpPr/>
            <p:nvPr userDrawn="1"/>
          </p:nvGrpSpPr>
          <p:grpSpPr>
            <a:xfrm rot="5400000">
              <a:off x="-150054" y="5008450"/>
              <a:ext cx="1999604" cy="1699496"/>
              <a:chOff x="9572138" y="165530"/>
              <a:chExt cx="2619861" cy="2226662"/>
            </a:xfrm>
          </p:grpSpPr>
          <p:sp>
            <p:nvSpPr>
              <p:cNvPr id="24" name="Dowolny kształt 23">
                <a:extLst>
                  <a:ext uri="{FF2B5EF4-FFF2-40B4-BE49-F238E27FC236}">
                    <a16:creationId xmlns:a16="http://schemas.microsoft.com/office/drawing/2014/main" id="{28438E38-18E0-7840-B743-54D2FC54E4A5}"/>
                  </a:ext>
                </a:extLst>
              </p:cNvPr>
              <p:cNvSpPr/>
              <p:nvPr userDrawn="1"/>
            </p:nvSpPr>
            <p:spPr>
              <a:xfrm>
                <a:off x="9572138" y="888762"/>
                <a:ext cx="2619861" cy="1503429"/>
              </a:xfrm>
              <a:custGeom>
                <a:avLst/>
                <a:gdLst>
                  <a:gd name="connsiteX0" fmla="*/ 2051592 w 3575084"/>
                  <a:gd name="connsiteY0" fmla="*/ 0 h 2051592"/>
                  <a:gd name="connsiteX1" fmla="*/ 3502287 w 3575084"/>
                  <a:gd name="connsiteY1" fmla="*/ 600898 h 2051592"/>
                  <a:gd name="connsiteX2" fmla="*/ 3575084 w 3575084"/>
                  <a:gd name="connsiteY2" fmla="*/ 680995 h 2051592"/>
                  <a:gd name="connsiteX3" fmla="*/ 3575084 w 3575084"/>
                  <a:gd name="connsiteY3" fmla="*/ 1719669 h 2051592"/>
                  <a:gd name="connsiteX4" fmla="*/ 3541173 w 3575084"/>
                  <a:gd name="connsiteY4" fmla="*/ 1587784 h 2051592"/>
                  <a:gd name="connsiteX5" fmla="*/ 2051592 w 3575084"/>
                  <a:gd name="connsiteY5" fmla="*/ 491890 h 2051592"/>
                  <a:gd name="connsiteX6" fmla="*/ 491890 w 3575084"/>
                  <a:gd name="connsiteY6" fmla="*/ 2051592 h 2051592"/>
                  <a:gd name="connsiteX7" fmla="*/ 0 w 3575084"/>
                  <a:gd name="connsiteY7" fmla="*/ 2051592 h 2051592"/>
                  <a:gd name="connsiteX8" fmla="*/ 2051592 w 3575084"/>
                  <a:gd name="connsiteY8" fmla="*/ 0 h 2051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5084" h="2051592">
                    <a:moveTo>
                      <a:pt x="2051592" y="0"/>
                    </a:moveTo>
                    <a:cubicBezTo>
                      <a:pt x="2618123" y="0"/>
                      <a:pt x="3131021" y="229633"/>
                      <a:pt x="3502287" y="600898"/>
                    </a:cubicBezTo>
                    <a:lnTo>
                      <a:pt x="3575084" y="680995"/>
                    </a:lnTo>
                    <a:lnTo>
                      <a:pt x="3575084" y="1719669"/>
                    </a:lnTo>
                    <a:lnTo>
                      <a:pt x="3541173" y="1587784"/>
                    </a:lnTo>
                    <a:cubicBezTo>
                      <a:pt x="3343697" y="952879"/>
                      <a:pt x="2751480" y="491890"/>
                      <a:pt x="2051592" y="491890"/>
                    </a:cubicBezTo>
                    <a:cubicBezTo>
                      <a:pt x="1190192" y="491890"/>
                      <a:pt x="491890" y="1190192"/>
                      <a:pt x="491890" y="2051592"/>
                    </a:cubicBezTo>
                    <a:lnTo>
                      <a:pt x="0" y="2051592"/>
                    </a:lnTo>
                    <a:cubicBezTo>
                      <a:pt x="0" y="918529"/>
                      <a:pt x="918529" y="0"/>
                      <a:pt x="2051592" y="0"/>
                    </a:cubicBezTo>
                    <a:close/>
                  </a:path>
                </a:pathLst>
              </a:custGeom>
              <a:gradFill flip="none" rotWithShape="1">
                <a:gsLst>
                  <a:gs pos="0">
                    <a:schemeClr val="tx2"/>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pl-PL"/>
              </a:p>
            </p:txBody>
          </p:sp>
          <p:sp>
            <p:nvSpPr>
              <p:cNvPr id="25" name="Dowolny kształt 24">
                <a:extLst>
                  <a:ext uri="{FF2B5EF4-FFF2-40B4-BE49-F238E27FC236}">
                    <a16:creationId xmlns:a16="http://schemas.microsoft.com/office/drawing/2014/main" id="{C8FD6332-C9CC-3E47-B009-0DE77F13AB18}"/>
                  </a:ext>
                </a:extLst>
              </p:cNvPr>
              <p:cNvSpPr/>
              <p:nvPr userDrawn="1"/>
            </p:nvSpPr>
            <p:spPr>
              <a:xfrm>
                <a:off x="10128035" y="165530"/>
                <a:ext cx="2063964" cy="2226662"/>
              </a:xfrm>
              <a:custGeom>
                <a:avLst/>
                <a:gdLst>
                  <a:gd name="connsiteX0" fmla="*/ 2484276 w 3071664"/>
                  <a:gd name="connsiteY0" fmla="*/ 0 h 3313799"/>
                  <a:gd name="connsiteX1" fmla="*/ 2984944 w 3071664"/>
                  <a:gd name="connsiteY1" fmla="*/ 50472 h 3313799"/>
                  <a:gd name="connsiteX2" fmla="*/ 3071664 w 3071664"/>
                  <a:gd name="connsiteY2" fmla="*/ 72770 h 3313799"/>
                  <a:gd name="connsiteX3" fmla="*/ 3071664 w 3071664"/>
                  <a:gd name="connsiteY3" fmla="*/ 689969 h 3313799"/>
                  <a:gd name="connsiteX4" fmla="*/ 3045901 w 3071664"/>
                  <a:gd name="connsiteY4" fmla="*/ 680540 h 3313799"/>
                  <a:gd name="connsiteX5" fmla="*/ 2484276 w 3071664"/>
                  <a:gd name="connsiteY5" fmla="*/ 595630 h 3313799"/>
                  <a:gd name="connsiteX6" fmla="*/ 595630 w 3071664"/>
                  <a:gd name="connsiteY6" fmla="*/ 2484276 h 3313799"/>
                  <a:gd name="connsiteX7" fmla="*/ 744049 w 3071664"/>
                  <a:gd name="connsiteY7" fmla="*/ 3219422 h 3313799"/>
                  <a:gd name="connsiteX8" fmla="*/ 789513 w 3071664"/>
                  <a:gd name="connsiteY8" fmla="*/ 3313799 h 3313799"/>
                  <a:gd name="connsiteX9" fmla="*/ 144912 w 3071664"/>
                  <a:gd name="connsiteY9" fmla="*/ 3313799 h 3313799"/>
                  <a:gd name="connsiteX10" fmla="*/ 111688 w 3071664"/>
                  <a:gd name="connsiteY10" fmla="*/ 3223024 h 3313799"/>
                  <a:gd name="connsiteX11" fmla="*/ 0 w 3071664"/>
                  <a:gd name="connsiteY11" fmla="*/ 2484276 h 3313799"/>
                  <a:gd name="connsiteX12" fmla="*/ 2484276 w 3071664"/>
                  <a:gd name="connsiteY12" fmla="*/ 0 h 3313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71664" h="3313799">
                    <a:moveTo>
                      <a:pt x="2484276" y="0"/>
                    </a:moveTo>
                    <a:cubicBezTo>
                      <a:pt x="2655779" y="0"/>
                      <a:pt x="2823224" y="17379"/>
                      <a:pt x="2984944" y="50472"/>
                    </a:cubicBezTo>
                    <a:lnTo>
                      <a:pt x="3071664" y="72770"/>
                    </a:lnTo>
                    <a:lnTo>
                      <a:pt x="3071664" y="689969"/>
                    </a:lnTo>
                    <a:lnTo>
                      <a:pt x="3045901" y="680540"/>
                    </a:lnTo>
                    <a:cubicBezTo>
                      <a:pt x="2868484" y="625357"/>
                      <a:pt x="2679852" y="595630"/>
                      <a:pt x="2484276" y="595630"/>
                    </a:cubicBezTo>
                    <a:cubicBezTo>
                      <a:pt x="1441206" y="595630"/>
                      <a:pt x="595630" y="1441206"/>
                      <a:pt x="595630" y="2484276"/>
                    </a:cubicBezTo>
                    <a:cubicBezTo>
                      <a:pt x="595630" y="2745044"/>
                      <a:pt x="648479" y="2993468"/>
                      <a:pt x="744049" y="3219422"/>
                    </a:cubicBezTo>
                    <a:lnTo>
                      <a:pt x="789513" y="3313799"/>
                    </a:lnTo>
                    <a:lnTo>
                      <a:pt x="144912" y="3313799"/>
                    </a:lnTo>
                    <a:lnTo>
                      <a:pt x="111688" y="3223024"/>
                    </a:lnTo>
                    <a:cubicBezTo>
                      <a:pt x="39103" y="2989654"/>
                      <a:pt x="0" y="2741532"/>
                      <a:pt x="0" y="2484276"/>
                    </a:cubicBezTo>
                    <a:cubicBezTo>
                      <a:pt x="0" y="1112248"/>
                      <a:pt x="1112248" y="0"/>
                      <a:pt x="2484276" y="0"/>
                    </a:cubicBezTo>
                    <a:close/>
                  </a:path>
                </a:pathLst>
              </a:cu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pl-PL"/>
              </a:p>
            </p:txBody>
          </p:sp>
        </p:grpSp>
        <p:sp>
          <p:nvSpPr>
            <p:cNvPr id="22" name="Owal 21">
              <a:extLst>
                <a:ext uri="{FF2B5EF4-FFF2-40B4-BE49-F238E27FC236}">
                  <a16:creationId xmlns:a16="http://schemas.microsoft.com/office/drawing/2014/main" id="{8F455BDE-606C-B14F-A6BB-8E91460615E8}"/>
                </a:ext>
              </a:extLst>
            </p:cNvPr>
            <p:cNvSpPr/>
            <p:nvPr userDrawn="1"/>
          </p:nvSpPr>
          <p:spPr>
            <a:xfrm>
              <a:off x="1116442" y="4917596"/>
              <a:ext cx="144016" cy="14401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3" name="Owal 22">
              <a:extLst>
                <a:ext uri="{FF2B5EF4-FFF2-40B4-BE49-F238E27FC236}">
                  <a16:creationId xmlns:a16="http://schemas.microsoft.com/office/drawing/2014/main" id="{C438148C-570A-FB4D-B91A-305CF086C5B3}"/>
                </a:ext>
              </a:extLst>
            </p:cNvPr>
            <p:cNvSpPr/>
            <p:nvPr userDrawn="1"/>
          </p:nvSpPr>
          <p:spPr>
            <a:xfrm>
              <a:off x="1338860" y="5119830"/>
              <a:ext cx="103654" cy="10365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spTree>
    <p:extLst>
      <p:ext uri="{BB962C8B-B14F-4D97-AF65-F5344CB8AC3E}">
        <p14:creationId xmlns:p14="http://schemas.microsoft.com/office/powerpoint/2010/main" val="318895275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Quote Phot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73188" y="1772816"/>
            <a:ext cx="5299075" cy="2684992"/>
          </a:xfrm>
        </p:spPr>
        <p:txBody>
          <a:bodyPr anchor="b">
            <a:normAutofit/>
          </a:bodyPr>
          <a:lstStyle>
            <a:lvl1pPr>
              <a:defRPr lang="pl-PL" sz="4000" b="0" kern="1200" dirty="0">
                <a:solidFill>
                  <a:schemeClr val="tx1"/>
                </a:solidFill>
                <a:latin typeface="Roboto Slab" pitchFamily="2" charset="0"/>
                <a:ea typeface="Roboto Slab" pitchFamily="2" charset="0"/>
                <a:cs typeface="+mj-cs"/>
              </a:defRPr>
            </a:lvl1pPr>
          </a:lstStyle>
          <a:p>
            <a:r>
              <a:rPr lang="en-US" dirty="0"/>
              <a:t>Insert quote here. </a:t>
            </a:r>
            <a:br>
              <a:rPr lang="pl-PL" dirty="0"/>
            </a:br>
            <a:r>
              <a:rPr lang="en-US" dirty="0"/>
              <a:t>You can also add </a:t>
            </a:r>
            <a:br>
              <a:rPr lang="pl-PL" dirty="0"/>
            </a:br>
            <a:r>
              <a:rPr lang="en-US" dirty="0"/>
              <a:t>a background picture</a:t>
            </a:r>
          </a:p>
        </p:txBody>
      </p:sp>
      <p:sp>
        <p:nvSpPr>
          <p:cNvPr id="3" name="Text Placeholder 2"/>
          <p:cNvSpPr>
            <a:spLocks noGrp="1"/>
          </p:cNvSpPr>
          <p:nvPr>
            <p:ph type="body" idx="1" hasCustomPrompt="1"/>
          </p:nvPr>
        </p:nvSpPr>
        <p:spPr>
          <a:xfrm>
            <a:off x="1373188" y="4573009"/>
            <a:ext cx="5299075" cy="1411974"/>
          </a:xfrm>
        </p:spPr>
        <p:txBody>
          <a:bodyPr>
            <a:normAutofit/>
          </a:bodyPr>
          <a:lstStyle>
            <a:lvl1pPr marL="0" indent="0">
              <a:buNone/>
              <a:defRPr lang="pl-PL" sz="2400" b="0" kern="1200">
                <a:solidFill>
                  <a:schemeClr val="tx1"/>
                </a:solidFill>
                <a:latin typeface="Roboto" panose="02000000000000000000" pitchFamily="2" charset="0"/>
                <a:ea typeface="Roboto" panose="02000000000000000000" pitchFamily="2" charset="0"/>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 Insert the author of the quote</a:t>
            </a:r>
            <a:endParaRPr lang="pl-PL" dirty="0"/>
          </a:p>
        </p:txBody>
      </p:sp>
      <p:sp>
        <p:nvSpPr>
          <p:cNvPr id="24" name="Dowolny kształt: kształt 23">
            <a:extLst>
              <a:ext uri="{FF2B5EF4-FFF2-40B4-BE49-F238E27FC236}">
                <a16:creationId xmlns:a16="http://schemas.microsoft.com/office/drawing/2014/main" id="{E3E07910-C3DF-4C1F-AA91-0A9F8B2A42FA}"/>
              </a:ext>
            </a:extLst>
          </p:cNvPr>
          <p:cNvSpPr/>
          <p:nvPr userDrawn="1"/>
        </p:nvSpPr>
        <p:spPr>
          <a:xfrm rot="5400000">
            <a:off x="397303" y="650244"/>
            <a:ext cx="1719995" cy="1152525"/>
          </a:xfrm>
          <a:custGeom>
            <a:avLst/>
            <a:gdLst>
              <a:gd name="connsiteX0" fmla="*/ 0 w 1719995"/>
              <a:gd name="connsiteY0" fmla="*/ 1152525 h 1152525"/>
              <a:gd name="connsiteX1" fmla="*/ 0 w 1719995"/>
              <a:gd name="connsiteY1" fmla="*/ 0 h 1152525"/>
              <a:gd name="connsiteX2" fmla="*/ 594603 w 1719995"/>
              <a:gd name="connsiteY2" fmla="*/ 0 h 1152525"/>
              <a:gd name="connsiteX3" fmla="*/ 594603 w 1719995"/>
              <a:gd name="connsiteY3" fmla="*/ 3527 h 1152525"/>
              <a:gd name="connsiteX4" fmla="*/ 649641 w 1719995"/>
              <a:gd name="connsiteY4" fmla="*/ 6415 h 1152525"/>
              <a:gd name="connsiteX5" fmla="*/ 1719995 w 1719995"/>
              <a:gd name="connsiteY5" fmla="*/ 1152029 h 1152525"/>
              <a:gd name="connsiteX6" fmla="*/ 1143981 w 1719995"/>
              <a:gd name="connsiteY6" fmla="*/ 1152029 h 1152525"/>
              <a:gd name="connsiteX7" fmla="*/ 649936 w 1719995"/>
              <a:gd name="connsiteY7" fmla="*/ 588125 h 1152525"/>
              <a:gd name="connsiteX8" fmla="*/ 594603 w 1719995"/>
              <a:gd name="connsiteY8" fmla="*/ 582759 h 1152525"/>
              <a:gd name="connsiteX9" fmla="*/ 594603 w 1719995"/>
              <a:gd name="connsiteY9" fmla="*/ 1152525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9995" h="1152525">
                <a:moveTo>
                  <a:pt x="0" y="1152525"/>
                </a:moveTo>
                <a:lnTo>
                  <a:pt x="0" y="0"/>
                </a:lnTo>
                <a:lnTo>
                  <a:pt x="594603" y="0"/>
                </a:lnTo>
                <a:lnTo>
                  <a:pt x="594603" y="3527"/>
                </a:lnTo>
                <a:lnTo>
                  <a:pt x="649641" y="6415"/>
                </a:lnTo>
                <a:cubicBezTo>
                  <a:pt x="1251490" y="67499"/>
                  <a:pt x="1719995" y="557306"/>
                  <a:pt x="1719995" y="1152029"/>
                </a:cubicBezTo>
                <a:lnTo>
                  <a:pt x="1143981" y="1152029"/>
                </a:lnTo>
                <a:cubicBezTo>
                  <a:pt x="1143981" y="874461"/>
                  <a:pt x="932145" y="642606"/>
                  <a:pt x="649936" y="588125"/>
                </a:cubicBezTo>
                <a:lnTo>
                  <a:pt x="594603" y="582759"/>
                </a:lnTo>
                <a:lnTo>
                  <a:pt x="594603" y="1152525"/>
                </a:lnTo>
                <a:close/>
              </a:path>
            </a:pathLst>
          </a:custGeom>
          <a:solidFill>
            <a:schemeClr val="bg1"/>
          </a:solidFill>
          <a:ln w="25400">
            <a:gradFill flip="none" rotWithShape="1">
              <a:gsLst>
                <a:gs pos="0">
                  <a:schemeClr val="accent2"/>
                </a:gs>
                <a:gs pos="100000">
                  <a:schemeClr val="accent1"/>
                </a:gs>
              </a:gsLst>
              <a:lin ang="2700000" scaled="1"/>
              <a:tileRect/>
            </a:gradFill>
          </a:ln>
        </p:spPr>
        <p:txBody>
          <a:bodyPr rot="0" spcFirstLastPara="0" vertOverflow="overflow" horzOverflow="overflow" vert="horz" wrap="square" lIns="0" tIns="45720" rIns="0" bIns="45720" numCol="1" spcCol="0" rtlCol="0" fromWordArt="0" anchor="b" anchorCtr="0" forceAA="0" compatLnSpc="1">
            <a:prstTxWarp prst="textNoShape">
              <a:avLst/>
            </a:prstTxWarp>
            <a:noAutofit/>
          </a:bodyPr>
          <a:lstStyle/>
          <a:p>
            <a:pPr lvl="0" indent="0" algn="ctr">
              <a:lnSpc>
                <a:spcPct val="100000"/>
              </a:lnSpc>
              <a:spcBef>
                <a:spcPts val="1000"/>
              </a:spcBef>
              <a:buSzPct val="78000"/>
              <a:buFont typeface="Wingdings" pitchFamily="2" charset="2"/>
              <a:buNone/>
            </a:pPr>
            <a:endParaRPr lang="pl-PL" sz="41300" b="0" i="0" cap="none" spc="0" dirty="0">
              <a:ln w="25400">
                <a:gradFill>
                  <a:gsLst>
                    <a:gs pos="0">
                      <a:schemeClr val="accent1"/>
                    </a:gs>
                    <a:gs pos="100000">
                      <a:schemeClr val="tx2"/>
                    </a:gs>
                  </a:gsLst>
                  <a:lin ang="5400000" scaled="1"/>
                </a:gradFill>
              </a:ln>
              <a:solidFill>
                <a:schemeClr val="bg2"/>
              </a:solidFill>
              <a:effectLst/>
              <a:latin typeface="Roboto" panose="02000000000000000000" pitchFamily="2" charset="0"/>
              <a:ea typeface="Roboto" panose="02000000000000000000" pitchFamily="2" charset="0"/>
              <a:cs typeface="Times New Roman" panose="02020603050405020304" pitchFamily="18" charset="0"/>
            </a:endParaRPr>
          </a:p>
        </p:txBody>
      </p:sp>
      <p:sp>
        <p:nvSpPr>
          <p:cNvPr id="25" name="Dowolny kształt: kształt 24">
            <a:extLst>
              <a:ext uri="{FF2B5EF4-FFF2-40B4-BE49-F238E27FC236}">
                <a16:creationId xmlns:a16="http://schemas.microsoft.com/office/drawing/2014/main" id="{14E3B80F-7E44-40BE-AFE2-9E2D440FC66F}"/>
              </a:ext>
            </a:extLst>
          </p:cNvPr>
          <p:cNvSpPr/>
          <p:nvPr userDrawn="1"/>
        </p:nvSpPr>
        <p:spPr>
          <a:xfrm rot="5400000">
            <a:off x="1780016" y="650244"/>
            <a:ext cx="1719995" cy="1152525"/>
          </a:xfrm>
          <a:custGeom>
            <a:avLst/>
            <a:gdLst>
              <a:gd name="connsiteX0" fmla="*/ 0 w 1719995"/>
              <a:gd name="connsiteY0" fmla="*/ 1152525 h 1152525"/>
              <a:gd name="connsiteX1" fmla="*/ 0 w 1719995"/>
              <a:gd name="connsiteY1" fmla="*/ 0 h 1152525"/>
              <a:gd name="connsiteX2" fmla="*/ 594603 w 1719995"/>
              <a:gd name="connsiteY2" fmla="*/ 0 h 1152525"/>
              <a:gd name="connsiteX3" fmla="*/ 594603 w 1719995"/>
              <a:gd name="connsiteY3" fmla="*/ 3527 h 1152525"/>
              <a:gd name="connsiteX4" fmla="*/ 649641 w 1719995"/>
              <a:gd name="connsiteY4" fmla="*/ 6415 h 1152525"/>
              <a:gd name="connsiteX5" fmla="*/ 1719995 w 1719995"/>
              <a:gd name="connsiteY5" fmla="*/ 1152029 h 1152525"/>
              <a:gd name="connsiteX6" fmla="*/ 1143981 w 1719995"/>
              <a:gd name="connsiteY6" fmla="*/ 1152029 h 1152525"/>
              <a:gd name="connsiteX7" fmla="*/ 649936 w 1719995"/>
              <a:gd name="connsiteY7" fmla="*/ 588125 h 1152525"/>
              <a:gd name="connsiteX8" fmla="*/ 594603 w 1719995"/>
              <a:gd name="connsiteY8" fmla="*/ 582759 h 1152525"/>
              <a:gd name="connsiteX9" fmla="*/ 594603 w 1719995"/>
              <a:gd name="connsiteY9" fmla="*/ 1152525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9995" h="1152525">
                <a:moveTo>
                  <a:pt x="0" y="1152525"/>
                </a:moveTo>
                <a:lnTo>
                  <a:pt x="0" y="0"/>
                </a:lnTo>
                <a:lnTo>
                  <a:pt x="594603" y="0"/>
                </a:lnTo>
                <a:lnTo>
                  <a:pt x="594603" y="3527"/>
                </a:lnTo>
                <a:lnTo>
                  <a:pt x="649641" y="6415"/>
                </a:lnTo>
                <a:cubicBezTo>
                  <a:pt x="1251490" y="67499"/>
                  <a:pt x="1719995" y="557306"/>
                  <a:pt x="1719995" y="1152029"/>
                </a:cubicBezTo>
                <a:lnTo>
                  <a:pt x="1143981" y="1152029"/>
                </a:lnTo>
                <a:cubicBezTo>
                  <a:pt x="1143981" y="874461"/>
                  <a:pt x="932145" y="642606"/>
                  <a:pt x="649936" y="588125"/>
                </a:cubicBezTo>
                <a:lnTo>
                  <a:pt x="594603" y="582759"/>
                </a:lnTo>
                <a:lnTo>
                  <a:pt x="594603" y="1152525"/>
                </a:lnTo>
                <a:close/>
              </a:path>
            </a:pathLst>
          </a:custGeom>
          <a:solidFill>
            <a:schemeClr val="bg1"/>
          </a:solidFill>
          <a:ln w="25400">
            <a:gradFill flip="none" rotWithShape="1">
              <a:gsLst>
                <a:gs pos="0">
                  <a:schemeClr val="accent2"/>
                </a:gs>
                <a:gs pos="100000">
                  <a:schemeClr val="accent1"/>
                </a:gs>
              </a:gsLst>
              <a:lin ang="2700000" scaled="1"/>
              <a:tileRect/>
            </a:gradFill>
          </a:ln>
        </p:spPr>
        <p:txBody>
          <a:bodyPr rot="0" spcFirstLastPara="0" vertOverflow="overflow" horzOverflow="overflow" vert="horz" wrap="square" lIns="0" tIns="45720" rIns="0" bIns="45720" numCol="1" spcCol="0" rtlCol="0" fromWordArt="0" anchor="b" anchorCtr="0" forceAA="0" compatLnSpc="1">
            <a:prstTxWarp prst="textNoShape">
              <a:avLst/>
            </a:prstTxWarp>
            <a:noAutofit/>
          </a:bodyPr>
          <a:lstStyle/>
          <a:p>
            <a:pPr lvl="0" indent="0" algn="ctr">
              <a:lnSpc>
                <a:spcPct val="100000"/>
              </a:lnSpc>
              <a:spcBef>
                <a:spcPts val="1000"/>
              </a:spcBef>
              <a:buSzPct val="78000"/>
              <a:buFont typeface="Wingdings" pitchFamily="2" charset="2"/>
              <a:buNone/>
            </a:pPr>
            <a:endParaRPr lang="pl-PL" sz="41300" b="0" i="0" cap="none" spc="0" dirty="0">
              <a:ln w="25400">
                <a:gradFill>
                  <a:gsLst>
                    <a:gs pos="0">
                      <a:schemeClr val="accent1"/>
                    </a:gs>
                    <a:gs pos="100000">
                      <a:schemeClr val="tx2"/>
                    </a:gs>
                  </a:gsLst>
                  <a:lin ang="5400000" scaled="1"/>
                </a:gradFill>
              </a:ln>
              <a:solidFill>
                <a:schemeClr val="bg2"/>
              </a:solidFill>
              <a:effectLst/>
              <a:latin typeface="Roboto" panose="02000000000000000000" pitchFamily="2" charset="0"/>
              <a:ea typeface="Roboto" panose="02000000000000000000" pitchFamily="2" charset="0"/>
              <a:cs typeface="Times New Roman" panose="02020603050405020304" pitchFamily="18" charset="0"/>
            </a:endParaRPr>
          </a:p>
        </p:txBody>
      </p:sp>
      <p:sp>
        <p:nvSpPr>
          <p:cNvPr id="7" name="Symbol zastępczy obrazu 13">
            <a:extLst>
              <a:ext uri="{FF2B5EF4-FFF2-40B4-BE49-F238E27FC236}">
                <a16:creationId xmlns:a16="http://schemas.microsoft.com/office/drawing/2014/main" id="{A651FAE8-B4BA-5D42-B436-E3BC7B5605E0}"/>
              </a:ext>
            </a:extLst>
          </p:cNvPr>
          <p:cNvSpPr>
            <a:spLocks noGrp="1"/>
          </p:cNvSpPr>
          <p:nvPr>
            <p:ph type="pic" sz="quarter" idx="22" hasCustomPrompt="1"/>
          </p:nvPr>
        </p:nvSpPr>
        <p:spPr>
          <a:xfrm>
            <a:off x="7593013" y="0"/>
            <a:ext cx="4598988" cy="6858000"/>
          </a:xfrm>
          <a:custGeom>
            <a:avLst/>
            <a:gdLst>
              <a:gd name="connsiteX0" fmla="*/ 902623 w 4598988"/>
              <a:gd name="connsiteY0" fmla="*/ 0 h 6858000"/>
              <a:gd name="connsiteX1" fmla="*/ 4598988 w 4598988"/>
              <a:gd name="connsiteY1" fmla="*/ 0 h 6858000"/>
              <a:gd name="connsiteX2" fmla="*/ 4598988 w 4598988"/>
              <a:gd name="connsiteY2" fmla="*/ 6858000 h 6858000"/>
              <a:gd name="connsiteX3" fmla="*/ 0 w 4598988"/>
              <a:gd name="connsiteY3" fmla="*/ 6858000 h 6858000"/>
              <a:gd name="connsiteX4" fmla="*/ 0 w 4598988"/>
              <a:gd name="connsiteY4" fmla="*/ 902623 h 6858000"/>
              <a:gd name="connsiteX5" fmla="*/ 4659 w 4598988"/>
              <a:gd name="connsiteY5" fmla="*/ 810353 h 6858000"/>
              <a:gd name="connsiteX6" fmla="*/ 810353 w 4598988"/>
              <a:gd name="connsiteY6" fmla="*/ 465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98988" h="6858000">
                <a:moveTo>
                  <a:pt x="902623" y="0"/>
                </a:moveTo>
                <a:lnTo>
                  <a:pt x="4598988" y="0"/>
                </a:lnTo>
                <a:lnTo>
                  <a:pt x="4598988" y="6858000"/>
                </a:lnTo>
                <a:lnTo>
                  <a:pt x="0" y="6858000"/>
                </a:lnTo>
                <a:lnTo>
                  <a:pt x="0" y="902623"/>
                </a:lnTo>
                <a:lnTo>
                  <a:pt x="4659" y="810353"/>
                </a:lnTo>
                <a:cubicBezTo>
                  <a:pt x="47802" y="385533"/>
                  <a:pt x="385533" y="47802"/>
                  <a:pt x="810353" y="4659"/>
                </a:cubicBezTo>
                <a:close/>
              </a:path>
            </a:pathLst>
          </a:custGeom>
          <a:solidFill>
            <a:schemeClr val="bg1"/>
          </a:solidFill>
          <a:ln>
            <a:noFill/>
          </a:ln>
        </p:spPr>
        <p:txBody>
          <a:bodyPr wrap="square" anchor="ctr">
            <a:noAutofit/>
          </a:bodyPr>
          <a:lstStyle>
            <a:lvl1pPr marL="0" indent="0" algn="ctr">
              <a:lnSpc>
                <a:spcPct val="100000"/>
              </a:lnSpc>
              <a:buNone/>
              <a:defRPr sz="2600">
                <a:solidFill>
                  <a:schemeClr val="accent2"/>
                </a:solidFill>
                <a:latin typeface="Roboto" panose="02000000000000000000" pitchFamily="2" charset="0"/>
                <a:ea typeface="Roboto" panose="02000000000000000000" pitchFamily="2" charset="0"/>
              </a:defRPr>
            </a:lvl1pPr>
          </a:lstStyle>
          <a:p>
            <a:r>
              <a:rPr lang="pl-PL" dirty="0" err="1"/>
              <a:t>Click</a:t>
            </a:r>
            <a:r>
              <a:rPr lang="pl-PL" dirty="0"/>
              <a:t> </a:t>
            </a:r>
            <a:r>
              <a:rPr lang="pl-PL" dirty="0" err="1"/>
              <a:t>this</a:t>
            </a:r>
            <a:r>
              <a:rPr lang="pl-PL" dirty="0"/>
              <a:t> </a:t>
            </a:r>
            <a:r>
              <a:rPr lang="pl-PL" dirty="0" err="1"/>
              <a:t>icon</a:t>
            </a:r>
            <a:r>
              <a:rPr lang="pl-PL" dirty="0"/>
              <a:t> to</a:t>
            </a:r>
          </a:p>
          <a:p>
            <a:r>
              <a:rPr lang="pl-PL" dirty="0" err="1"/>
              <a:t>add</a:t>
            </a:r>
            <a:r>
              <a:rPr lang="pl-PL" dirty="0"/>
              <a:t> a </a:t>
            </a:r>
            <a:r>
              <a:rPr lang="pl-PL" dirty="0" err="1"/>
              <a:t>picture</a:t>
            </a:r>
            <a:endParaRPr lang="pl-PL" dirty="0"/>
          </a:p>
        </p:txBody>
      </p:sp>
    </p:spTree>
    <p:extLst>
      <p:ext uri="{BB962C8B-B14F-4D97-AF65-F5344CB8AC3E}">
        <p14:creationId xmlns:p14="http://schemas.microsoft.com/office/powerpoint/2010/main" val="47872668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Quote Dark">
    <p:bg>
      <p:bgPr>
        <a:solidFill>
          <a:schemeClr val="tx2"/>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2CBAFA26-24D7-4C19-8727-D3E71EAEAEAD}"/>
              </a:ext>
            </a:extLst>
          </p:cNvPr>
          <p:cNvSpPr>
            <a:spLocks noGrp="1"/>
          </p:cNvSpPr>
          <p:nvPr>
            <p:ph type="title" hasCustomPrompt="1"/>
          </p:nvPr>
        </p:nvSpPr>
        <p:spPr>
          <a:xfrm>
            <a:off x="1373188" y="1772816"/>
            <a:ext cx="9445624" cy="2684992"/>
          </a:xfrm>
        </p:spPr>
        <p:txBody>
          <a:bodyPr anchor="b">
            <a:normAutofit/>
          </a:bodyPr>
          <a:lstStyle>
            <a:lvl1pPr>
              <a:defRPr lang="pl-PL" sz="4000" b="1" kern="1200" dirty="0">
                <a:solidFill>
                  <a:schemeClr val="bg2"/>
                </a:solidFill>
                <a:latin typeface="Roboto Slab" pitchFamily="2" charset="0"/>
                <a:ea typeface="Roboto Slab" pitchFamily="2" charset="0"/>
                <a:cs typeface="+mj-cs"/>
              </a:defRPr>
            </a:lvl1pPr>
          </a:lstStyle>
          <a:p>
            <a:r>
              <a:rPr lang="en-US" dirty="0"/>
              <a:t>Insert quote here. </a:t>
            </a:r>
            <a:br>
              <a:rPr lang="pl-PL" dirty="0"/>
            </a:br>
            <a:r>
              <a:rPr lang="en-US" dirty="0"/>
              <a:t>You can also add </a:t>
            </a:r>
            <a:br>
              <a:rPr lang="pl-PL" dirty="0"/>
            </a:br>
            <a:r>
              <a:rPr lang="en-US" dirty="0"/>
              <a:t>a background picture</a:t>
            </a:r>
          </a:p>
        </p:txBody>
      </p:sp>
      <p:sp>
        <p:nvSpPr>
          <p:cNvPr id="14" name="Text Placeholder 2">
            <a:extLst>
              <a:ext uri="{FF2B5EF4-FFF2-40B4-BE49-F238E27FC236}">
                <a16:creationId xmlns:a16="http://schemas.microsoft.com/office/drawing/2014/main" id="{9DFA45EC-B955-4125-9EC5-B223FB11C694}"/>
              </a:ext>
            </a:extLst>
          </p:cNvPr>
          <p:cNvSpPr>
            <a:spLocks noGrp="1"/>
          </p:cNvSpPr>
          <p:nvPr>
            <p:ph type="body" idx="1" hasCustomPrompt="1"/>
          </p:nvPr>
        </p:nvSpPr>
        <p:spPr>
          <a:xfrm>
            <a:off x="1373188" y="4573009"/>
            <a:ext cx="9445625" cy="1411974"/>
          </a:xfrm>
        </p:spPr>
        <p:txBody>
          <a:bodyPr>
            <a:normAutofit/>
          </a:bodyPr>
          <a:lstStyle>
            <a:lvl1pPr marL="0" indent="0">
              <a:buNone/>
              <a:defRPr lang="pl-PL" sz="2400" b="0" kern="1200">
                <a:solidFill>
                  <a:schemeClr val="bg2"/>
                </a:solidFill>
                <a:latin typeface="Roboto" panose="02000000000000000000" pitchFamily="2" charset="0"/>
                <a:ea typeface="Roboto" panose="02000000000000000000" pitchFamily="2" charset="0"/>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 Insert the author of the quote</a:t>
            </a:r>
            <a:endParaRPr lang="pl-PL" dirty="0"/>
          </a:p>
        </p:txBody>
      </p:sp>
      <p:sp>
        <p:nvSpPr>
          <p:cNvPr id="15" name="Dowolny kształt: kształt 14">
            <a:extLst>
              <a:ext uri="{FF2B5EF4-FFF2-40B4-BE49-F238E27FC236}">
                <a16:creationId xmlns:a16="http://schemas.microsoft.com/office/drawing/2014/main" id="{AE83D32F-E3B4-499B-89DE-D0DE170DC3DC}"/>
              </a:ext>
            </a:extLst>
          </p:cNvPr>
          <p:cNvSpPr/>
          <p:nvPr userDrawn="1"/>
        </p:nvSpPr>
        <p:spPr>
          <a:xfrm rot="5400000">
            <a:off x="397303" y="650244"/>
            <a:ext cx="1719995" cy="1152525"/>
          </a:xfrm>
          <a:custGeom>
            <a:avLst/>
            <a:gdLst>
              <a:gd name="connsiteX0" fmla="*/ 0 w 1719995"/>
              <a:gd name="connsiteY0" fmla="*/ 1152525 h 1152525"/>
              <a:gd name="connsiteX1" fmla="*/ 0 w 1719995"/>
              <a:gd name="connsiteY1" fmla="*/ 0 h 1152525"/>
              <a:gd name="connsiteX2" fmla="*/ 594603 w 1719995"/>
              <a:gd name="connsiteY2" fmla="*/ 0 h 1152525"/>
              <a:gd name="connsiteX3" fmla="*/ 594603 w 1719995"/>
              <a:gd name="connsiteY3" fmla="*/ 3527 h 1152525"/>
              <a:gd name="connsiteX4" fmla="*/ 649641 w 1719995"/>
              <a:gd name="connsiteY4" fmla="*/ 6415 h 1152525"/>
              <a:gd name="connsiteX5" fmla="*/ 1719995 w 1719995"/>
              <a:gd name="connsiteY5" fmla="*/ 1152029 h 1152525"/>
              <a:gd name="connsiteX6" fmla="*/ 1143981 w 1719995"/>
              <a:gd name="connsiteY6" fmla="*/ 1152029 h 1152525"/>
              <a:gd name="connsiteX7" fmla="*/ 649936 w 1719995"/>
              <a:gd name="connsiteY7" fmla="*/ 588125 h 1152525"/>
              <a:gd name="connsiteX8" fmla="*/ 594603 w 1719995"/>
              <a:gd name="connsiteY8" fmla="*/ 582759 h 1152525"/>
              <a:gd name="connsiteX9" fmla="*/ 594603 w 1719995"/>
              <a:gd name="connsiteY9" fmla="*/ 1152525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9995" h="1152525">
                <a:moveTo>
                  <a:pt x="0" y="1152525"/>
                </a:moveTo>
                <a:lnTo>
                  <a:pt x="0" y="0"/>
                </a:lnTo>
                <a:lnTo>
                  <a:pt x="594603" y="0"/>
                </a:lnTo>
                <a:lnTo>
                  <a:pt x="594603" y="3527"/>
                </a:lnTo>
                <a:lnTo>
                  <a:pt x="649641" y="6415"/>
                </a:lnTo>
                <a:cubicBezTo>
                  <a:pt x="1251490" y="67499"/>
                  <a:pt x="1719995" y="557306"/>
                  <a:pt x="1719995" y="1152029"/>
                </a:cubicBezTo>
                <a:lnTo>
                  <a:pt x="1143981" y="1152029"/>
                </a:lnTo>
                <a:cubicBezTo>
                  <a:pt x="1143981" y="874461"/>
                  <a:pt x="932145" y="642606"/>
                  <a:pt x="649936" y="588125"/>
                </a:cubicBezTo>
                <a:lnTo>
                  <a:pt x="594603" y="582759"/>
                </a:lnTo>
                <a:lnTo>
                  <a:pt x="594603" y="1152525"/>
                </a:lnTo>
                <a:close/>
              </a:path>
            </a:pathLst>
          </a:custGeom>
          <a:noFill/>
          <a:ln w="25400">
            <a:solidFill>
              <a:schemeClr val="bg2"/>
            </a:solidFill>
          </a:ln>
        </p:spPr>
        <p:txBody>
          <a:bodyPr rot="0" spcFirstLastPara="0" vertOverflow="overflow" horzOverflow="overflow" vert="horz" wrap="square" lIns="0" tIns="45720" rIns="0" bIns="45720" numCol="1" spcCol="0" rtlCol="0" fromWordArt="0" anchor="b" anchorCtr="0" forceAA="0" compatLnSpc="1">
            <a:prstTxWarp prst="textNoShape">
              <a:avLst/>
            </a:prstTxWarp>
            <a:noAutofit/>
          </a:bodyPr>
          <a:lstStyle/>
          <a:p>
            <a:pPr lvl="0" indent="0" algn="ctr">
              <a:lnSpc>
                <a:spcPct val="100000"/>
              </a:lnSpc>
              <a:spcBef>
                <a:spcPts val="1000"/>
              </a:spcBef>
              <a:buSzPct val="78000"/>
              <a:buFont typeface="Wingdings" pitchFamily="2" charset="2"/>
              <a:buNone/>
            </a:pPr>
            <a:endParaRPr lang="pl-PL" sz="41300" b="0" i="0" cap="none" spc="0" dirty="0">
              <a:ln w="25400">
                <a:gradFill>
                  <a:gsLst>
                    <a:gs pos="0">
                      <a:schemeClr val="accent1"/>
                    </a:gs>
                    <a:gs pos="100000">
                      <a:schemeClr val="tx2"/>
                    </a:gs>
                  </a:gsLst>
                  <a:lin ang="5400000" scaled="1"/>
                </a:gradFill>
              </a:ln>
              <a:solidFill>
                <a:schemeClr val="bg2"/>
              </a:solidFill>
              <a:effectLst/>
              <a:latin typeface="Roboto" panose="02000000000000000000" pitchFamily="2" charset="0"/>
              <a:ea typeface="Roboto" panose="02000000000000000000" pitchFamily="2" charset="0"/>
              <a:cs typeface="Times New Roman" panose="02020603050405020304" pitchFamily="18" charset="0"/>
            </a:endParaRPr>
          </a:p>
        </p:txBody>
      </p:sp>
      <p:sp>
        <p:nvSpPr>
          <p:cNvPr id="16" name="Dowolny kształt: kształt 15">
            <a:extLst>
              <a:ext uri="{FF2B5EF4-FFF2-40B4-BE49-F238E27FC236}">
                <a16:creationId xmlns:a16="http://schemas.microsoft.com/office/drawing/2014/main" id="{AD543773-C663-456F-967E-6EF8878BC6DF}"/>
              </a:ext>
            </a:extLst>
          </p:cNvPr>
          <p:cNvSpPr/>
          <p:nvPr userDrawn="1"/>
        </p:nvSpPr>
        <p:spPr>
          <a:xfrm rot="5400000">
            <a:off x="1780016" y="650244"/>
            <a:ext cx="1719995" cy="1152525"/>
          </a:xfrm>
          <a:custGeom>
            <a:avLst/>
            <a:gdLst>
              <a:gd name="connsiteX0" fmla="*/ 0 w 1719995"/>
              <a:gd name="connsiteY0" fmla="*/ 1152525 h 1152525"/>
              <a:gd name="connsiteX1" fmla="*/ 0 w 1719995"/>
              <a:gd name="connsiteY1" fmla="*/ 0 h 1152525"/>
              <a:gd name="connsiteX2" fmla="*/ 594603 w 1719995"/>
              <a:gd name="connsiteY2" fmla="*/ 0 h 1152525"/>
              <a:gd name="connsiteX3" fmla="*/ 594603 w 1719995"/>
              <a:gd name="connsiteY3" fmla="*/ 3527 h 1152525"/>
              <a:gd name="connsiteX4" fmla="*/ 649641 w 1719995"/>
              <a:gd name="connsiteY4" fmla="*/ 6415 h 1152525"/>
              <a:gd name="connsiteX5" fmla="*/ 1719995 w 1719995"/>
              <a:gd name="connsiteY5" fmla="*/ 1152029 h 1152525"/>
              <a:gd name="connsiteX6" fmla="*/ 1143981 w 1719995"/>
              <a:gd name="connsiteY6" fmla="*/ 1152029 h 1152525"/>
              <a:gd name="connsiteX7" fmla="*/ 649936 w 1719995"/>
              <a:gd name="connsiteY7" fmla="*/ 588125 h 1152525"/>
              <a:gd name="connsiteX8" fmla="*/ 594603 w 1719995"/>
              <a:gd name="connsiteY8" fmla="*/ 582759 h 1152525"/>
              <a:gd name="connsiteX9" fmla="*/ 594603 w 1719995"/>
              <a:gd name="connsiteY9" fmla="*/ 1152525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9995" h="1152525">
                <a:moveTo>
                  <a:pt x="0" y="1152525"/>
                </a:moveTo>
                <a:lnTo>
                  <a:pt x="0" y="0"/>
                </a:lnTo>
                <a:lnTo>
                  <a:pt x="594603" y="0"/>
                </a:lnTo>
                <a:lnTo>
                  <a:pt x="594603" y="3527"/>
                </a:lnTo>
                <a:lnTo>
                  <a:pt x="649641" y="6415"/>
                </a:lnTo>
                <a:cubicBezTo>
                  <a:pt x="1251490" y="67499"/>
                  <a:pt x="1719995" y="557306"/>
                  <a:pt x="1719995" y="1152029"/>
                </a:cubicBezTo>
                <a:lnTo>
                  <a:pt x="1143981" y="1152029"/>
                </a:lnTo>
                <a:cubicBezTo>
                  <a:pt x="1143981" y="874461"/>
                  <a:pt x="932145" y="642606"/>
                  <a:pt x="649936" y="588125"/>
                </a:cubicBezTo>
                <a:lnTo>
                  <a:pt x="594603" y="582759"/>
                </a:lnTo>
                <a:lnTo>
                  <a:pt x="594603" y="1152525"/>
                </a:lnTo>
                <a:close/>
              </a:path>
            </a:pathLst>
          </a:custGeom>
          <a:noFill/>
          <a:ln w="25400">
            <a:solidFill>
              <a:schemeClr val="bg2"/>
            </a:solidFill>
          </a:ln>
        </p:spPr>
        <p:txBody>
          <a:bodyPr rot="0" spcFirstLastPara="0" vertOverflow="overflow" horzOverflow="overflow" vert="horz" wrap="square" lIns="0" tIns="45720" rIns="0" bIns="45720" numCol="1" spcCol="0" rtlCol="0" fromWordArt="0" anchor="b" anchorCtr="0" forceAA="0" compatLnSpc="1">
            <a:prstTxWarp prst="textNoShape">
              <a:avLst/>
            </a:prstTxWarp>
            <a:noAutofit/>
          </a:bodyPr>
          <a:lstStyle/>
          <a:p>
            <a:pPr lvl="0" indent="0" algn="ctr">
              <a:lnSpc>
                <a:spcPct val="100000"/>
              </a:lnSpc>
              <a:spcBef>
                <a:spcPts val="1000"/>
              </a:spcBef>
              <a:buSzPct val="78000"/>
              <a:buFont typeface="Wingdings" pitchFamily="2" charset="2"/>
              <a:buNone/>
            </a:pPr>
            <a:endParaRPr lang="pl-PL" sz="41300" b="0" i="0" cap="none" spc="0" dirty="0">
              <a:ln w="25400">
                <a:gradFill>
                  <a:gsLst>
                    <a:gs pos="0">
                      <a:schemeClr val="accent1"/>
                    </a:gs>
                    <a:gs pos="100000">
                      <a:schemeClr val="tx2"/>
                    </a:gs>
                  </a:gsLst>
                  <a:lin ang="5400000" scaled="1"/>
                </a:gradFill>
              </a:ln>
              <a:solidFill>
                <a:schemeClr val="bg2"/>
              </a:solidFill>
              <a:effectLst/>
              <a:latin typeface="Roboto" panose="02000000000000000000" pitchFamily="2" charset="0"/>
              <a:ea typeface="Roboto" panose="02000000000000000000" pitchFamily="2" charset="0"/>
              <a:cs typeface="Times New Roman" panose="02020603050405020304" pitchFamily="18" charset="0"/>
            </a:endParaRPr>
          </a:p>
        </p:txBody>
      </p:sp>
      <p:pic>
        <p:nvPicPr>
          <p:cNvPr id="3" name="Grafika 2">
            <a:extLst>
              <a:ext uri="{FF2B5EF4-FFF2-40B4-BE49-F238E27FC236}">
                <a16:creationId xmlns:a16="http://schemas.microsoft.com/office/drawing/2014/main" id="{DD7DDEE1-1809-0B84-CBB0-BDBBBAAA86C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575857" y="6464765"/>
            <a:ext cx="946285" cy="144000"/>
          </a:xfrm>
          <a:prstGeom prst="rect">
            <a:avLst/>
          </a:prstGeom>
        </p:spPr>
      </p:pic>
    </p:spTree>
    <p:extLst>
      <p:ext uri="{BB962C8B-B14F-4D97-AF65-F5344CB8AC3E}">
        <p14:creationId xmlns:p14="http://schemas.microsoft.com/office/powerpoint/2010/main" val="311845790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Quote Shape Dark">
    <p:bg>
      <p:bgPr>
        <a:solidFill>
          <a:schemeClr val="tx2"/>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2CBAFA26-24D7-4C19-8727-D3E71EAEAEAD}"/>
              </a:ext>
            </a:extLst>
          </p:cNvPr>
          <p:cNvSpPr>
            <a:spLocks noGrp="1"/>
          </p:cNvSpPr>
          <p:nvPr>
            <p:ph type="title" hasCustomPrompt="1"/>
          </p:nvPr>
        </p:nvSpPr>
        <p:spPr>
          <a:xfrm>
            <a:off x="1373188" y="1772816"/>
            <a:ext cx="9445624" cy="2684992"/>
          </a:xfrm>
        </p:spPr>
        <p:txBody>
          <a:bodyPr anchor="b">
            <a:normAutofit/>
          </a:bodyPr>
          <a:lstStyle>
            <a:lvl1pPr>
              <a:defRPr lang="pl-PL" sz="4000" b="1" kern="1200" dirty="0">
                <a:solidFill>
                  <a:schemeClr val="bg2"/>
                </a:solidFill>
                <a:latin typeface="Roboto Slab" pitchFamily="2" charset="0"/>
                <a:ea typeface="Roboto Slab" pitchFamily="2" charset="0"/>
                <a:cs typeface="+mj-cs"/>
              </a:defRPr>
            </a:lvl1pPr>
          </a:lstStyle>
          <a:p>
            <a:r>
              <a:rPr lang="en-US" dirty="0"/>
              <a:t>Insert quote here. </a:t>
            </a:r>
            <a:br>
              <a:rPr lang="pl-PL" dirty="0"/>
            </a:br>
            <a:r>
              <a:rPr lang="en-US" dirty="0"/>
              <a:t>You can also add </a:t>
            </a:r>
            <a:br>
              <a:rPr lang="pl-PL" dirty="0"/>
            </a:br>
            <a:r>
              <a:rPr lang="en-US" dirty="0"/>
              <a:t>a background picture</a:t>
            </a:r>
          </a:p>
        </p:txBody>
      </p:sp>
      <p:sp>
        <p:nvSpPr>
          <p:cNvPr id="14" name="Text Placeholder 2">
            <a:extLst>
              <a:ext uri="{FF2B5EF4-FFF2-40B4-BE49-F238E27FC236}">
                <a16:creationId xmlns:a16="http://schemas.microsoft.com/office/drawing/2014/main" id="{9DFA45EC-B955-4125-9EC5-B223FB11C694}"/>
              </a:ext>
            </a:extLst>
          </p:cNvPr>
          <p:cNvSpPr>
            <a:spLocks noGrp="1"/>
          </p:cNvSpPr>
          <p:nvPr>
            <p:ph type="body" idx="1" hasCustomPrompt="1"/>
          </p:nvPr>
        </p:nvSpPr>
        <p:spPr>
          <a:xfrm>
            <a:off x="1373188" y="4573009"/>
            <a:ext cx="9445625" cy="1411974"/>
          </a:xfrm>
        </p:spPr>
        <p:txBody>
          <a:bodyPr>
            <a:normAutofit/>
          </a:bodyPr>
          <a:lstStyle>
            <a:lvl1pPr marL="0" indent="0">
              <a:buNone/>
              <a:defRPr lang="pl-PL" sz="2400" b="0" kern="1200">
                <a:solidFill>
                  <a:schemeClr val="bg2"/>
                </a:solidFill>
                <a:latin typeface="Roboto" panose="02000000000000000000" pitchFamily="2" charset="0"/>
                <a:ea typeface="Roboto" panose="02000000000000000000" pitchFamily="2" charset="0"/>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 Insert the author of the quote</a:t>
            </a:r>
            <a:endParaRPr lang="pl-PL" dirty="0"/>
          </a:p>
        </p:txBody>
      </p:sp>
      <p:sp>
        <p:nvSpPr>
          <p:cNvPr id="18" name="Dowolny kształt 17">
            <a:extLst>
              <a:ext uri="{FF2B5EF4-FFF2-40B4-BE49-F238E27FC236}">
                <a16:creationId xmlns:a16="http://schemas.microsoft.com/office/drawing/2014/main" id="{ACB910C1-76A9-A645-995E-B7A1A9CAF067}"/>
              </a:ext>
            </a:extLst>
          </p:cNvPr>
          <p:cNvSpPr/>
          <p:nvPr userDrawn="1"/>
        </p:nvSpPr>
        <p:spPr>
          <a:xfrm rot="5400000">
            <a:off x="1088660" y="-41113"/>
            <a:ext cx="1719995" cy="2535238"/>
          </a:xfrm>
          <a:custGeom>
            <a:avLst/>
            <a:gdLst>
              <a:gd name="connsiteX0" fmla="*/ 0 w 1719995"/>
              <a:gd name="connsiteY0" fmla="*/ 1152525 h 2535238"/>
              <a:gd name="connsiteX1" fmla="*/ 0 w 1719995"/>
              <a:gd name="connsiteY1" fmla="*/ 0 h 2535238"/>
              <a:gd name="connsiteX2" fmla="*/ 594603 w 1719995"/>
              <a:gd name="connsiteY2" fmla="*/ 0 h 2535238"/>
              <a:gd name="connsiteX3" fmla="*/ 594603 w 1719995"/>
              <a:gd name="connsiteY3" fmla="*/ 3527 h 2535238"/>
              <a:gd name="connsiteX4" fmla="*/ 649641 w 1719995"/>
              <a:gd name="connsiteY4" fmla="*/ 6415 h 2535238"/>
              <a:gd name="connsiteX5" fmla="*/ 1719995 w 1719995"/>
              <a:gd name="connsiteY5" fmla="*/ 1152029 h 2535238"/>
              <a:gd name="connsiteX6" fmla="*/ 1143981 w 1719995"/>
              <a:gd name="connsiteY6" fmla="*/ 1152029 h 2535238"/>
              <a:gd name="connsiteX7" fmla="*/ 649936 w 1719995"/>
              <a:gd name="connsiteY7" fmla="*/ 588125 h 2535238"/>
              <a:gd name="connsiteX8" fmla="*/ 594603 w 1719995"/>
              <a:gd name="connsiteY8" fmla="*/ 582759 h 2535238"/>
              <a:gd name="connsiteX9" fmla="*/ 594603 w 1719995"/>
              <a:gd name="connsiteY9" fmla="*/ 1152525 h 2535238"/>
              <a:gd name="connsiteX10" fmla="*/ 0 w 1719995"/>
              <a:gd name="connsiteY10" fmla="*/ 2535238 h 2535238"/>
              <a:gd name="connsiteX11" fmla="*/ 0 w 1719995"/>
              <a:gd name="connsiteY11" fmla="*/ 1382713 h 2535238"/>
              <a:gd name="connsiteX12" fmla="*/ 594603 w 1719995"/>
              <a:gd name="connsiteY12" fmla="*/ 1382713 h 2535238"/>
              <a:gd name="connsiteX13" fmla="*/ 594603 w 1719995"/>
              <a:gd name="connsiteY13" fmla="*/ 1386240 h 2535238"/>
              <a:gd name="connsiteX14" fmla="*/ 649641 w 1719995"/>
              <a:gd name="connsiteY14" fmla="*/ 1389128 h 2535238"/>
              <a:gd name="connsiteX15" fmla="*/ 1719995 w 1719995"/>
              <a:gd name="connsiteY15" fmla="*/ 2534742 h 2535238"/>
              <a:gd name="connsiteX16" fmla="*/ 1143981 w 1719995"/>
              <a:gd name="connsiteY16" fmla="*/ 2534742 h 2535238"/>
              <a:gd name="connsiteX17" fmla="*/ 649936 w 1719995"/>
              <a:gd name="connsiteY17" fmla="*/ 1970838 h 2535238"/>
              <a:gd name="connsiteX18" fmla="*/ 594603 w 1719995"/>
              <a:gd name="connsiteY18" fmla="*/ 1965472 h 2535238"/>
              <a:gd name="connsiteX19" fmla="*/ 594603 w 1719995"/>
              <a:gd name="connsiteY19" fmla="*/ 2535238 h 2535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19995" h="2535238">
                <a:moveTo>
                  <a:pt x="0" y="1152525"/>
                </a:moveTo>
                <a:lnTo>
                  <a:pt x="0" y="0"/>
                </a:lnTo>
                <a:lnTo>
                  <a:pt x="594603" y="0"/>
                </a:lnTo>
                <a:lnTo>
                  <a:pt x="594603" y="3527"/>
                </a:lnTo>
                <a:lnTo>
                  <a:pt x="649641" y="6415"/>
                </a:lnTo>
                <a:cubicBezTo>
                  <a:pt x="1251490" y="67499"/>
                  <a:pt x="1719995" y="557306"/>
                  <a:pt x="1719995" y="1152029"/>
                </a:cubicBezTo>
                <a:lnTo>
                  <a:pt x="1143981" y="1152029"/>
                </a:lnTo>
                <a:cubicBezTo>
                  <a:pt x="1143981" y="874461"/>
                  <a:pt x="932145" y="642606"/>
                  <a:pt x="649936" y="588125"/>
                </a:cubicBezTo>
                <a:lnTo>
                  <a:pt x="594603" y="582759"/>
                </a:lnTo>
                <a:lnTo>
                  <a:pt x="594603" y="1152525"/>
                </a:lnTo>
                <a:close/>
                <a:moveTo>
                  <a:pt x="0" y="2535238"/>
                </a:moveTo>
                <a:lnTo>
                  <a:pt x="0" y="1382713"/>
                </a:lnTo>
                <a:lnTo>
                  <a:pt x="594603" y="1382713"/>
                </a:lnTo>
                <a:lnTo>
                  <a:pt x="594603" y="1386240"/>
                </a:lnTo>
                <a:lnTo>
                  <a:pt x="649641" y="1389128"/>
                </a:lnTo>
                <a:cubicBezTo>
                  <a:pt x="1251490" y="1450212"/>
                  <a:pt x="1719995" y="1940019"/>
                  <a:pt x="1719995" y="2534742"/>
                </a:cubicBezTo>
                <a:lnTo>
                  <a:pt x="1143981" y="2534742"/>
                </a:lnTo>
                <a:cubicBezTo>
                  <a:pt x="1143981" y="2257174"/>
                  <a:pt x="932145" y="2025319"/>
                  <a:pt x="649936" y="1970838"/>
                </a:cubicBezTo>
                <a:lnTo>
                  <a:pt x="594603" y="1965472"/>
                </a:lnTo>
                <a:lnTo>
                  <a:pt x="594603" y="2535238"/>
                </a:lnTo>
                <a:close/>
              </a:path>
            </a:pathLst>
          </a:custGeom>
          <a:noFill/>
          <a:ln w="25400">
            <a:gradFill>
              <a:gsLst>
                <a:gs pos="0">
                  <a:schemeClr val="accent1"/>
                </a:gs>
                <a:gs pos="100000">
                  <a:schemeClr val="accent2"/>
                </a:gs>
              </a:gsLst>
              <a:lin ang="5400000" scaled="1"/>
            </a:gradFill>
          </a:ln>
        </p:spPr>
        <p:txBody>
          <a:bodyPr rot="0" spcFirstLastPara="0" vertOverflow="overflow" horzOverflow="overflow" vert="horz" wrap="square" lIns="0" tIns="45720" rIns="0" bIns="45720" numCol="1" spcCol="0" rtlCol="0" fromWordArt="0" anchor="b" anchorCtr="0" forceAA="0" compatLnSpc="1">
            <a:prstTxWarp prst="textNoShape">
              <a:avLst/>
            </a:prstTxWarp>
            <a:noAutofit/>
          </a:bodyPr>
          <a:lstStyle/>
          <a:p>
            <a:pPr lvl="0" indent="0" algn="ctr">
              <a:lnSpc>
                <a:spcPct val="100000"/>
              </a:lnSpc>
              <a:spcBef>
                <a:spcPts val="1000"/>
              </a:spcBef>
              <a:buSzPct val="78000"/>
              <a:buFont typeface="Wingdings" pitchFamily="2" charset="2"/>
              <a:buNone/>
            </a:pPr>
            <a:endParaRPr lang="pl-PL" sz="41300" b="0" i="0" cap="none" spc="0" dirty="0">
              <a:ln w="25400">
                <a:gradFill>
                  <a:gsLst>
                    <a:gs pos="0">
                      <a:schemeClr val="accent1"/>
                    </a:gs>
                    <a:gs pos="100000">
                      <a:schemeClr val="tx2"/>
                    </a:gs>
                  </a:gsLst>
                  <a:lin ang="5400000" scaled="1"/>
                </a:gradFill>
              </a:ln>
              <a:solidFill>
                <a:schemeClr val="bg2"/>
              </a:solidFill>
              <a:effectLst/>
              <a:latin typeface="Roboto" panose="02000000000000000000" pitchFamily="2" charset="0"/>
              <a:ea typeface="Roboto" panose="02000000000000000000" pitchFamily="2" charset="0"/>
              <a:cs typeface="Times New Roman" panose="02020603050405020304" pitchFamily="18" charset="0"/>
            </a:endParaRPr>
          </a:p>
        </p:txBody>
      </p:sp>
      <p:grpSp>
        <p:nvGrpSpPr>
          <p:cNvPr id="23" name="Grupa 22">
            <a:extLst>
              <a:ext uri="{FF2B5EF4-FFF2-40B4-BE49-F238E27FC236}">
                <a16:creationId xmlns:a16="http://schemas.microsoft.com/office/drawing/2014/main" id="{E9384059-92DF-D04A-83FD-224358897304}"/>
              </a:ext>
            </a:extLst>
          </p:cNvPr>
          <p:cNvGrpSpPr/>
          <p:nvPr userDrawn="1"/>
        </p:nvGrpSpPr>
        <p:grpSpPr>
          <a:xfrm rot="10800000" flipH="1">
            <a:off x="9120337" y="-3"/>
            <a:ext cx="3079986" cy="2060849"/>
            <a:chOff x="9408368" y="4995447"/>
            <a:chExt cx="2783632" cy="1862554"/>
          </a:xfrm>
        </p:grpSpPr>
        <p:sp>
          <p:nvSpPr>
            <p:cNvPr id="24" name="Dowolny kształt 23">
              <a:extLst>
                <a:ext uri="{FF2B5EF4-FFF2-40B4-BE49-F238E27FC236}">
                  <a16:creationId xmlns:a16="http://schemas.microsoft.com/office/drawing/2014/main" id="{4186BE70-FED3-CB4E-8C84-8770EBE03584}"/>
                </a:ext>
              </a:extLst>
            </p:cNvPr>
            <p:cNvSpPr/>
            <p:nvPr userDrawn="1"/>
          </p:nvSpPr>
          <p:spPr>
            <a:xfrm>
              <a:off x="9408368" y="5260588"/>
              <a:ext cx="2783632" cy="1597411"/>
            </a:xfrm>
            <a:custGeom>
              <a:avLst/>
              <a:gdLst>
                <a:gd name="connsiteX0" fmla="*/ 2051592 w 3575084"/>
                <a:gd name="connsiteY0" fmla="*/ 0 h 2051592"/>
                <a:gd name="connsiteX1" fmla="*/ 3502287 w 3575084"/>
                <a:gd name="connsiteY1" fmla="*/ 600898 h 2051592"/>
                <a:gd name="connsiteX2" fmla="*/ 3575084 w 3575084"/>
                <a:gd name="connsiteY2" fmla="*/ 680995 h 2051592"/>
                <a:gd name="connsiteX3" fmla="*/ 3575084 w 3575084"/>
                <a:gd name="connsiteY3" fmla="*/ 1719669 h 2051592"/>
                <a:gd name="connsiteX4" fmla="*/ 3541173 w 3575084"/>
                <a:gd name="connsiteY4" fmla="*/ 1587784 h 2051592"/>
                <a:gd name="connsiteX5" fmla="*/ 2051592 w 3575084"/>
                <a:gd name="connsiteY5" fmla="*/ 491890 h 2051592"/>
                <a:gd name="connsiteX6" fmla="*/ 491890 w 3575084"/>
                <a:gd name="connsiteY6" fmla="*/ 2051592 h 2051592"/>
                <a:gd name="connsiteX7" fmla="*/ 0 w 3575084"/>
                <a:gd name="connsiteY7" fmla="*/ 2051592 h 2051592"/>
                <a:gd name="connsiteX8" fmla="*/ 2051592 w 3575084"/>
                <a:gd name="connsiteY8" fmla="*/ 0 h 2051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5084" h="2051592">
                  <a:moveTo>
                    <a:pt x="2051592" y="0"/>
                  </a:moveTo>
                  <a:cubicBezTo>
                    <a:pt x="2618123" y="0"/>
                    <a:pt x="3131021" y="229633"/>
                    <a:pt x="3502287" y="600898"/>
                  </a:cubicBezTo>
                  <a:lnTo>
                    <a:pt x="3575084" y="680995"/>
                  </a:lnTo>
                  <a:lnTo>
                    <a:pt x="3575084" y="1719669"/>
                  </a:lnTo>
                  <a:lnTo>
                    <a:pt x="3541173" y="1587784"/>
                  </a:lnTo>
                  <a:cubicBezTo>
                    <a:pt x="3343697" y="952879"/>
                    <a:pt x="2751480" y="491890"/>
                    <a:pt x="2051592" y="491890"/>
                  </a:cubicBezTo>
                  <a:cubicBezTo>
                    <a:pt x="1190192" y="491890"/>
                    <a:pt x="491890" y="1190192"/>
                    <a:pt x="491890" y="2051592"/>
                  </a:cubicBezTo>
                  <a:lnTo>
                    <a:pt x="0" y="2051592"/>
                  </a:lnTo>
                  <a:cubicBezTo>
                    <a:pt x="0" y="918529"/>
                    <a:pt x="918529" y="0"/>
                    <a:pt x="2051592" y="0"/>
                  </a:cubicBezTo>
                  <a:close/>
                </a:path>
              </a:pathLst>
            </a:custGeom>
            <a:gradFill flip="none" rotWithShape="1">
              <a:gsLst>
                <a:gs pos="0">
                  <a:schemeClr val="tx2"/>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pl-PL"/>
            </a:p>
          </p:txBody>
        </p:sp>
        <p:sp>
          <p:nvSpPr>
            <p:cNvPr id="25" name="Dowolny kształt 24">
              <a:extLst>
                <a:ext uri="{FF2B5EF4-FFF2-40B4-BE49-F238E27FC236}">
                  <a16:creationId xmlns:a16="http://schemas.microsoft.com/office/drawing/2014/main" id="{3F66B0E2-EE55-C34B-953C-FA9E2CB14B3D}"/>
                </a:ext>
              </a:extLst>
            </p:cNvPr>
            <p:cNvSpPr/>
            <p:nvPr userDrawn="1"/>
          </p:nvSpPr>
          <p:spPr>
            <a:xfrm>
              <a:off x="10465540" y="4995447"/>
              <a:ext cx="1726460" cy="1862554"/>
            </a:xfrm>
            <a:custGeom>
              <a:avLst/>
              <a:gdLst>
                <a:gd name="connsiteX0" fmla="*/ 2484276 w 3071664"/>
                <a:gd name="connsiteY0" fmla="*/ 0 h 3313799"/>
                <a:gd name="connsiteX1" fmla="*/ 2984944 w 3071664"/>
                <a:gd name="connsiteY1" fmla="*/ 50472 h 3313799"/>
                <a:gd name="connsiteX2" fmla="*/ 3071664 w 3071664"/>
                <a:gd name="connsiteY2" fmla="*/ 72770 h 3313799"/>
                <a:gd name="connsiteX3" fmla="*/ 3071664 w 3071664"/>
                <a:gd name="connsiteY3" fmla="*/ 689969 h 3313799"/>
                <a:gd name="connsiteX4" fmla="*/ 3045901 w 3071664"/>
                <a:gd name="connsiteY4" fmla="*/ 680540 h 3313799"/>
                <a:gd name="connsiteX5" fmla="*/ 2484276 w 3071664"/>
                <a:gd name="connsiteY5" fmla="*/ 595630 h 3313799"/>
                <a:gd name="connsiteX6" fmla="*/ 595630 w 3071664"/>
                <a:gd name="connsiteY6" fmla="*/ 2484276 h 3313799"/>
                <a:gd name="connsiteX7" fmla="*/ 744049 w 3071664"/>
                <a:gd name="connsiteY7" fmla="*/ 3219422 h 3313799"/>
                <a:gd name="connsiteX8" fmla="*/ 789513 w 3071664"/>
                <a:gd name="connsiteY8" fmla="*/ 3313799 h 3313799"/>
                <a:gd name="connsiteX9" fmla="*/ 144912 w 3071664"/>
                <a:gd name="connsiteY9" fmla="*/ 3313799 h 3313799"/>
                <a:gd name="connsiteX10" fmla="*/ 111688 w 3071664"/>
                <a:gd name="connsiteY10" fmla="*/ 3223024 h 3313799"/>
                <a:gd name="connsiteX11" fmla="*/ 0 w 3071664"/>
                <a:gd name="connsiteY11" fmla="*/ 2484276 h 3313799"/>
                <a:gd name="connsiteX12" fmla="*/ 2484276 w 3071664"/>
                <a:gd name="connsiteY12" fmla="*/ 0 h 3313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71664" h="3313799">
                  <a:moveTo>
                    <a:pt x="2484276" y="0"/>
                  </a:moveTo>
                  <a:cubicBezTo>
                    <a:pt x="2655779" y="0"/>
                    <a:pt x="2823224" y="17379"/>
                    <a:pt x="2984944" y="50472"/>
                  </a:cubicBezTo>
                  <a:lnTo>
                    <a:pt x="3071664" y="72770"/>
                  </a:lnTo>
                  <a:lnTo>
                    <a:pt x="3071664" y="689969"/>
                  </a:lnTo>
                  <a:lnTo>
                    <a:pt x="3045901" y="680540"/>
                  </a:lnTo>
                  <a:cubicBezTo>
                    <a:pt x="2868484" y="625357"/>
                    <a:pt x="2679852" y="595630"/>
                    <a:pt x="2484276" y="595630"/>
                  </a:cubicBezTo>
                  <a:cubicBezTo>
                    <a:pt x="1441206" y="595630"/>
                    <a:pt x="595630" y="1441206"/>
                    <a:pt x="595630" y="2484276"/>
                  </a:cubicBezTo>
                  <a:cubicBezTo>
                    <a:pt x="595630" y="2745044"/>
                    <a:pt x="648479" y="2993468"/>
                    <a:pt x="744049" y="3219422"/>
                  </a:cubicBezTo>
                  <a:lnTo>
                    <a:pt x="789513" y="3313799"/>
                  </a:lnTo>
                  <a:lnTo>
                    <a:pt x="144912" y="3313799"/>
                  </a:lnTo>
                  <a:lnTo>
                    <a:pt x="111688" y="3223024"/>
                  </a:lnTo>
                  <a:cubicBezTo>
                    <a:pt x="39103" y="2989654"/>
                    <a:pt x="0" y="2741532"/>
                    <a:pt x="0" y="2484276"/>
                  </a:cubicBezTo>
                  <a:cubicBezTo>
                    <a:pt x="0" y="1112248"/>
                    <a:pt x="1112248" y="0"/>
                    <a:pt x="2484276" y="0"/>
                  </a:cubicBezTo>
                  <a:close/>
                </a:path>
              </a:pathLst>
            </a:cu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pl-PL" dirty="0"/>
            </a:p>
          </p:txBody>
        </p:sp>
      </p:grpSp>
      <p:sp>
        <p:nvSpPr>
          <p:cNvPr id="26" name="Owal 25">
            <a:extLst>
              <a:ext uri="{FF2B5EF4-FFF2-40B4-BE49-F238E27FC236}">
                <a16:creationId xmlns:a16="http://schemas.microsoft.com/office/drawing/2014/main" id="{AE76288B-45F7-5A45-AFCE-33ED6B8E54AF}"/>
              </a:ext>
            </a:extLst>
          </p:cNvPr>
          <p:cNvSpPr/>
          <p:nvPr userDrawn="1"/>
        </p:nvSpPr>
        <p:spPr>
          <a:xfrm>
            <a:off x="11522142" y="2420888"/>
            <a:ext cx="144016" cy="14401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2" name="Grafika 1">
            <a:extLst>
              <a:ext uri="{FF2B5EF4-FFF2-40B4-BE49-F238E27FC236}">
                <a16:creationId xmlns:a16="http://schemas.microsoft.com/office/drawing/2014/main" id="{35FB4780-DD07-6CD0-E835-027178A4945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575857" y="6464765"/>
            <a:ext cx="946285" cy="144000"/>
          </a:xfrm>
          <a:prstGeom prst="rect">
            <a:avLst/>
          </a:prstGeom>
        </p:spPr>
      </p:pic>
    </p:spTree>
    <p:extLst>
      <p:ext uri="{BB962C8B-B14F-4D97-AF65-F5344CB8AC3E}">
        <p14:creationId xmlns:p14="http://schemas.microsoft.com/office/powerpoint/2010/main" val="101473321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Back Cover - Shapes and Mask">
    <p:spTree>
      <p:nvGrpSpPr>
        <p:cNvPr id="1" name=""/>
        <p:cNvGrpSpPr/>
        <p:nvPr/>
      </p:nvGrpSpPr>
      <p:grpSpPr>
        <a:xfrm>
          <a:off x="0" y="0"/>
          <a:ext cx="0" cy="0"/>
          <a:chOff x="0" y="0"/>
          <a:chExt cx="0" cy="0"/>
        </a:xfrm>
      </p:grpSpPr>
      <p:sp>
        <p:nvSpPr>
          <p:cNvPr id="6" name="Prostokąt 5">
            <a:extLst>
              <a:ext uri="{FF2B5EF4-FFF2-40B4-BE49-F238E27FC236}">
                <a16:creationId xmlns:a16="http://schemas.microsoft.com/office/drawing/2014/main" id="{352A0919-0D3E-4DBF-B02E-951421226E84}"/>
              </a:ext>
            </a:extLst>
          </p:cNvPr>
          <p:cNvSpPr/>
          <p:nvPr userDrawn="1"/>
        </p:nvSpPr>
        <p:spPr>
          <a:xfrm>
            <a:off x="1" y="2"/>
            <a:ext cx="1842616" cy="68579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pl-PL" dirty="0">
              <a:solidFill>
                <a:schemeClr val="tx2"/>
              </a:solidFill>
              <a:latin typeface="Roboto" panose="02000000000000000000" pitchFamily="2" charset="0"/>
            </a:endParaRPr>
          </a:p>
        </p:txBody>
      </p:sp>
      <p:sp>
        <p:nvSpPr>
          <p:cNvPr id="11" name="Tytuł 1">
            <a:extLst>
              <a:ext uri="{FF2B5EF4-FFF2-40B4-BE49-F238E27FC236}">
                <a16:creationId xmlns:a16="http://schemas.microsoft.com/office/drawing/2014/main" id="{FFC2F158-DC66-B040-9715-1E3092374D47}"/>
              </a:ext>
            </a:extLst>
          </p:cNvPr>
          <p:cNvSpPr>
            <a:spLocks noGrp="1"/>
          </p:cNvSpPr>
          <p:nvPr>
            <p:ph type="title" hasCustomPrompt="1"/>
          </p:nvPr>
        </p:nvSpPr>
        <p:spPr>
          <a:xfrm>
            <a:off x="2749366" y="2276990"/>
            <a:ext cx="5996171" cy="1124980"/>
          </a:xfrm>
        </p:spPr>
        <p:txBody>
          <a:bodyPr lIns="0" tIns="46800">
            <a:normAutofit/>
          </a:bodyPr>
          <a:lstStyle>
            <a:lvl1pPr>
              <a:defRPr sz="4000">
                <a:solidFill>
                  <a:schemeClr val="tx1"/>
                </a:solidFill>
                <a:latin typeface="Roboto" panose="02000000000000000000" pitchFamily="2" charset="0"/>
                <a:ea typeface="Roboto" panose="02000000000000000000" pitchFamily="2" charset="0"/>
              </a:defRPr>
            </a:lvl1pPr>
          </a:lstStyle>
          <a:p>
            <a:r>
              <a:rPr lang="pl-PL" dirty="0" err="1"/>
              <a:t>Click</a:t>
            </a:r>
            <a:r>
              <a:rPr lang="pl-PL" dirty="0"/>
              <a:t> to </a:t>
            </a:r>
            <a:r>
              <a:rPr lang="pl-PL" dirty="0" err="1"/>
              <a:t>edit</a:t>
            </a:r>
            <a:endParaRPr lang="pl-PL" dirty="0"/>
          </a:p>
        </p:txBody>
      </p:sp>
      <p:cxnSp>
        <p:nvCxnSpPr>
          <p:cNvPr id="12" name="Łącznik prosty 11">
            <a:extLst>
              <a:ext uri="{FF2B5EF4-FFF2-40B4-BE49-F238E27FC236}">
                <a16:creationId xmlns:a16="http://schemas.microsoft.com/office/drawing/2014/main" id="{68FE54CC-214A-4343-92CC-0EE2EFB20E97}"/>
              </a:ext>
            </a:extLst>
          </p:cNvPr>
          <p:cNvCxnSpPr/>
          <p:nvPr userDrawn="1"/>
        </p:nvCxnSpPr>
        <p:spPr>
          <a:xfrm>
            <a:off x="2749366" y="3544201"/>
            <a:ext cx="1823550" cy="0"/>
          </a:xfrm>
          <a:prstGeom prst="line">
            <a:avLst/>
          </a:prstGeom>
          <a:ln w="25400">
            <a:gradFill>
              <a:gsLst>
                <a:gs pos="0">
                  <a:schemeClr val="accent1"/>
                </a:gs>
                <a:gs pos="100000">
                  <a:schemeClr val="accent2"/>
                </a:gs>
              </a:gsLst>
              <a:lin ang="0" scaled="0"/>
            </a:gradFill>
          </a:ln>
          <a:effectLst/>
        </p:spPr>
        <p:style>
          <a:lnRef idx="2">
            <a:schemeClr val="accent1"/>
          </a:lnRef>
          <a:fillRef idx="0">
            <a:schemeClr val="accent1"/>
          </a:fillRef>
          <a:effectRef idx="1">
            <a:schemeClr val="accent1"/>
          </a:effectRef>
          <a:fontRef idx="minor">
            <a:schemeClr val="tx1"/>
          </a:fontRef>
        </p:style>
      </p:cxnSp>
      <p:sp>
        <p:nvSpPr>
          <p:cNvPr id="16" name="Symbol zastępczy tekstu 18">
            <a:extLst>
              <a:ext uri="{FF2B5EF4-FFF2-40B4-BE49-F238E27FC236}">
                <a16:creationId xmlns:a16="http://schemas.microsoft.com/office/drawing/2014/main" id="{788B7FD9-89BA-E84D-A989-6D759746E74A}"/>
              </a:ext>
            </a:extLst>
          </p:cNvPr>
          <p:cNvSpPr>
            <a:spLocks noGrp="1"/>
          </p:cNvSpPr>
          <p:nvPr>
            <p:ph type="body" sz="quarter" idx="17" hasCustomPrompt="1"/>
          </p:nvPr>
        </p:nvSpPr>
        <p:spPr>
          <a:xfrm>
            <a:off x="2752190" y="5733020"/>
            <a:ext cx="5991226" cy="461665"/>
          </a:xfrm>
          <a:noFill/>
        </p:spPr>
        <p:txBody>
          <a:bodyPr vert="horz" wrap="square" lIns="0" tIns="45720" rIns="0" bIns="45720" rtlCol="0">
            <a:normAutofit/>
          </a:bodyPr>
          <a:lstStyle>
            <a:lvl1pPr marL="0" indent="0">
              <a:buNone/>
              <a:defRPr lang="pl-PL" sz="1800" dirty="0">
                <a:latin typeface="Roboto" panose="02000000000000000000" pitchFamily="2" charset="0"/>
                <a:ea typeface="Roboto" panose="02000000000000000000" pitchFamily="2" charset="0"/>
              </a:defRPr>
            </a:lvl1pPr>
          </a:lstStyle>
          <a:p>
            <a:pPr marL="228600" lvl="0" indent="-228600"/>
            <a:r>
              <a:rPr lang="pl-PL" dirty="0"/>
              <a:t>Insert </a:t>
            </a:r>
            <a:r>
              <a:rPr lang="pl-PL" dirty="0" err="1"/>
              <a:t>Your</a:t>
            </a:r>
            <a:r>
              <a:rPr lang="pl-PL" dirty="0"/>
              <a:t> </a:t>
            </a:r>
            <a:r>
              <a:rPr lang="pl-PL" dirty="0" err="1"/>
              <a:t>Position</a:t>
            </a:r>
            <a:endParaRPr lang="pl-PL" dirty="0"/>
          </a:p>
        </p:txBody>
      </p:sp>
      <p:sp>
        <p:nvSpPr>
          <p:cNvPr id="17" name="Symbol zastępczy tekstu 18">
            <a:extLst>
              <a:ext uri="{FF2B5EF4-FFF2-40B4-BE49-F238E27FC236}">
                <a16:creationId xmlns:a16="http://schemas.microsoft.com/office/drawing/2014/main" id="{DC0EC44E-BD3C-6641-9640-D9EE0ABE1AB3}"/>
              </a:ext>
            </a:extLst>
          </p:cNvPr>
          <p:cNvSpPr>
            <a:spLocks noGrp="1"/>
          </p:cNvSpPr>
          <p:nvPr>
            <p:ph type="body" sz="quarter" idx="18" hasCustomPrompt="1"/>
          </p:nvPr>
        </p:nvSpPr>
        <p:spPr>
          <a:xfrm>
            <a:off x="2749366" y="5271355"/>
            <a:ext cx="5994049" cy="461665"/>
          </a:xfrm>
        </p:spPr>
        <p:txBody>
          <a:bodyPr lIns="0">
            <a:normAutofit/>
          </a:bodyPr>
          <a:lstStyle>
            <a:lvl1pPr marL="0" indent="0">
              <a:buNone/>
              <a:defRPr lang="pl-PL" sz="1800" b="1" kern="1200" dirty="0" smtClean="0">
                <a:solidFill>
                  <a:schemeClr val="tx1"/>
                </a:solidFill>
                <a:latin typeface="Roboto" panose="02000000000000000000" pitchFamily="2" charset="0"/>
                <a:ea typeface="Roboto" panose="02000000000000000000" pitchFamily="2" charset="0"/>
                <a:cs typeface="+mn-cs"/>
              </a:defRPr>
            </a:lvl1pPr>
          </a:lstStyle>
          <a:p>
            <a:r>
              <a:rPr lang="pl-PL" dirty="0"/>
              <a:t>Insert </a:t>
            </a:r>
            <a:r>
              <a:rPr lang="pl-PL" dirty="0" err="1"/>
              <a:t>Your</a:t>
            </a:r>
            <a:r>
              <a:rPr lang="pl-PL" dirty="0"/>
              <a:t> </a:t>
            </a:r>
            <a:r>
              <a:rPr lang="pl-PL" dirty="0" err="1"/>
              <a:t>Name</a:t>
            </a:r>
            <a:endParaRPr lang="pl-PL" dirty="0"/>
          </a:p>
        </p:txBody>
      </p:sp>
      <p:grpSp>
        <p:nvGrpSpPr>
          <p:cNvPr id="18" name="Grupa 17">
            <a:extLst>
              <a:ext uri="{FF2B5EF4-FFF2-40B4-BE49-F238E27FC236}">
                <a16:creationId xmlns:a16="http://schemas.microsoft.com/office/drawing/2014/main" id="{129CAE5B-664A-3B4D-B706-EEFE62346148}"/>
              </a:ext>
            </a:extLst>
          </p:cNvPr>
          <p:cNvGrpSpPr/>
          <p:nvPr userDrawn="1"/>
        </p:nvGrpSpPr>
        <p:grpSpPr>
          <a:xfrm>
            <a:off x="-1" y="4509120"/>
            <a:ext cx="1996351" cy="2348880"/>
            <a:chOff x="0" y="4858396"/>
            <a:chExt cx="1699496" cy="1999604"/>
          </a:xfrm>
        </p:grpSpPr>
        <p:grpSp>
          <p:nvGrpSpPr>
            <p:cNvPr id="21" name="Grupa 20">
              <a:extLst>
                <a:ext uri="{FF2B5EF4-FFF2-40B4-BE49-F238E27FC236}">
                  <a16:creationId xmlns:a16="http://schemas.microsoft.com/office/drawing/2014/main" id="{5F1D9CD1-5FD4-3F47-B417-C0E2B75858A2}"/>
                </a:ext>
              </a:extLst>
            </p:cNvPr>
            <p:cNvGrpSpPr/>
            <p:nvPr userDrawn="1"/>
          </p:nvGrpSpPr>
          <p:grpSpPr>
            <a:xfrm rot="5400000">
              <a:off x="-150054" y="5008450"/>
              <a:ext cx="1999604" cy="1699496"/>
              <a:chOff x="9572138" y="165530"/>
              <a:chExt cx="2619861" cy="2226662"/>
            </a:xfrm>
          </p:grpSpPr>
          <p:sp>
            <p:nvSpPr>
              <p:cNvPr id="24" name="Dowolny kształt 23">
                <a:extLst>
                  <a:ext uri="{FF2B5EF4-FFF2-40B4-BE49-F238E27FC236}">
                    <a16:creationId xmlns:a16="http://schemas.microsoft.com/office/drawing/2014/main" id="{1F4B4F79-FE6B-134D-B1C2-2C452AA88C44}"/>
                  </a:ext>
                </a:extLst>
              </p:cNvPr>
              <p:cNvSpPr/>
              <p:nvPr userDrawn="1"/>
            </p:nvSpPr>
            <p:spPr>
              <a:xfrm>
                <a:off x="9572138" y="888762"/>
                <a:ext cx="2619861" cy="1503429"/>
              </a:xfrm>
              <a:custGeom>
                <a:avLst/>
                <a:gdLst>
                  <a:gd name="connsiteX0" fmla="*/ 2051592 w 3575084"/>
                  <a:gd name="connsiteY0" fmla="*/ 0 h 2051592"/>
                  <a:gd name="connsiteX1" fmla="*/ 3502287 w 3575084"/>
                  <a:gd name="connsiteY1" fmla="*/ 600898 h 2051592"/>
                  <a:gd name="connsiteX2" fmla="*/ 3575084 w 3575084"/>
                  <a:gd name="connsiteY2" fmla="*/ 680995 h 2051592"/>
                  <a:gd name="connsiteX3" fmla="*/ 3575084 w 3575084"/>
                  <a:gd name="connsiteY3" fmla="*/ 1719669 h 2051592"/>
                  <a:gd name="connsiteX4" fmla="*/ 3541173 w 3575084"/>
                  <a:gd name="connsiteY4" fmla="*/ 1587784 h 2051592"/>
                  <a:gd name="connsiteX5" fmla="*/ 2051592 w 3575084"/>
                  <a:gd name="connsiteY5" fmla="*/ 491890 h 2051592"/>
                  <a:gd name="connsiteX6" fmla="*/ 491890 w 3575084"/>
                  <a:gd name="connsiteY6" fmla="*/ 2051592 h 2051592"/>
                  <a:gd name="connsiteX7" fmla="*/ 0 w 3575084"/>
                  <a:gd name="connsiteY7" fmla="*/ 2051592 h 2051592"/>
                  <a:gd name="connsiteX8" fmla="*/ 2051592 w 3575084"/>
                  <a:gd name="connsiteY8" fmla="*/ 0 h 2051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5084" h="2051592">
                    <a:moveTo>
                      <a:pt x="2051592" y="0"/>
                    </a:moveTo>
                    <a:cubicBezTo>
                      <a:pt x="2618123" y="0"/>
                      <a:pt x="3131021" y="229633"/>
                      <a:pt x="3502287" y="600898"/>
                    </a:cubicBezTo>
                    <a:lnTo>
                      <a:pt x="3575084" y="680995"/>
                    </a:lnTo>
                    <a:lnTo>
                      <a:pt x="3575084" y="1719669"/>
                    </a:lnTo>
                    <a:lnTo>
                      <a:pt x="3541173" y="1587784"/>
                    </a:lnTo>
                    <a:cubicBezTo>
                      <a:pt x="3343697" y="952879"/>
                      <a:pt x="2751480" y="491890"/>
                      <a:pt x="2051592" y="491890"/>
                    </a:cubicBezTo>
                    <a:cubicBezTo>
                      <a:pt x="1190192" y="491890"/>
                      <a:pt x="491890" y="1190192"/>
                      <a:pt x="491890" y="2051592"/>
                    </a:cubicBezTo>
                    <a:lnTo>
                      <a:pt x="0" y="2051592"/>
                    </a:lnTo>
                    <a:cubicBezTo>
                      <a:pt x="0" y="918529"/>
                      <a:pt x="918529" y="0"/>
                      <a:pt x="2051592" y="0"/>
                    </a:cubicBezTo>
                    <a:close/>
                  </a:path>
                </a:pathLst>
              </a:custGeom>
              <a:gradFill flip="none" rotWithShape="1">
                <a:gsLst>
                  <a:gs pos="0">
                    <a:schemeClr val="tx2"/>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pl-PL"/>
              </a:p>
            </p:txBody>
          </p:sp>
          <p:sp>
            <p:nvSpPr>
              <p:cNvPr id="25" name="Dowolny kształt 24">
                <a:extLst>
                  <a:ext uri="{FF2B5EF4-FFF2-40B4-BE49-F238E27FC236}">
                    <a16:creationId xmlns:a16="http://schemas.microsoft.com/office/drawing/2014/main" id="{135A1292-0D83-B148-8D6B-794BD068C6CC}"/>
                  </a:ext>
                </a:extLst>
              </p:cNvPr>
              <p:cNvSpPr/>
              <p:nvPr userDrawn="1"/>
            </p:nvSpPr>
            <p:spPr>
              <a:xfrm>
                <a:off x="10128035" y="165530"/>
                <a:ext cx="2063964" cy="2226662"/>
              </a:xfrm>
              <a:custGeom>
                <a:avLst/>
                <a:gdLst>
                  <a:gd name="connsiteX0" fmla="*/ 2484276 w 3071664"/>
                  <a:gd name="connsiteY0" fmla="*/ 0 h 3313799"/>
                  <a:gd name="connsiteX1" fmla="*/ 2984944 w 3071664"/>
                  <a:gd name="connsiteY1" fmla="*/ 50472 h 3313799"/>
                  <a:gd name="connsiteX2" fmla="*/ 3071664 w 3071664"/>
                  <a:gd name="connsiteY2" fmla="*/ 72770 h 3313799"/>
                  <a:gd name="connsiteX3" fmla="*/ 3071664 w 3071664"/>
                  <a:gd name="connsiteY3" fmla="*/ 689969 h 3313799"/>
                  <a:gd name="connsiteX4" fmla="*/ 3045901 w 3071664"/>
                  <a:gd name="connsiteY4" fmla="*/ 680540 h 3313799"/>
                  <a:gd name="connsiteX5" fmla="*/ 2484276 w 3071664"/>
                  <a:gd name="connsiteY5" fmla="*/ 595630 h 3313799"/>
                  <a:gd name="connsiteX6" fmla="*/ 595630 w 3071664"/>
                  <a:gd name="connsiteY6" fmla="*/ 2484276 h 3313799"/>
                  <a:gd name="connsiteX7" fmla="*/ 744049 w 3071664"/>
                  <a:gd name="connsiteY7" fmla="*/ 3219422 h 3313799"/>
                  <a:gd name="connsiteX8" fmla="*/ 789513 w 3071664"/>
                  <a:gd name="connsiteY8" fmla="*/ 3313799 h 3313799"/>
                  <a:gd name="connsiteX9" fmla="*/ 144912 w 3071664"/>
                  <a:gd name="connsiteY9" fmla="*/ 3313799 h 3313799"/>
                  <a:gd name="connsiteX10" fmla="*/ 111688 w 3071664"/>
                  <a:gd name="connsiteY10" fmla="*/ 3223024 h 3313799"/>
                  <a:gd name="connsiteX11" fmla="*/ 0 w 3071664"/>
                  <a:gd name="connsiteY11" fmla="*/ 2484276 h 3313799"/>
                  <a:gd name="connsiteX12" fmla="*/ 2484276 w 3071664"/>
                  <a:gd name="connsiteY12" fmla="*/ 0 h 3313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71664" h="3313799">
                    <a:moveTo>
                      <a:pt x="2484276" y="0"/>
                    </a:moveTo>
                    <a:cubicBezTo>
                      <a:pt x="2655779" y="0"/>
                      <a:pt x="2823224" y="17379"/>
                      <a:pt x="2984944" y="50472"/>
                    </a:cubicBezTo>
                    <a:lnTo>
                      <a:pt x="3071664" y="72770"/>
                    </a:lnTo>
                    <a:lnTo>
                      <a:pt x="3071664" y="689969"/>
                    </a:lnTo>
                    <a:lnTo>
                      <a:pt x="3045901" y="680540"/>
                    </a:lnTo>
                    <a:cubicBezTo>
                      <a:pt x="2868484" y="625357"/>
                      <a:pt x="2679852" y="595630"/>
                      <a:pt x="2484276" y="595630"/>
                    </a:cubicBezTo>
                    <a:cubicBezTo>
                      <a:pt x="1441206" y="595630"/>
                      <a:pt x="595630" y="1441206"/>
                      <a:pt x="595630" y="2484276"/>
                    </a:cubicBezTo>
                    <a:cubicBezTo>
                      <a:pt x="595630" y="2745044"/>
                      <a:pt x="648479" y="2993468"/>
                      <a:pt x="744049" y="3219422"/>
                    </a:cubicBezTo>
                    <a:lnTo>
                      <a:pt x="789513" y="3313799"/>
                    </a:lnTo>
                    <a:lnTo>
                      <a:pt x="144912" y="3313799"/>
                    </a:lnTo>
                    <a:lnTo>
                      <a:pt x="111688" y="3223024"/>
                    </a:lnTo>
                    <a:cubicBezTo>
                      <a:pt x="39103" y="2989654"/>
                      <a:pt x="0" y="2741532"/>
                      <a:pt x="0" y="2484276"/>
                    </a:cubicBezTo>
                    <a:cubicBezTo>
                      <a:pt x="0" y="1112248"/>
                      <a:pt x="1112248" y="0"/>
                      <a:pt x="2484276" y="0"/>
                    </a:cubicBezTo>
                    <a:close/>
                  </a:path>
                </a:pathLst>
              </a:cu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pl-PL"/>
              </a:p>
            </p:txBody>
          </p:sp>
        </p:grpSp>
        <p:sp>
          <p:nvSpPr>
            <p:cNvPr id="22" name="Owal 21">
              <a:extLst>
                <a:ext uri="{FF2B5EF4-FFF2-40B4-BE49-F238E27FC236}">
                  <a16:creationId xmlns:a16="http://schemas.microsoft.com/office/drawing/2014/main" id="{BF69F4F5-B624-0A49-A5E6-9E6ACA09FE3F}"/>
                </a:ext>
              </a:extLst>
            </p:cNvPr>
            <p:cNvSpPr/>
            <p:nvPr userDrawn="1"/>
          </p:nvSpPr>
          <p:spPr>
            <a:xfrm>
              <a:off x="1116442" y="4917596"/>
              <a:ext cx="144016" cy="14401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3" name="Owal 22">
              <a:extLst>
                <a:ext uri="{FF2B5EF4-FFF2-40B4-BE49-F238E27FC236}">
                  <a16:creationId xmlns:a16="http://schemas.microsoft.com/office/drawing/2014/main" id="{2837C94C-9F35-5C42-B0D3-D748340BA3FF}"/>
                </a:ext>
              </a:extLst>
            </p:cNvPr>
            <p:cNvSpPr/>
            <p:nvPr userDrawn="1"/>
          </p:nvSpPr>
          <p:spPr>
            <a:xfrm>
              <a:off x="1338860" y="5119830"/>
              <a:ext cx="103654" cy="10365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spTree>
    <p:extLst>
      <p:ext uri="{BB962C8B-B14F-4D97-AF65-F5344CB8AC3E}">
        <p14:creationId xmlns:p14="http://schemas.microsoft.com/office/powerpoint/2010/main" val="14598886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 Title onl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331FD11-D4EB-F349-A244-1BC13AA5B98F}"/>
              </a:ext>
            </a:extLst>
          </p:cNvPr>
          <p:cNvSpPr>
            <a:spLocks noGrp="1"/>
          </p:cNvSpPr>
          <p:nvPr>
            <p:ph type="title" hasCustomPrompt="1"/>
          </p:nvPr>
        </p:nvSpPr>
        <p:spPr/>
        <p:txBody>
          <a:bodyPr lIns="0"/>
          <a:lstStyle>
            <a:lvl1pPr>
              <a:defRPr>
                <a:latin typeface="Roboto" panose="02000000000000000000" pitchFamily="2" charset="0"/>
                <a:ea typeface="Roboto" panose="02000000000000000000" pitchFamily="2" charset="0"/>
              </a:defRPr>
            </a:lvl1pPr>
          </a:lstStyle>
          <a:p>
            <a:r>
              <a:rPr lang="pl-PL" dirty="0" err="1"/>
              <a:t>Click</a:t>
            </a:r>
            <a:r>
              <a:rPr lang="pl-PL" dirty="0"/>
              <a:t> to </a:t>
            </a:r>
            <a:r>
              <a:rPr lang="pl-PL" dirty="0" err="1"/>
              <a:t>edit</a:t>
            </a:r>
            <a:endParaRPr lang="pl-PL" dirty="0"/>
          </a:p>
        </p:txBody>
      </p:sp>
      <p:sp>
        <p:nvSpPr>
          <p:cNvPr id="3" name="Symbol zastępczy daty 2">
            <a:extLst>
              <a:ext uri="{FF2B5EF4-FFF2-40B4-BE49-F238E27FC236}">
                <a16:creationId xmlns:a16="http://schemas.microsoft.com/office/drawing/2014/main" id="{D3E005BF-7244-1D4A-BB97-C85F270F8250}"/>
              </a:ext>
            </a:extLst>
          </p:cNvPr>
          <p:cNvSpPr>
            <a:spLocks noGrp="1"/>
          </p:cNvSpPr>
          <p:nvPr>
            <p:ph type="dt" sz="half" idx="10"/>
          </p:nvPr>
        </p:nvSpPr>
        <p:spPr>
          <a:xfrm>
            <a:off x="7593012" y="6356350"/>
            <a:ext cx="2535237" cy="365125"/>
          </a:xfrm>
          <a:prstGeom prst="rect">
            <a:avLst/>
          </a:prstGeom>
        </p:spPr>
        <p:txBody>
          <a:bodyPr/>
          <a:lstStyle>
            <a:lvl1pPr>
              <a:defRPr>
                <a:latin typeface="Roboto" panose="02000000000000000000" pitchFamily="2" charset="0"/>
                <a:ea typeface="Roboto" panose="02000000000000000000" pitchFamily="2" charset="0"/>
              </a:defRPr>
            </a:lvl1pPr>
          </a:lstStyle>
          <a:p>
            <a:fld id="{2DF0A7F1-8DDE-AB40-ABD1-86832C9EAD8A}" type="datetimeFigureOut">
              <a:rPr lang="pl-PL" smtClean="0"/>
              <a:pPr/>
              <a:t>10.01.2024</a:t>
            </a:fld>
            <a:endParaRPr lang="pl-PL" dirty="0"/>
          </a:p>
        </p:txBody>
      </p:sp>
      <p:sp>
        <p:nvSpPr>
          <p:cNvPr id="4" name="Symbol zastępczy stopki 3">
            <a:extLst>
              <a:ext uri="{FF2B5EF4-FFF2-40B4-BE49-F238E27FC236}">
                <a16:creationId xmlns:a16="http://schemas.microsoft.com/office/drawing/2014/main" id="{7CE38F39-D96F-364D-B193-56BBB633852A}"/>
              </a:ext>
            </a:extLst>
          </p:cNvPr>
          <p:cNvSpPr>
            <a:spLocks noGrp="1"/>
          </p:cNvSpPr>
          <p:nvPr>
            <p:ph type="ftr" sz="quarter" idx="11"/>
          </p:nvPr>
        </p:nvSpPr>
        <p:spPr>
          <a:xfrm>
            <a:off x="1373188" y="6356350"/>
            <a:ext cx="5989636" cy="365125"/>
          </a:xfrm>
          <a:prstGeom prst="rect">
            <a:avLst/>
          </a:prstGeom>
        </p:spPr>
        <p:txBody>
          <a:bodyPr/>
          <a:lstStyle>
            <a:lvl1pPr>
              <a:defRPr>
                <a:latin typeface="Roboto" panose="02000000000000000000" pitchFamily="2" charset="0"/>
                <a:ea typeface="Roboto" panose="02000000000000000000" pitchFamily="2" charset="0"/>
              </a:defRPr>
            </a:lvl1pPr>
          </a:lstStyle>
          <a:p>
            <a:endParaRPr lang="pl-PL" dirty="0"/>
          </a:p>
        </p:txBody>
      </p:sp>
      <p:sp>
        <p:nvSpPr>
          <p:cNvPr id="5" name="Symbol zastępczy numeru slajdu 4">
            <a:extLst>
              <a:ext uri="{FF2B5EF4-FFF2-40B4-BE49-F238E27FC236}">
                <a16:creationId xmlns:a16="http://schemas.microsoft.com/office/drawing/2014/main" id="{B1042CF3-E3B6-1349-9AA2-C55AC9D9AA98}"/>
              </a:ext>
            </a:extLst>
          </p:cNvPr>
          <p:cNvSpPr>
            <a:spLocks noGrp="1"/>
          </p:cNvSpPr>
          <p:nvPr>
            <p:ph type="sldNum" sz="quarter" idx="12"/>
          </p:nvPr>
        </p:nvSpPr>
        <p:spPr>
          <a:xfrm>
            <a:off x="681039" y="6356350"/>
            <a:ext cx="576261" cy="365125"/>
          </a:xfrm>
          <a:prstGeom prst="rect">
            <a:avLst/>
          </a:prstGeom>
        </p:spPr>
        <p:txBody>
          <a:bodyPr/>
          <a:lstStyle>
            <a:lvl1pPr>
              <a:defRPr>
                <a:latin typeface="Roboto" panose="02000000000000000000" pitchFamily="2" charset="0"/>
                <a:ea typeface="Roboto" panose="02000000000000000000" pitchFamily="2" charset="0"/>
              </a:defRPr>
            </a:lvl1pPr>
          </a:lstStyle>
          <a:p>
            <a:fld id="{82F84508-4418-4F44-8CB3-6C056C4313D3}" type="slidenum">
              <a:rPr lang="pl-PL" smtClean="0"/>
              <a:pPr/>
              <a:t>‹Nr.›</a:t>
            </a:fld>
            <a:endParaRPr lang="pl-PL" dirty="0"/>
          </a:p>
        </p:txBody>
      </p:sp>
      <p:cxnSp>
        <p:nvCxnSpPr>
          <p:cNvPr id="6" name="Łącznik prosty 5">
            <a:extLst>
              <a:ext uri="{FF2B5EF4-FFF2-40B4-BE49-F238E27FC236}">
                <a16:creationId xmlns:a16="http://schemas.microsoft.com/office/drawing/2014/main" id="{F2CD0853-6B39-4D2D-B5C0-794B753D2D23}"/>
              </a:ext>
            </a:extLst>
          </p:cNvPr>
          <p:cNvCxnSpPr>
            <a:cxnSpLocks/>
          </p:cNvCxnSpPr>
          <p:nvPr userDrawn="1"/>
        </p:nvCxnSpPr>
        <p:spPr>
          <a:xfrm flipH="1">
            <a:off x="1" y="1282550"/>
            <a:ext cx="1949449" cy="0"/>
          </a:xfrm>
          <a:prstGeom prst="line">
            <a:avLst/>
          </a:prstGeom>
          <a:ln w="25400">
            <a:gradFill>
              <a:gsLst>
                <a:gs pos="0">
                  <a:schemeClr val="accent1"/>
                </a:gs>
                <a:gs pos="100000">
                  <a:schemeClr val="accent2"/>
                </a:gs>
              </a:gsLst>
              <a:lin ang="0" scaled="0"/>
            </a:gra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1186867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ack Cover - Gradient and Outlines">
    <p:spTree>
      <p:nvGrpSpPr>
        <p:cNvPr id="1" name=""/>
        <p:cNvGrpSpPr/>
        <p:nvPr/>
      </p:nvGrpSpPr>
      <p:grpSpPr>
        <a:xfrm>
          <a:off x="0" y="0"/>
          <a:ext cx="0" cy="0"/>
          <a:chOff x="0" y="0"/>
          <a:chExt cx="0" cy="0"/>
        </a:xfrm>
      </p:grpSpPr>
      <p:sp>
        <p:nvSpPr>
          <p:cNvPr id="6" name="Prostokąt 5">
            <a:extLst>
              <a:ext uri="{FF2B5EF4-FFF2-40B4-BE49-F238E27FC236}">
                <a16:creationId xmlns:a16="http://schemas.microsoft.com/office/drawing/2014/main" id="{352A0919-0D3E-4DBF-B02E-951421226E84}"/>
              </a:ext>
            </a:extLst>
          </p:cNvPr>
          <p:cNvSpPr/>
          <p:nvPr userDrawn="1"/>
        </p:nvSpPr>
        <p:spPr>
          <a:xfrm>
            <a:off x="1" y="2"/>
            <a:ext cx="1842616" cy="68579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pl-PL" dirty="0">
              <a:solidFill>
                <a:schemeClr val="tx2"/>
              </a:solidFill>
              <a:latin typeface="Roboto" panose="02000000000000000000" pitchFamily="2" charset="0"/>
            </a:endParaRPr>
          </a:p>
        </p:txBody>
      </p:sp>
      <p:sp>
        <p:nvSpPr>
          <p:cNvPr id="13" name="Łuk blokowy 12">
            <a:extLst>
              <a:ext uri="{FF2B5EF4-FFF2-40B4-BE49-F238E27FC236}">
                <a16:creationId xmlns:a16="http://schemas.microsoft.com/office/drawing/2014/main" id="{8687BEF6-A810-7344-B90D-276631E84F67}"/>
              </a:ext>
            </a:extLst>
          </p:cNvPr>
          <p:cNvSpPr/>
          <p:nvPr userDrawn="1"/>
        </p:nvSpPr>
        <p:spPr>
          <a:xfrm rot="5400000">
            <a:off x="252734" y="5158904"/>
            <a:ext cx="3657986" cy="3657986"/>
          </a:xfrm>
          <a:prstGeom prst="blockArc">
            <a:avLst>
              <a:gd name="adj1" fmla="val 5422417"/>
              <a:gd name="adj2" fmla="val 10800959"/>
              <a:gd name="adj3" fmla="val 19412"/>
            </a:avLst>
          </a:pr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chemeClr val="tx1"/>
              </a:solidFill>
              <a:latin typeface="Roboto" panose="02000000000000000000" pitchFamily="2" charset="0"/>
            </a:endParaRPr>
          </a:p>
        </p:txBody>
      </p:sp>
      <p:sp>
        <p:nvSpPr>
          <p:cNvPr id="14" name="Owal 13">
            <a:extLst>
              <a:ext uri="{FF2B5EF4-FFF2-40B4-BE49-F238E27FC236}">
                <a16:creationId xmlns:a16="http://schemas.microsoft.com/office/drawing/2014/main" id="{31E7B602-57C1-6E48-8150-97017C42F62E}"/>
              </a:ext>
            </a:extLst>
          </p:cNvPr>
          <p:cNvSpPr/>
          <p:nvPr userDrawn="1"/>
        </p:nvSpPr>
        <p:spPr>
          <a:xfrm>
            <a:off x="947018" y="4707543"/>
            <a:ext cx="205407" cy="205407"/>
          </a:xfrm>
          <a:prstGeom prst="ellipse">
            <a:avLst/>
          </a:pr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latin typeface="Roboto" panose="02000000000000000000" pitchFamily="2" charset="0"/>
            </a:endParaRPr>
          </a:p>
        </p:txBody>
      </p:sp>
      <p:sp>
        <p:nvSpPr>
          <p:cNvPr id="17" name="Owal 16">
            <a:extLst>
              <a:ext uri="{FF2B5EF4-FFF2-40B4-BE49-F238E27FC236}">
                <a16:creationId xmlns:a16="http://schemas.microsoft.com/office/drawing/2014/main" id="{735B2F14-F0E7-DB40-8632-AFDD5D572C57}"/>
              </a:ext>
            </a:extLst>
          </p:cNvPr>
          <p:cNvSpPr/>
          <p:nvPr userDrawn="1"/>
        </p:nvSpPr>
        <p:spPr>
          <a:xfrm>
            <a:off x="429184" y="5564268"/>
            <a:ext cx="385012" cy="385012"/>
          </a:xfrm>
          <a:prstGeom prst="ellipse">
            <a:avLst/>
          </a:pr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latin typeface="Roboto" panose="02000000000000000000" pitchFamily="2" charset="0"/>
            </a:endParaRPr>
          </a:p>
        </p:txBody>
      </p:sp>
      <p:grpSp>
        <p:nvGrpSpPr>
          <p:cNvPr id="2" name="Grupa 1">
            <a:extLst>
              <a:ext uri="{FF2B5EF4-FFF2-40B4-BE49-F238E27FC236}">
                <a16:creationId xmlns:a16="http://schemas.microsoft.com/office/drawing/2014/main" id="{15F50B3B-41E7-FA46-BC07-60B3605CD3E7}"/>
              </a:ext>
            </a:extLst>
          </p:cNvPr>
          <p:cNvGrpSpPr/>
          <p:nvPr userDrawn="1"/>
        </p:nvGrpSpPr>
        <p:grpSpPr>
          <a:xfrm>
            <a:off x="-1134708" y="3091018"/>
            <a:ext cx="2081726" cy="2081726"/>
            <a:chOff x="-1041430" y="3091018"/>
            <a:chExt cx="2081726" cy="2081726"/>
          </a:xfrm>
          <a:noFill/>
        </p:grpSpPr>
        <p:sp>
          <p:nvSpPr>
            <p:cNvPr id="15" name="Łuk blokowy 14">
              <a:extLst>
                <a:ext uri="{FF2B5EF4-FFF2-40B4-BE49-F238E27FC236}">
                  <a16:creationId xmlns:a16="http://schemas.microsoft.com/office/drawing/2014/main" id="{1E5172C1-C4AE-8F46-898D-53D37DFDC39F}"/>
                </a:ext>
              </a:extLst>
            </p:cNvPr>
            <p:cNvSpPr/>
            <p:nvPr userDrawn="1"/>
          </p:nvSpPr>
          <p:spPr>
            <a:xfrm rot="5400000">
              <a:off x="-1041430" y="3091018"/>
              <a:ext cx="2081726" cy="2081726"/>
            </a:xfrm>
            <a:prstGeom prst="blockArc">
              <a:avLst>
                <a:gd name="adj1" fmla="val 16183789"/>
                <a:gd name="adj2" fmla="val 15973"/>
                <a:gd name="adj3" fmla="val 24515"/>
              </a:avLst>
            </a:prstGeom>
            <a:grp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chemeClr val="tx1"/>
                </a:solidFill>
                <a:latin typeface="Roboto" panose="02000000000000000000" pitchFamily="2" charset="0"/>
              </a:endParaRPr>
            </a:p>
          </p:txBody>
        </p:sp>
        <p:sp>
          <p:nvSpPr>
            <p:cNvPr id="18" name="Wycinek okręgu 16">
              <a:extLst>
                <a:ext uri="{FF2B5EF4-FFF2-40B4-BE49-F238E27FC236}">
                  <a16:creationId xmlns:a16="http://schemas.microsoft.com/office/drawing/2014/main" id="{EF871C36-B164-B94A-8CE2-F8C979168D8C}"/>
                </a:ext>
              </a:extLst>
            </p:cNvPr>
            <p:cNvSpPr/>
            <p:nvPr userDrawn="1"/>
          </p:nvSpPr>
          <p:spPr>
            <a:xfrm>
              <a:off x="-522463" y="3609418"/>
              <a:ext cx="1044925" cy="1044925"/>
            </a:xfrm>
            <a:prstGeom prst="pie">
              <a:avLst>
                <a:gd name="adj1" fmla="val 16210634"/>
                <a:gd name="adj2" fmla="val 11496"/>
              </a:avLst>
            </a:prstGeom>
            <a:grp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chemeClr val="tx1"/>
                </a:solidFill>
                <a:latin typeface="Roboto" panose="02000000000000000000" pitchFamily="2" charset="0"/>
              </a:endParaRPr>
            </a:p>
          </p:txBody>
        </p:sp>
      </p:grpSp>
      <p:sp>
        <p:nvSpPr>
          <p:cNvPr id="11" name="Tytuł 1">
            <a:extLst>
              <a:ext uri="{FF2B5EF4-FFF2-40B4-BE49-F238E27FC236}">
                <a16:creationId xmlns:a16="http://schemas.microsoft.com/office/drawing/2014/main" id="{FFC2F158-DC66-B040-9715-1E3092374D47}"/>
              </a:ext>
            </a:extLst>
          </p:cNvPr>
          <p:cNvSpPr>
            <a:spLocks noGrp="1"/>
          </p:cNvSpPr>
          <p:nvPr>
            <p:ph type="title" hasCustomPrompt="1"/>
          </p:nvPr>
        </p:nvSpPr>
        <p:spPr>
          <a:xfrm>
            <a:off x="2749366" y="2276990"/>
            <a:ext cx="5996171" cy="1124980"/>
          </a:xfrm>
        </p:spPr>
        <p:txBody>
          <a:bodyPr lIns="0" tIns="46800">
            <a:normAutofit/>
          </a:bodyPr>
          <a:lstStyle>
            <a:lvl1pPr>
              <a:defRPr sz="4000">
                <a:solidFill>
                  <a:schemeClr val="tx1"/>
                </a:solidFill>
                <a:latin typeface="Roboto" panose="02000000000000000000" pitchFamily="2" charset="0"/>
                <a:ea typeface="Roboto" panose="02000000000000000000" pitchFamily="2" charset="0"/>
              </a:defRPr>
            </a:lvl1pPr>
          </a:lstStyle>
          <a:p>
            <a:r>
              <a:rPr lang="pl-PL" dirty="0" err="1"/>
              <a:t>Click</a:t>
            </a:r>
            <a:r>
              <a:rPr lang="pl-PL" dirty="0"/>
              <a:t> to </a:t>
            </a:r>
            <a:r>
              <a:rPr lang="pl-PL" dirty="0" err="1"/>
              <a:t>edit</a:t>
            </a:r>
            <a:endParaRPr lang="pl-PL" dirty="0"/>
          </a:p>
        </p:txBody>
      </p:sp>
      <p:cxnSp>
        <p:nvCxnSpPr>
          <p:cNvPr id="12" name="Łącznik prosty 11">
            <a:extLst>
              <a:ext uri="{FF2B5EF4-FFF2-40B4-BE49-F238E27FC236}">
                <a16:creationId xmlns:a16="http://schemas.microsoft.com/office/drawing/2014/main" id="{68FE54CC-214A-4343-92CC-0EE2EFB20E97}"/>
              </a:ext>
            </a:extLst>
          </p:cNvPr>
          <p:cNvCxnSpPr/>
          <p:nvPr userDrawn="1"/>
        </p:nvCxnSpPr>
        <p:spPr>
          <a:xfrm>
            <a:off x="2749366" y="3544201"/>
            <a:ext cx="1823550" cy="0"/>
          </a:xfrm>
          <a:prstGeom prst="line">
            <a:avLst/>
          </a:prstGeom>
          <a:ln w="25400">
            <a:gradFill>
              <a:gsLst>
                <a:gs pos="0">
                  <a:schemeClr val="accent1"/>
                </a:gs>
                <a:gs pos="100000">
                  <a:schemeClr val="accent2"/>
                </a:gs>
              </a:gsLst>
              <a:lin ang="0" scaled="0"/>
            </a:gradFill>
          </a:ln>
          <a:effectLst/>
        </p:spPr>
        <p:style>
          <a:lnRef idx="2">
            <a:schemeClr val="accent1"/>
          </a:lnRef>
          <a:fillRef idx="0">
            <a:schemeClr val="accent1"/>
          </a:fillRef>
          <a:effectRef idx="1">
            <a:schemeClr val="accent1"/>
          </a:effectRef>
          <a:fontRef idx="minor">
            <a:schemeClr val="tx1"/>
          </a:fontRef>
        </p:style>
      </p:cxnSp>
      <p:sp>
        <p:nvSpPr>
          <p:cNvPr id="16" name="Symbol zastępczy tekstu 18">
            <a:extLst>
              <a:ext uri="{FF2B5EF4-FFF2-40B4-BE49-F238E27FC236}">
                <a16:creationId xmlns:a16="http://schemas.microsoft.com/office/drawing/2014/main" id="{C22EA5C7-4A36-A143-9F08-D243ADC26A1A}"/>
              </a:ext>
            </a:extLst>
          </p:cNvPr>
          <p:cNvSpPr>
            <a:spLocks noGrp="1"/>
          </p:cNvSpPr>
          <p:nvPr>
            <p:ph type="body" sz="quarter" idx="17" hasCustomPrompt="1"/>
          </p:nvPr>
        </p:nvSpPr>
        <p:spPr>
          <a:xfrm>
            <a:off x="2752190" y="5733020"/>
            <a:ext cx="5991226" cy="461665"/>
          </a:xfrm>
          <a:noFill/>
        </p:spPr>
        <p:txBody>
          <a:bodyPr vert="horz" wrap="square" lIns="0" tIns="45720" rIns="0" bIns="45720" rtlCol="0">
            <a:normAutofit/>
          </a:bodyPr>
          <a:lstStyle>
            <a:lvl1pPr marL="0" indent="0">
              <a:buNone/>
              <a:defRPr lang="pl-PL" sz="1800" dirty="0">
                <a:latin typeface="Roboto" panose="02000000000000000000" pitchFamily="2" charset="0"/>
                <a:ea typeface="Roboto" panose="02000000000000000000" pitchFamily="2" charset="0"/>
              </a:defRPr>
            </a:lvl1pPr>
          </a:lstStyle>
          <a:p>
            <a:pPr marL="228600" lvl="0" indent="-228600"/>
            <a:r>
              <a:rPr lang="pl-PL" dirty="0"/>
              <a:t>Insert </a:t>
            </a:r>
            <a:r>
              <a:rPr lang="pl-PL" dirty="0" err="1"/>
              <a:t>Your</a:t>
            </a:r>
            <a:r>
              <a:rPr lang="pl-PL" dirty="0"/>
              <a:t> </a:t>
            </a:r>
            <a:r>
              <a:rPr lang="pl-PL" dirty="0" err="1"/>
              <a:t>Position</a:t>
            </a:r>
            <a:endParaRPr lang="pl-PL" dirty="0"/>
          </a:p>
        </p:txBody>
      </p:sp>
      <p:sp>
        <p:nvSpPr>
          <p:cNvPr id="21" name="Symbol zastępczy tekstu 18">
            <a:extLst>
              <a:ext uri="{FF2B5EF4-FFF2-40B4-BE49-F238E27FC236}">
                <a16:creationId xmlns:a16="http://schemas.microsoft.com/office/drawing/2014/main" id="{19C802F2-010A-8B44-ACF7-467087971712}"/>
              </a:ext>
            </a:extLst>
          </p:cNvPr>
          <p:cNvSpPr>
            <a:spLocks noGrp="1"/>
          </p:cNvSpPr>
          <p:nvPr>
            <p:ph type="body" sz="quarter" idx="18" hasCustomPrompt="1"/>
          </p:nvPr>
        </p:nvSpPr>
        <p:spPr>
          <a:xfrm>
            <a:off x="2749366" y="5271355"/>
            <a:ext cx="5994049" cy="461665"/>
          </a:xfrm>
        </p:spPr>
        <p:txBody>
          <a:bodyPr lIns="0">
            <a:normAutofit/>
          </a:bodyPr>
          <a:lstStyle>
            <a:lvl1pPr marL="0" indent="0">
              <a:buNone/>
              <a:defRPr lang="pl-PL" sz="1800" b="1" kern="1200" dirty="0" smtClean="0">
                <a:solidFill>
                  <a:schemeClr val="tx1"/>
                </a:solidFill>
                <a:latin typeface="Roboto" panose="02000000000000000000" pitchFamily="2" charset="0"/>
                <a:ea typeface="Roboto" panose="02000000000000000000" pitchFamily="2" charset="0"/>
                <a:cs typeface="+mn-cs"/>
              </a:defRPr>
            </a:lvl1pPr>
          </a:lstStyle>
          <a:p>
            <a:r>
              <a:rPr lang="pl-PL" dirty="0"/>
              <a:t>Insert </a:t>
            </a:r>
            <a:r>
              <a:rPr lang="pl-PL" dirty="0" err="1"/>
              <a:t>Your</a:t>
            </a:r>
            <a:r>
              <a:rPr lang="pl-PL" dirty="0"/>
              <a:t> </a:t>
            </a:r>
            <a:r>
              <a:rPr lang="pl-PL" dirty="0" err="1"/>
              <a:t>Name</a:t>
            </a:r>
            <a:endParaRPr lang="pl-PL" dirty="0"/>
          </a:p>
        </p:txBody>
      </p:sp>
    </p:spTree>
    <p:extLst>
      <p:ext uri="{BB962C8B-B14F-4D97-AF65-F5344CB8AC3E}">
        <p14:creationId xmlns:p14="http://schemas.microsoft.com/office/powerpoint/2010/main" val="25241929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Back Cover Photo">
    <p:bg>
      <p:bgPr>
        <a:solidFill>
          <a:schemeClr val="bg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01E54CD-6324-FD44-8680-8092352906E7}"/>
              </a:ext>
            </a:extLst>
          </p:cNvPr>
          <p:cNvSpPr>
            <a:spLocks noGrp="1"/>
          </p:cNvSpPr>
          <p:nvPr>
            <p:ph type="title" hasCustomPrompt="1"/>
          </p:nvPr>
        </p:nvSpPr>
        <p:spPr>
          <a:xfrm>
            <a:off x="681039" y="2276990"/>
            <a:ext cx="4608511" cy="1124980"/>
          </a:xfrm>
        </p:spPr>
        <p:txBody>
          <a:bodyPr lIns="0" tIns="46800">
            <a:normAutofit/>
          </a:bodyPr>
          <a:lstStyle>
            <a:lvl1pPr>
              <a:defRPr sz="4000">
                <a:solidFill>
                  <a:schemeClr val="tx1"/>
                </a:solidFill>
                <a:latin typeface="Roboto" panose="02000000000000000000" pitchFamily="2" charset="0"/>
                <a:ea typeface="Roboto" panose="02000000000000000000" pitchFamily="2" charset="0"/>
              </a:defRPr>
            </a:lvl1pPr>
          </a:lstStyle>
          <a:p>
            <a:r>
              <a:rPr lang="pl-PL" dirty="0" err="1"/>
              <a:t>Click</a:t>
            </a:r>
            <a:r>
              <a:rPr lang="pl-PL" dirty="0"/>
              <a:t> to </a:t>
            </a:r>
            <a:r>
              <a:rPr lang="pl-PL" dirty="0" err="1"/>
              <a:t>edit</a:t>
            </a:r>
            <a:endParaRPr lang="pl-PL" dirty="0"/>
          </a:p>
        </p:txBody>
      </p:sp>
      <p:cxnSp>
        <p:nvCxnSpPr>
          <p:cNvPr id="11" name="Łącznik prosty 10">
            <a:extLst>
              <a:ext uri="{FF2B5EF4-FFF2-40B4-BE49-F238E27FC236}">
                <a16:creationId xmlns:a16="http://schemas.microsoft.com/office/drawing/2014/main" id="{502308BD-AF5F-B342-A334-7FD2A4014636}"/>
              </a:ext>
            </a:extLst>
          </p:cNvPr>
          <p:cNvCxnSpPr/>
          <p:nvPr userDrawn="1"/>
        </p:nvCxnSpPr>
        <p:spPr>
          <a:xfrm>
            <a:off x="681038" y="3544201"/>
            <a:ext cx="1823550" cy="0"/>
          </a:xfrm>
          <a:prstGeom prst="line">
            <a:avLst/>
          </a:prstGeom>
          <a:ln w="25400">
            <a:gradFill>
              <a:gsLst>
                <a:gs pos="0">
                  <a:schemeClr val="accent1"/>
                </a:gs>
                <a:gs pos="100000">
                  <a:schemeClr val="accent2"/>
                </a:gs>
              </a:gsLst>
              <a:lin ang="0" scaled="0"/>
            </a:gradFill>
          </a:ln>
          <a:effectLst/>
        </p:spPr>
        <p:style>
          <a:lnRef idx="2">
            <a:schemeClr val="accent1"/>
          </a:lnRef>
          <a:fillRef idx="0">
            <a:schemeClr val="accent1"/>
          </a:fillRef>
          <a:effectRef idx="1">
            <a:schemeClr val="accent1"/>
          </a:effectRef>
          <a:fontRef idx="minor">
            <a:schemeClr val="tx1"/>
          </a:fontRef>
        </p:style>
      </p:cxnSp>
      <p:pic>
        <p:nvPicPr>
          <p:cNvPr id="8" name="Grafika 7">
            <a:extLst>
              <a:ext uri="{FF2B5EF4-FFF2-40B4-BE49-F238E27FC236}">
                <a16:creationId xmlns:a16="http://schemas.microsoft.com/office/drawing/2014/main" id="{F8ED56C9-B2EE-B840-B058-433B4044AE0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83765" y="765872"/>
            <a:ext cx="1608686" cy="244800"/>
          </a:xfrm>
          <a:prstGeom prst="rect">
            <a:avLst/>
          </a:prstGeom>
        </p:spPr>
      </p:pic>
      <p:sp>
        <p:nvSpPr>
          <p:cNvPr id="13" name="Symbol zastępczy obrazu 14">
            <a:extLst>
              <a:ext uri="{FF2B5EF4-FFF2-40B4-BE49-F238E27FC236}">
                <a16:creationId xmlns:a16="http://schemas.microsoft.com/office/drawing/2014/main" id="{E08FBC90-161C-9648-9B60-8011CCF84418}"/>
              </a:ext>
            </a:extLst>
          </p:cNvPr>
          <p:cNvSpPr>
            <a:spLocks noGrp="1"/>
          </p:cNvSpPr>
          <p:nvPr>
            <p:ph type="pic" sz="quarter" idx="13" hasCustomPrompt="1"/>
          </p:nvPr>
        </p:nvSpPr>
        <p:spPr>
          <a:xfrm>
            <a:off x="5980113" y="0"/>
            <a:ext cx="6211888" cy="6858000"/>
          </a:xfrm>
          <a:custGeom>
            <a:avLst/>
            <a:gdLst>
              <a:gd name="connsiteX0" fmla="*/ 895279 w 6211888"/>
              <a:gd name="connsiteY0" fmla="*/ 0 h 6858000"/>
              <a:gd name="connsiteX1" fmla="*/ 6211888 w 6211888"/>
              <a:gd name="connsiteY1" fmla="*/ 0 h 6858000"/>
              <a:gd name="connsiteX2" fmla="*/ 6211888 w 6211888"/>
              <a:gd name="connsiteY2" fmla="*/ 6858000 h 6858000"/>
              <a:gd name="connsiteX3" fmla="*/ 0 w 6211888"/>
              <a:gd name="connsiteY3" fmla="*/ 6858000 h 6858000"/>
              <a:gd name="connsiteX4" fmla="*/ 0 w 6211888"/>
              <a:gd name="connsiteY4" fmla="*/ 796301 h 6858000"/>
              <a:gd name="connsiteX5" fmla="*/ 26898 w 6211888"/>
              <a:gd name="connsiteY5" fmla="*/ 655533 h 6858000"/>
              <a:gd name="connsiteX6" fmla="*/ 803009 w 6211888"/>
              <a:gd name="connsiteY6" fmla="*/ 465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11888" h="6858000">
                <a:moveTo>
                  <a:pt x="895279" y="0"/>
                </a:moveTo>
                <a:lnTo>
                  <a:pt x="6211888" y="0"/>
                </a:lnTo>
                <a:lnTo>
                  <a:pt x="6211888" y="6858000"/>
                </a:lnTo>
                <a:lnTo>
                  <a:pt x="0" y="6858000"/>
                </a:lnTo>
                <a:lnTo>
                  <a:pt x="0" y="796301"/>
                </a:lnTo>
                <a:lnTo>
                  <a:pt x="26898" y="655533"/>
                </a:lnTo>
                <a:cubicBezTo>
                  <a:pt x="126252" y="305703"/>
                  <a:pt x="431292" y="42409"/>
                  <a:pt x="803009" y="4659"/>
                </a:cubicBezTo>
                <a:close/>
              </a:path>
            </a:pathLst>
          </a:custGeom>
          <a:solidFill>
            <a:schemeClr val="bg1"/>
          </a:solidFill>
        </p:spPr>
        <p:txBody>
          <a:bodyPr wrap="square" anchor="ctr">
            <a:noAutofit/>
          </a:bodyPr>
          <a:lstStyle>
            <a:lvl1pPr marL="0" indent="0" algn="ctr">
              <a:lnSpc>
                <a:spcPct val="100000"/>
              </a:lnSpc>
              <a:buNone/>
              <a:defRPr sz="2600">
                <a:solidFill>
                  <a:schemeClr val="accent2"/>
                </a:solidFill>
                <a:latin typeface="Roboto" panose="02000000000000000000" pitchFamily="2" charset="0"/>
                <a:ea typeface="Roboto" panose="02000000000000000000" pitchFamily="2" charset="0"/>
              </a:defRPr>
            </a:lvl1pPr>
          </a:lstStyle>
          <a:p>
            <a:r>
              <a:rPr lang="pl-PL" dirty="0" err="1"/>
              <a:t>Click</a:t>
            </a:r>
            <a:r>
              <a:rPr lang="pl-PL" dirty="0"/>
              <a:t> </a:t>
            </a:r>
            <a:r>
              <a:rPr lang="pl-PL" dirty="0" err="1"/>
              <a:t>this</a:t>
            </a:r>
            <a:r>
              <a:rPr lang="pl-PL" dirty="0"/>
              <a:t> </a:t>
            </a:r>
            <a:r>
              <a:rPr lang="pl-PL" dirty="0" err="1"/>
              <a:t>icon</a:t>
            </a:r>
            <a:r>
              <a:rPr lang="pl-PL" dirty="0"/>
              <a:t> to</a:t>
            </a:r>
          </a:p>
          <a:p>
            <a:r>
              <a:rPr lang="pl-PL" dirty="0" err="1"/>
              <a:t>add</a:t>
            </a:r>
            <a:r>
              <a:rPr lang="pl-PL" dirty="0"/>
              <a:t> a </a:t>
            </a:r>
            <a:r>
              <a:rPr lang="pl-PL" dirty="0" err="1"/>
              <a:t>picture</a:t>
            </a:r>
            <a:endParaRPr lang="pl-PL" dirty="0"/>
          </a:p>
        </p:txBody>
      </p:sp>
      <p:sp>
        <p:nvSpPr>
          <p:cNvPr id="12" name="Symbol zastępczy tekstu 18">
            <a:extLst>
              <a:ext uri="{FF2B5EF4-FFF2-40B4-BE49-F238E27FC236}">
                <a16:creationId xmlns:a16="http://schemas.microsoft.com/office/drawing/2014/main" id="{5F1A4B26-B53E-C14C-882E-AA13BB116221}"/>
              </a:ext>
            </a:extLst>
          </p:cNvPr>
          <p:cNvSpPr>
            <a:spLocks noGrp="1"/>
          </p:cNvSpPr>
          <p:nvPr>
            <p:ph type="body" sz="quarter" idx="17" hasCustomPrompt="1"/>
          </p:nvPr>
        </p:nvSpPr>
        <p:spPr>
          <a:xfrm>
            <a:off x="683862" y="5733020"/>
            <a:ext cx="4606342" cy="461665"/>
          </a:xfrm>
          <a:noFill/>
        </p:spPr>
        <p:txBody>
          <a:bodyPr vert="horz" wrap="square" lIns="0" tIns="45720" rIns="0" bIns="45720" rtlCol="0">
            <a:normAutofit/>
          </a:bodyPr>
          <a:lstStyle>
            <a:lvl1pPr marL="0" indent="0">
              <a:buNone/>
              <a:defRPr lang="pl-PL" sz="1800" dirty="0">
                <a:latin typeface="Roboto" panose="02000000000000000000" pitchFamily="2" charset="0"/>
                <a:ea typeface="Roboto" panose="02000000000000000000" pitchFamily="2" charset="0"/>
              </a:defRPr>
            </a:lvl1pPr>
          </a:lstStyle>
          <a:p>
            <a:pPr marL="228600" lvl="0" indent="-228600"/>
            <a:r>
              <a:rPr lang="pl-PL" dirty="0"/>
              <a:t>Insert </a:t>
            </a:r>
            <a:r>
              <a:rPr lang="pl-PL" dirty="0" err="1"/>
              <a:t>Your</a:t>
            </a:r>
            <a:r>
              <a:rPr lang="pl-PL" dirty="0"/>
              <a:t> </a:t>
            </a:r>
            <a:r>
              <a:rPr lang="pl-PL" dirty="0" err="1"/>
              <a:t>Position</a:t>
            </a:r>
            <a:endParaRPr lang="pl-PL" dirty="0"/>
          </a:p>
        </p:txBody>
      </p:sp>
      <p:sp>
        <p:nvSpPr>
          <p:cNvPr id="14" name="Symbol zastępczy tekstu 18">
            <a:extLst>
              <a:ext uri="{FF2B5EF4-FFF2-40B4-BE49-F238E27FC236}">
                <a16:creationId xmlns:a16="http://schemas.microsoft.com/office/drawing/2014/main" id="{D5EEC410-0305-F34D-A9F1-B863A9442EEA}"/>
              </a:ext>
            </a:extLst>
          </p:cNvPr>
          <p:cNvSpPr>
            <a:spLocks noGrp="1"/>
          </p:cNvSpPr>
          <p:nvPr>
            <p:ph type="body" sz="quarter" idx="18" hasCustomPrompt="1"/>
          </p:nvPr>
        </p:nvSpPr>
        <p:spPr>
          <a:xfrm>
            <a:off x="681039" y="5271355"/>
            <a:ext cx="4608512" cy="461665"/>
          </a:xfrm>
        </p:spPr>
        <p:txBody>
          <a:bodyPr lIns="0">
            <a:normAutofit/>
          </a:bodyPr>
          <a:lstStyle>
            <a:lvl1pPr marL="0" indent="0">
              <a:buNone/>
              <a:defRPr lang="pl-PL" sz="1800" b="1" kern="1200" dirty="0" smtClean="0">
                <a:solidFill>
                  <a:schemeClr val="tx1"/>
                </a:solidFill>
                <a:latin typeface="Roboto" panose="02000000000000000000" pitchFamily="2" charset="0"/>
                <a:ea typeface="Roboto" panose="02000000000000000000" pitchFamily="2" charset="0"/>
                <a:cs typeface="+mn-cs"/>
              </a:defRPr>
            </a:lvl1pPr>
          </a:lstStyle>
          <a:p>
            <a:r>
              <a:rPr lang="pl-PL" dirty="0"/>
              <a:t>Insert </a:t>
            </a:r>
            <a:r>
              <a:rPr lang="pl-PL" dirty="0" err="1"/>
              <a:t>Your</a:t>
            </a:r>
            <a:r>
              <a:rPr lang="pl-PL" dirty="0"/>
              <a:t> </a:t>
            </a:r>
            <a:r>
              <a:rPr lang="pl-PL" dirty="0" err="1"/>
              <a:t>Name</a:t>
            </a:r>
            <a:endParaRPr lang="pl-PL" dirty="0"/>
          </a:p>
        </p:txBody>
      </p:sp>
    </p:spTree>
    <p:extLst>
      <p:ext uri="{BB962C8B-B14F-4D97-AF65-F5344CB8AC3E}">
        <p14:creationId xmlns:p14="http://schemas.microsoft.com/office/powerpoint/2010/main" val="20556526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Back Cover Photo Dark">
    <p:bg>
      <p:bgPr>
        <a:solidFill>
          <a:schemeClr val="tx2"/>
        </a:solidFill>
        <a:effectLst/>
      </p:bgPr>
    </p:bg>
    <p:spTree>
      <p:nvGrpSpPr>
        <p:cNvPr id="1" name=""/>
        <p:cNvGrpSpPr/>
        <p:nvPr/>
      </p:nvGrpSpPr>
      <p:grpSpPr>
        <a:xfrm>
          <a:off x="0" y="0"/>
          <a:ext cx="0" cy="0"/>
          <a:chOff x="0" y="0"/>
          <a:chExt cx="0" cy="0"/>
        </a:xfrm>
      </p:grpSpPr>
      <p:sp>
        <p:nvSpPr>
          <p:cNvPr id="9" name="Tytuł 1">
            <a:extLst>
              <a:ext uri="{FF2B5EF4-FFF2-40B4-BE49-F238E27FC236}">
                <a16:creationId xmlns:a16="http://schemas.microsoft.com/office/drawing/2014/main" id="{B8E24209-9B29-8B42-98ED-D1C88086029F}"/>
              </a:ext>
            </a:extLst>
          </p:cNvPr>
          <p:cNvSpPr>
            <a:spLocks noGrp="1"/>
          </p:cNvSpPr>
          <p:nvPr>
            <p:ph type="title" hasCustomPrompt="1"/>
          </p:nvPr>
        </p:nvSpPr>
        <p:spPr>
          <a:xfrm>
            <a:off x="681039" y="2276990"/>
            <a:ext cx="4608511" cy="1124980"/>
          </a:xfrm>
        </p:spPr>
        <p:txBody>
          <a:bodyPr lIns="0" tIns="46800">
            <a:normAutofit/>
          </a:bodyPr>
          <a:lstStyle>
            <a:lvl1pPr>
              <a:defRPr sz="4000">
                <a:solidFill>
                  <a:schemeClr val="bg1"/>
                </a:solidFill>
                <a:latin typeface="Roboto" panose="02000000000000000000" pitchFamily="2" charset="0"/>
                <a:ea typeface="Roboto" panose="02000000000000000000" pitchFamily="2" charset="0"/>
              </a:defRPr>
            </a:lvl1pPr>
          </a:lstStyle>
          <a:p>
            <a:r>
              <a:rPr lang="pl-PL" dirty="0" err="1"/>
              <a:t>Click</a:t>
            </a:r>
            <a:r>
              <a:rPr lang="pl-PL" dirty="0"/>
              <a:t> to </a:t>
            </a:r>
            <a:r>
              <a:rPr lang="pl-PL" dirty="0" err="1"/>
              <a:t>edit</a:t>
            </a:r>
            <a:endParaRPr lang="pl-PL" dirty="0"/>
          </a:p>
        </p:txBody>
      </p:sp>
      <p:cxnSp>
        <p:nvCxnSpPr>
          <p:cNvPr id="12" name="Łącznik prosty 11">
            <a:extLst>
              <a:ext uri="{FF2B5EF4-FFF2-40B4-BE49-F238E27FC236}">
                <a16:creationId xmlns:a16="http://schemas.microsoft.com/office/drawing/2014/main" id="{6DA55863-CDCB-8444-B5A0-7C6796168642}"/>
              </a:ext>
            </a:extLst>
          </p:cNvPr>
          <p:cNvCxnSpPr/>
          <p:nvPr userDrawn="1"/>
        </p:nvCxnSpPr>
        <p:spPr>
          <a:xfrm>
            <a:off x="681038" y="3544201"/>
            <a:ext cx="1823550"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Grafika 13">
            <a:extLst>
              <a:ext uri="{FF2B5EF4-FFF2-40B4-BE49-F238E27FC236}">
                <a16:creationId xmlns:a16="http://schemas.microsoft.com/office/drawing/2014/main" id="{BDE11796-DEF8-FD4D-B385-D3576AB43EB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83765" y="765872"/>
            <a:ext cx="1608685" cy="244800"/>
          </a:xfrm>
          <a:prstGeom prst="rect">
            <a:avLst/>
          </a:prstGeom>
        </p:spPr>
      </p:pic>
      <p:sp>
        <p:nvSpPr>
          <p:cNvPr id="15" name="Symbol zastępczy obrazu 14">
            <a:extLst>
              <a:ext uri="{FF2B5EF4-FFF2-40B4-BE49-F238E27FC236}">
                <a16:creationId xmlns:a16="http://schemas.microsoft.com/office/drawing/2014/main" id="{D3BB5846-9538-374A-BBB5-0DFB4872CBF2}"/>
              </a:ext>
            </a:extLst>
          </p:cNvPr>
          <p:cNvSpPr>
            <a:spLocks noGrp="1"/>
          </p:cNvSpPr>
          <p:nvPr>
            <p:ph type="pic" sz="quarter" idx="13" hasCustomPrompt="1"/>
          </p:nvPr>
        </p:nvSpPr>
        <p:spPr>
          <a:xfrm>
            <a:off x="5980113" y="0"/>
            <a:ext cx="6211888" cy="6858000"/>
          </a:xfrm>
          <a:custGeom>
            <a:avLst/>
            <a:gdLst>
              <a:gd name="connsiteX0" fmla="*/ 895279 w 6211888"/>
              <a:gd name="connsiteY0" fmla="*/ 0 h 6858000"/>
              <a:gd name="connsiteX1" fmla="*/ 6211888 w 6211888"/>
              <a:gd name="connsiteY1" fmla="*/ 0 h 6858000"/>
              <a:gd name="connsiteX2" fmla="*/ 6211888 w 6211888"/>
              <a:gd name="connsiteY2" fmla="*/ 6858000 h 6858000"/>
              <a:gd name="connsiteX3" fmla="*/ 0 w 6211888"/>
              <a:gd name="connsiteY3" fmla="*/ 6858000 h 6858000"/>
              <a:gd name="connsiteX4" fmla="*/ 0 w 6211888"/>
              <a:gd name="connsiteY4" fmla="*/ 796301 h 6858000"/>
              <a:gd name="connsiteX5" fmla="*/ 26898 w 6211888"/>
              <a:gd name="connsiteY5" fmla="*/ 655533 h 6858000"/>
              <a:gd name="connsiteX6" fmla="*/ 803009 w 6211888"/>
              <a:gd name="connsiteY6" fmla="*/ 465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11888" h="6858000">
                <a:moveTo>
                  <a:pt x="895279" y="0"/>
                </a:moveTo>
                <a:lnTo>
                  <a:pt x="6211888" y="0"/>
                </a:lnTo>
                <a:lnTo>
                  <a:pt x="6211888" y="6858000"/>
                </a:lnTo>
                <a:lnTo>
                  <a:pt x="0" y="6858000"/>
                </a:lnTo>
                <a:lnTo>
                  <a:pt x="0" y="796301"/>
                </a:lnTo>
                <a:lnTo>
                  <a:pt x="26898" y="655533"/>
                </a:lnTo>
                <a:cubicBezTo>
                  <a:pt x="126252" y="305703"/>
                  <a:pt x="431292" y="42409"/>
                  <a:pt x="803009" y="4659"/>
                </a:cubicBezTo>
                <a:close/>
              </a:path>
            </a:pathLst>
          </a:custGeom>
          <a:solidFill>
            <a:schemeClr val="tx2"/>
          </a:solidFill>
        </p:spPr>
        <p:txBody>
          <a:bodyPr wrap="square" anchor="ctr">
            <a:noAutofit/>
          </a:bodyPr>
          <a:lstStyle>
            <a:lvl1pPr marL="0" indent="0" algn="ctr">
              <a:lnSpc>
                <a:spcPct val="100000"/>
              </a:lnSpc>
              <a:buNone/>
              <a:defRPr sz="2600">
                <a:solidFill>
                  <a:schemeClr val="accent2"/>
                </a:solidFill>
                <a:latin typeface="Roboto" panose="02000000000000000000" pitchFamily="2" charset="0"/>
                <a:ea typeface="Roboto" panose="02000000000000000000" pitchFamily="2" charset="0"/>
              </a:defRPr>
            </a:lvl1pPr>
          </a:lstStyle>
          <a:p>
            <a:r>
              <a:rPr lang="pl-PL" dirty="0" err="1"/>
              <a:t>Click</a:t>
            </a:r>
            <a:r>
              <a:rPr lang="pl-PL" dirty="0"/>
              <a:t> </a:t>
            </a:r>
            <a:r>
              <a:rPr lang="pl-PL" dirty="0" err="1"/>
              <a:t>this</a:t>
            </a:r>
            <a:r>
              <a:rPr lang="pl-PL" dirty="0"/>
              <a:t> </a:t>
            </a:r>
            <a:r>
              <a:rPr lang="pl-PL" dirty="0" err="1"/>
              <a:t>icon</a:t>
            </a:r>
            <a:r>
              <a:rPr lang="pl-PL" dirty="0"/>
              <a:t> to</a:t>
            </a:r>
          </a:p>
          <a:p>
            <a:r>
              <a:rPr lang="pl-PL" dirty="0" err="1"/>
              <a:t>add</a:t>
            </a:r>
            <a:r>
              <a:rPr lang="pl-PL" dirty="0"/>
              <a:t> a </a:t>
            </a:r>
            <a:r>
              <a:rPr lang="pl-PL" dirty="0" err="1"/>
              <a:t>picture</a:t>
            </a:r>
            <a:endParaRPr lang="pl-PL" dirty="0"/>
          </a:p>
        </p:txBody>
      </p:sp>
      <p:sp>
        <p:nvSpPr>
          <p:cNvPr id="8" name="Symbol zastępczy tekstu 18">
            <a:extLst>
              <a:ext uri="{FF2B5EF4-FFF2-40B4-BE49-F238E27FC236}">
                <a16:creationId xmlns:a16="http://schemas.microsoft.com/office/drawing/2014/main" id="{83F01925-2535-ED44-A752-D947A77DE4AE}"/>
              </a:ext>
            </a:extLst>
          </p:cNvPr>
          <p:cNvSpPr>
            <a:spLocks noGrp="1"/>
          </p:cNvSpPr>
          <p:nvPr>
            <p:ph type="body" sz="quarter" idx="17" hasCustomPrompt="1"/>
          </p:nvPr>
        </p:nvSpPr>
        <p:spPr>
          <a:xfrm>
            <a:off x="683862" y="5733020"/>
            <a:ext cx="4606342" cy="461665"/>
          </a:xfrm>
          <a:noFill/>
        </p:spPr>
        <p:txBody>
          <a:bodyPr vert="horz" wrap="square" lIns="0" tIns="45720" rIns="0" bIns="45720" rtlCol="0">
            <a:normAutofit/>
          </a:bodyPr>
          <a:lstStyle>
            <a:lvl1pPr marL="0" indent="0">
              <a:buNone/>
              <a:defRPr lang="pl-PL" sz="1800" dirty="0">
                <a:solidFill>
                  <a:schemeClr val="bg2"/>
                </a:solidFill>
                <a:latin typeface="Roboto" panose="02000000000000000000" pitchFamily="2" charset="0"/>
                <a:ea typeface="Roboto" panose="02000000000000000000" pitchFamily="2" charset="0"/>
              </a:defRPr>
            </a:lvl1pPr>
          </a:lstStyle>
          <a:p>
            <a:pPr marL="228600" lvl="0" indent="-228600"/>
            <a:r>
              <a:rPr lang="pl-PL" dirty="0"/>
              <a:t>Insert </a:t>
            </a:r>
            <a:r>
              <a:rPr lang="pl-PL" dirty="0" err="1"/>
              <a:t>Your</a:t>
            </a:r>
            <a:r>
              <a:rPr lang="pl-PL" dirty="0"/>
              <a:t> </a:t>
            </a:r>
            <a:r>
              <a:rPr lang="pl-PL" dirty="0" err="1"/>
              <a:t>Position</a:t>
            </a:r>
            <a:endParaRPr lang="pl-PL" dirty="0"/>
          </a:p>
        </p:txBody>
      </p:sp>
      <p:sp>
        <p:nvSpPr>
          <p:cNvPr id="10" name="Symbol zastępczy tekstu 18">
            <a:extLst>
              <a:ext uri="{FF2B5EF4-FFF2-40B4-BE49-F238E27FC236}">
                <a16:creationId xmlns:a16="http://schemas.microsoft.com/office/drawing/2014/main" id="{938E5FC2-EB66-384C-85E3-2DAE33F9C5DA}"/>
              </a:ext>
            </a:extLst>
          </p:cNvPr>
          <p:cNvSpPr>
            <a:spLocks noGrp="1"/>
          </p:cNvSpPr>
          <p:nvPr>
            <p:ph type="body" sz="quarter" idx="18" hasCustomPrompt="1"/>
          </p:nvPr>
        </p:nvSpPr>
        <p:spPr>
          <a:xfrm>
            <a:off x="681039" y="5271355"/>
            <a:ext cx="4608512" cy="461665"/>
          </a:xfrm>
        </p:spPr>
        <p:txBody>
          <a:bodyPr lIns="0">
            <a:normAutofit/>
          </a:bodyPr>
          <a:lstStyle>
            <a:lvl1pPr marL="0" indent="0">
              <a:buNone/>
              <a:defRPr lang="pl-PL" sz="1800" b="1" kern="1200" dirty="0" smtClean="0">
                <a:solidFill>
                  <a:schemeClr val="bg2"/>
                </a:solidFill>
                <a:latin typeface="Roboto" panose="02000000000000000000" pitchFamily="2" charset="0"/>
                <a:ea typeface="Roboto" panose="02000000000000000000" pitchFamily="2" charset="0"/>
                <a:cs typeface="+mn-cs"/>
              </a:defRPr>
            </a:lvl1pPr>
          </a:lstStyle>
          <a:p>
            <a:r>
              <a:rPr lang="pl-PL" dirty="0"/>
              <a:t>Insert </a:t>
            </a:r>
            <a:r>
              <a:rPr lang="pl-PL" dirty="0" err="1"/>
              <a:t>Your</a:t>
            </a:r>
            <a:r>
              <a:rPr lang="pl-PL" dirty="0"/>
              <a:t> </a:t>
            </a:r>
            <a:r>
              <a:rPr lang="pl-PL" dirty="0" err="1"/>
              <a:t>Name</a:t>
            </a:r>
            <a:endParaRPr lang="pl-PL" dirty="0"/>
          </a:p>
        </p:txBody>
      </p:sp>
    </p:spTree>
    <p:extLst>
      <p:ext uri="{BB962C8B-B14F-4D97-AF65-F5344CB8AC3E}">
        <p14:creationId xmlns:p14="http://schemas.microsoft.com/office/powerpoint/2010/main" val="421628713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Back Cover Social Media ">
    <p:bg>
      <p:bgPr>
        <a:solidFill>
          <a:schemeClr val="bg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01E54CD-6324-FD44-8680-8092352906E7}"/>
              </a:ext>
            </a:extLst>
          </p:cNvPr>
          <p:cNvSpPr>
            <a:spLocks noGrp="1"/>
          </p:cNvSpPr>
          <p:nvPr>
            <p:ph type="title" hasCustomPrompt="1"/>
          </p:nvPr>
        </p:nvSpPr>
        <p:spPr>
          <a:xfrm>
            <a:off x="683765" y="1445433"/>
            <a:ext cx="10827198" cy="1828560"/>
          </a:xfrm>
        </p:spPr>
        <p:txBody>
          <a:bodyPr lIns="0" tIns="46800">
            <a:normAutofit/>
          </a:bodyPr>
          <a:lstStyle>
            <a:lvl1pPr algn="ctr">
              <a:defRPr sz="8000">
                <a:solidFill>
                  <a:schemeClr val="tx1"/>
                </a:solidFill>
                <a:latin typeface="Roboto" panose="02000000000000000000" pitchFamily="2" charset="0"/>
                <a:ea typeface="Roboto" panose="02000000000000000000" pitchFamily="2" charset="0"/>
              </a:defRPr>
            </a:lvl1pPr>
          </a:lstStyle>
          <a:p>
            <a:r>
              <a:rPr lang="pl-PL" dirty="0" err="1"/>
              <a:t>Click</a:t>
            </a:r>
            <a:r>
              <a:rPr lang="pl-PL" dirty="0"/>
              <a:t> to </a:t>
            </a:r>
            <a:r>
              <a:rPr lang="pl-PL" dirty="0" err="1"/>
              <a:t>edit</a:t>
            </a:r>
            <a:endParaRPr lang="pl-PL" dirty="0"/>
          </a:p>
        </p:txBody>
      </p:sp>
      <p:cxnSp>
        <p:nvCxnSpPr>
          <p:cNvPr id="11" name="Łącznik prosty 10">
            <a:extLst>
              <a:ext uri="{FF2B5EF4-FFF2-40B4-BE49-F238E27FC236}">
                <a16:creationId xmlns:a16="http://schemas.microsoft.com/office/drawing/2014/main" id="{502308BD-AF5F-B342-A334-7FD2A4014636}"/>
              </a:ext>
            </a:extLst>
          </p:cNvPr>
          <p:cNvCxnSpPr/>
          <p:nvPr userDrawn="1"/>
        </p:nvCxnSpPr>
        <p:spPr>
          <a:xfrm>
            <a:off x="5184225" y="3416224"/>
            <a:ext cx="1823550" cy="0"/>
          </a:xfrm>
          <a:prstGeom prst="line">
            <a:avLst/>
          </a:prstGeom>
          <a:ln w="25400">
            <a:gradFill>
              <a:gsLst>
                <a:gs pos="0">
                  <a:schemeClr val="accent1"/>
                </a:gs>
                <a:gs pos="100000">
                  <a:schemeClr val="accent2"/>
                </a:gs>
              </a:gsLst>
              <a:lin ang="0" scaled="0"/>
            </a:gradFill>
          </a:ln>
          <a:effectLst/>
        </p:spPr>
        <p:style>
          <a:lnRef idx="2">
            <a:schemeClr val="accent1"/>
          </a:lnRef>
          <a:fillRef idx="0">
            <a:schemeClr val="accent1"/>
          </a:fillRef>
          <a:effectRef idx="1">
            <a:schemeClr val="accent1"/>
          </a:effectRef>
          <a:fontRef idx="minor">
            <a:schemeClr val="tx1"/>
          </a:fontRef>
        </p:style>
      </p:cxnSp>
      <p:sp>
        <p:nvSpPr>
          <p:cNvPr id="12" name="Grafika 272">
            <a:extLst>
              <a:ext uri="{FF2B5EF4-FFF2-40B4-BE49-F238E27FC236}">
                <a16:creationId xmlns:a16="http://schemas.microsoft.com/office/drawing/2014/main" id="{4EFDB663-98DF-3E45-8E03-9339D41A4C1E}"/>
              </a:ext>
            </a:extLst>
          </p:cNvPr>
          <p:cNvSpPr/>
          <p:nvPr userDrawn="1"/>
        </p:nvSpPr>
        <p:spPr>
          <a:xfrm>
            <a:off x="5881187" y="3821006"/>
            <a:ext cx="429625" cy="429593"/>
          </a:xfrm>
          <a:custGeom>
            <a:avLst/>
            <a:gdLst>
              <a:gd name="connsiteX0" fmla="*/ 211704 w 228600"/>
              <a:gd name="connsiteY0" fmla="*/ 2 h 228583"/>
              <a:gd name="connsiteX1" fmla="*/ 16896 w 228600"/>
              <a:gd name="connsiteY1" fmla="*/ 2 h 228583"/>
              <a:gd name="connsiteX2" fmla="*/ 0 w 228600"/>
              <a:gd name="connsiteY2" fmla="*/ 16376 h 228583"/>
              <a:gd name="connsiteX3" fmla="*/ 0 w 228600"/>
              <a:gd name="connsiteY3" fmla="*/ 212213 h 228583"/>
              <a:gd name="connsiteX4" fmla="*/ 16896 w 228600"/>
              <a:gd name="connsiteY4" fmla="*/ 228582 h 228583"/>
              <a:gd name="connsiteX5" fmla="*/ 211704 w 228600"/>
              <a:gd name="connsiteY5" fmla="*/ 228582 h 228583"/>
              <a:gd name="connsiteX6" fmla="*/ 228600 w 228600"/>
              <a:gd name="connsiteY6" fmla="*/ 212210 h 228583"/>
              <a:gd name="connsiteX7" fmla="*/ 228600 w 228600"/>
              <a:gd name="connsiteY7" fmla="*/ 16376 h 228583"/>
              <a:gd name="connsiteX8" fmla="*/ 211704 w 228600"/>
              <a:gd name="connsiteY8" fmla="*/ 2 h 228583"/>
              <a:gd name="connsiteX9" fmla="*/ 70615 w 228600"/>
              <a:gd name="connsiteY9" fmla="*/ 190758 h 228583"/>
              <a:gd name="connsiteX10" fmla="*/ 36311 w 228600"/>
              <a:gd name="connsiteY10" fmla="*/ 190758 h 228583"/>
              <a:gd name="connsiteX11" fmla="*/ 36311 w 228600"/>
              <a:gd name="connsiteY11" fmla="*/ 87552 h 228583"/>
              <a:gd name="connsiteX12" fmla="*/ 70615 w 228600"/>
              <a:gd name="connsiteY12" fmla="*/ 87552 h 228583"/>
              <a:gd name="connsiteX13" fmla="*/ 53469 w 228600"/>
              <a:gd name="connsiteY13" fmla="*/ 73464 h 228583"/>
              <a:gd name="connsiteX14" fmla="*/ 53244 w 228600"/>
              <a:gd name="connsiteY14" fmla="*/ 73464 h 228583"/>
              <a:gd name="connsiteX15" fmla="*/ 34319 w 228600"/>
              <a:gd name="connsiteY15" fmla="*/ 56693 h 228583"/>
              <a:gd name="connsiteX16" fmla="*/ 51090 w 228600"/>
              <a:gd name="connsiteY16" fmla="*/ 37768 h 228583"/>
              <a:gd name="connsiteX17" fmla="*/ 53696 w 228600"/>
              <a:gd name="connsiteY17" fmla="*/ 37801 h 228583"/>
              <a:gd name="connsiteX18" fmla="*/ 72828 w 228600"/>
              <a:gd name="connsiteY18" fmla="*/ 54350 h 228583"/>
              <a:gd name="connsiteX19" fmla="*/ 56280 w 228600"/>
              <a:gd name="connsiteY19" fmla="*/ 73482 h 228583"/>
              <a:gd name="connsiteX20" fmla="*/ 53469 w 228600"/>
              <a:gd name="connsiteY20" fmla="*/ 73464 h 228583"/>
              <a:gd name="connsiteX21" fmla="*/ 194313 w 228600"/>
              <a:gd name="connsiteY21" fmla="*/ 190758 h 228583"/>
              <a:gd name="connsiteX22" fmla="*/ 160012 w 228600"/>
              <a:gd name="connsiteY22" fmla="*/ 190758 h 228583"/>
              <a:gd name="connsiteX23" fmla="*/ 160012 w 228600"/>
              <a:gd name="connsiteY23" fmla="*/ 135552 h 228583"/>
              <a:gd name="connsiteX24" fmla="*/ 142635 w 228600"/>
              <a:gd name="connsiteY24" fmla="*/ 112212 h 228583"/>
              <a:gd name="connsiteX25" fmla="*/ 125032 w 228600"/>
              <a:gd name="connsiteY25" fmla="*/ 124760 h 228583"/>
              <a:gd name="connsiteX26" fmla="*/ 123902 w 228600"/>
              <a:gd name="connsiteY26" fmla="*/ 133130 h 228583"/>
              <a:gd name="connsiteX27" fmla="*/ 123902 w 228600"/>
              <a:gd name="connsiteY27" fmla="*/ 190758 h 228583"/>
              <a:gd name="connsiteX28" fmla="*/ 89602 w 228600"/>
              <a:gd name="connsiteY28" fmla="*/ 190758 h 228583"/>
              <a:gd name="connsiteX29" fmla="*/ 89605 w 228600"/>
              <a:gd name="connsiteY29" fmla="*/ 87555 h 228583"/>
              <a:gd name="connsiteX30" fmla="*/ 123906 w 228600"/>
              <a:gd name="connsiteY30" fmla="*/ 87555 h 228583"/>
              <a:gd name="connsiteX31" fmla="*/ 123906 w 228600"/>
              <a:gd name="connsiteY31" fmla="*/ 102166 h 228583"/>
              <a:gd name="connsiteX32" fmla="*/ 154823 w 228600"/>
              <a:gd name="connsiteY32" fmla="*/ 85133 h 228583"/>
              <a:gd name="connsiteX33" fmla="*/ 194313 w 228600"/>
              <a:gd name="connsiteY33" fmla="*/ 131583 h 228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28600" h="228583">
                <a:moveTo>
                  <a:pt x="211704" y="2"/>
                </a:moveTo>
                <a:lnTo>
                  <a:pt x="16896" y="2"/>
                </a:lnTo>
                <a:cubicBezTo>
                  <a:pt x="7710" y="-137"/>
                  <a:pt x="149" y="7191"/>
                  <a:pt x="0" y="16376"/>
                </a:cubicBezTo>
                <a:lnTo>
                  <a:pt x="0" y="212213"/>
                </a:lnTo>
                <a:cubicBezTo>
                  <a:pt x="149" y="221397"/>
                  <a:pt x="7712" y="228724"/>
                  <a:pt x="16896" y="228582"/>
                </a:cubicBezTo>
                <a:lnTo>
                  <a:pt x="211704" y="228582"/>
                </a:lnTo>
                <a:cubicBezTo>
                  <a:pt x="220890" y="228724"/>
                  <a:pt x="228453" y="221396"/>
                  <a:pt x="228600" y="212210"/>
                </a:cubicBezTo>
                <a:lnTo>
                  <a:pt x="228600" y="16376"/>
                </a:lnTo>
                <a:cubicBezTo>
                  <a:pt x="228452" y="7191"/>
                  <a:pt x="220890" y="-138"/>
                  <a:pt x="211704" y="2"/>
                </a:cubicBezTo>
                <a:close/>
                <a:moveTo>
                  <a:pt x="70615" y="190758"/>
                </a:moveTo>
                <a:lnTo>
                  <a:pt x="36311" y="190758"/>
                </a:lnTo>
                <a:lnTo>
                  <a:pt x="36311" y="87552"/>
                </a:lnTo>
                <a:lnTo>
                  <a:pt x="70615" y="87552"/>
                </a:lnTo>
                <a:close/>
                <a:moveTo>
                  <a:pt x="53469" y="73464"/>
                </a:moveTo>
                <a:lnTo>
                  <a:pt x="53244" y="73464"/>
                </a:lnTo>
                <a:cubicBezTo>
                  <a:pt x="43387" y="74058"/>
                  <a:pt x="34914" y="66550"/>
                  <a:pt x="34319" y="56693"/>
                </a:cubicBezTo>
                <a:cubicBezTo>
                  <a:pt x="33724" y="46836"/>
                  <a:pt x="41233" y="38363"/>
                  <a:pt x="51090" y="37768"/>
                </a:cubicBezTo>
                <a:cubicBezTo>
                  <a:pt x="51958" y="37716"/>
                  <a:pt x="52830" y="37727"/>
                  <a:pt x="53696" y="37801"/>
                </a:cubicBezTo>
                <a:cubicBezTo>
                  <a:pt x="63549" y="37088"/>
                  <a:pt x="72115" y="44497"/>
                  <a:pt x="72828" y="54350"/>
                </a:cubicBezTo>
                <a:cubicBezTo>
                  <a:pt x="73542" y="64203"/>
                  <a:pt x="66133" y="72768"/>
                  <a:pt x="56280" y="73482"/>
                </a:cubicBezTo>
                <a:cubicBezTo>
                  <a:pt x="55344" y="73549"/>
                  <a:pt x="54404" y="73543"/>
                  <a:pt x="53469" y="73464"/>
                </a:cubicBezTo>
                <a:close/>
                <a:moveTo>
                  <a:pt x="194313" y="190758"/>
                </a:moveTo>
                <a:lnTo>
                  <a:pt x="160012" y="190758"/>
                </a:lnTo>
                <a:lnTo>
                  <a:pt x="160012" y="135552"/>
                </a:lnTo>
                <a:cubicBezTo>
                  <a:pt x="160012" y="121676"/>
                  <a:pt x="155045" y="112212"/>
                  <a:pt x="142635" y="112212"/>
                </a:cubicBezTo>
                <a:cubicBezTo>
                  <a:pt x="134706" y="112259"/>
                  <a:pt x="127662" y="117280"/>
                  <a:pt x="125032" y="124760"/>
                </a:cubicBezTo>
                <a:cubicBezTo>
                  <a:pt x="124154" y="127459"/>
                  <a:pt x="123771" y="130294"/>
                  <a:pt x="123902" y="133130"/>
                </a:cubicBezTo>
                <a:lnTo>
                  <a:pt x="123902" y="190758"/>
                </a:lnTo>
                <a:lnTo>
                  <a:pt x="89602" y="190758"/>
                </a:lnTo>
                <a:cubicBezTo>
                  <a:pt x="89604" y="190251"/>
                  <a:pt x="90050" y="97211"/>
                  <a:pt x="89605" y="87555"/>
                </a:cubicBezTo>
                <a:lnTo>
                  <a:pt x="123906" y="87555"/>
                </a:lnTo>
                <a:lnTo>
                  <a:pt x="123906" y="102166"/>
                </a:lnTo>
                <a:cubicBezTo>
                  <a:pt x="130237" y="91175"/>
                  <a:pt x="142150" y="84612"/>
                  <a:pt x="154823" y="85133"/>
                </a:cubicBezTo>
                <a:cubicBezTo>
                  <a:pt x="177392" y="85133"/>
                  <a:pt x="194313" y="99884"/>
                  <a:pt x="194313" y="131583"/>
                </a:cubicBezTo>
                <a:close/>
              </a:path>
            </a:pathLst>
          </a:custGeom>
          <a:solidFill>
            <a:schemeClr val="tx1"/>
          </a:solidFill>
          <a:ln w="9525" cap="flat">
            <a:noFill/>
            <a:prstDash val="solid"/>
            <a:miter/>
          </a:ln>
        </p:spPr>
        <p:txBody>
          <a:bodyPr rtlCol="0" anchor="ctr"/>
          <a:lstStyle/>
          <a:p>
            <a:endParaRPr lang="pl-PL"/>
          </a:p>
        </p:txBody>
      </p:sp>
      <p:sp>
        <p:nvSpPr>
          <p:cNvPr id="15" name="Grafika 296">
            <a:extLst>
              <a:ext uri="{FF2B5EF4-FFF2-40B4-BE49-F238E27FC236}">
                <a16:creationId xmlns:a16="http://schemas.microsoft.com/office/drawing/2014/main" id="{D8BF8F52-CD90-C041-BF23-CA3B17522023}"/>
              </a:ext>
            </a:extLst>
          </p:cNvPr>
          <p:cNvSpPr/>
          <p:nvPr userDrawn="1"/>
        </p:nvSpPr>
        <p:spPr>
          <a:xfrm>
            <a:off x="8677523" y="3848984"/>
            <a:ext cx="399136" cy="324450"/>
          </a:xfrm>
          <a:custGeom>
            <a:avLst/>
            <a:gdLst>
              <a:gd name="connsiteX0" fmla="*/ 212378 w 212377"/>
              <a:gd name="connsiteY0" fmla="*/ 20406 h 172637"/>
              <a:gd name="connsiteX1" fmla="*/ 187351 w 212377"/>
              <a:gd name="connsiteY1" fmla="*/ 27264 h 172637"/>
              <a:gd name="connsiteX2" fmla="*/ 206508 w 212377"/>
              <a:gd name="connsiteY2" fmla="*/ 3153 h 172637"/>
              <a:gd name="connsiteX3" fmla="*/ 178839 w 212377"/>
              <a:gd name="connsiteY3" fmla="*/ 13734 h 172637"/>
              <a:gd name="connsiteX4" fmla="*/ 117185 w 212377"/>
              <a:gd name="connsiteY4" fmla="*/ 11845 h 172637"/>
              <a:gd name="connsiteX5" fmla="*/ 104583 w 212377"/>
              <a:gd name="connsiteY5" fmla="*/ 53491 h 172637"/>
              <a:gd name="connsiteX6" fmla="*/ 14782 w 212377"/>
              <a:gd name="connsiteY6" fmla="*/ 7947 h 172637"/>
              <a:gd name="connsiteX7" fmla="*/ 28272 w 212377"/>
              <a:gd name="connsiteY7" fmla="*/ 66137 h 172637"/>
              <a:gd name="connsiteX8" fmla="*/ 8495 w 212377"/>
              <a:gd name="connsiteY8" fmla="*/ 60681 h 172637"/>
              <a:gd name="connsiteX9" fmla="*/ 8495 w 212377"/>
              <a:gd name="connsiteY9" fmla="*/ 61233 h 172637"/>
              <a:gd name="connsiteX10" fmla="*/ 43453 w 212377"/>
              <a:gd name="connsiteY10" fmla="*/ 103965 h 172637"/>
              <a:gd name="connsiteX11" fmla="*/ 23778 w 212377"/>
              <a:gd name="connsiteY11" fmla="*/ 104713 h 172637"/>
              <a:gd name="connsiteX12" fmla="*/ 64487 w 212377"/>
              <a:gd name="connsiteY12" fmla="*/ 134985 h 172637"/>
              <a:gd name="connsiteX13" fmla="*/ 10373 w 212377"/>
              <a:gd name="connsiteY13" fmla="*/ 153683 h 172637"/>
              <a:gd name="connsiteX14" fmla="*/ 0 w 212377"/>
              <a:gd name="connsiteY14" fmla="*/ 153054 h 172637"/>
              <a:gd name="connsiteX15" fmla="*/ 66789 w 212377"/>
              <a:gd name="connsiteY15" fmla="*/ 172601 h 172637"/>
              <a:gd name="connsiteX16" fmla="*/ 66789 w 212377"/>
              <a:gd name="connsiteY16" fmla="*/ 172635 h 172637"/>
              <a:gd name="connsiteX17" fmla="*/ 190767 w 212377"/>
              <a:gd name="connsiteY17" fmla="*/ 50290 h 172637"/>
              <a:gd name="connsiteX18" fmla="*/ 190766 w 212377"/>
              <a:gd name="connsiteY18" fmla="*/ 48604 h 172637"/>
              <a:gd name="connsiteX19" fmla="*/ 190639 w 212377"/>
              <a:gd name="connsiteY19" fmla="*/ 42970 h 172637"/>
              <a:gd name="connsiteX20" fmla="*/ 212378 w 212377"/>
              <a:gd name="connsiteY20" fmla="*/ 20406 h 172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2377" h="172637">
                <a:moveTo>
                  <a:pt x="212378" y="20406"/>
                </a:moveTo>
                <a:cubicBezTo>
                  <a:pt x="204426" y="23931"/>
                  <a:pt x="195990" y="26243"/>
                  <a:pt x="187351" y="27264"/>
                </a:cubicBezTo>
                <a:cubicBezTo>
                  <a:pt x="196448" y="21815"/>
                  <a:pt x="203256" y="13246"/>
                  <a:pt x="206508" y="3153"/>
                </a:cubicBezTo>
                <a:cubicBezTo>
                  <a:pt x="197955" y="8231"/>
                  <a:pt x="188597" y="11809"/>
                  <a:pt x="178839" y="13734"/>
                </a:cubicBezTo>
                <a:cubicBezTo>
                  <a:pt x="162336" y="-3813"/>
                  <a:pt x="134732" y="-4659"/>
                  <a:pt x="117185" y="11845"/>
                </a:cubicBezTo>
                <a:cubicBezTo>
                  <a:pt x="105866" y="22491"/>
                  <a:pt x="101065" y="38355"/>
                  <a:pt x="104583" y="53491"/>
                </a:cubicBezTo>
                <a:cubicBezTo>
                  <a:pt x="69545" y="51732"/>
                  <a:pt x="36902" y="35177"/>
                  <a:pt x="14782" y="7947"/>
                </a:cubicBezTo>
                <a:cubicBezTo>
                  <a:pt x="3217" y="27864"/>
                  <a:pt x="9123" y="53340"/>
                  <a:pt x="28272" y="66137"/>
                </a:cubicBezTo>
                <a:cubicBezTo>
                  <a:pt x="21337" y="65932"/>
                  <a:pt x="14554" y="64060"/>
                  <a:pt x="8495" y="60681"/>
                </a:cubicBezTo>
                <a:lnTo>
                  <a:pt x="8495" y="61233"/>
                </a:lnTo>
                <a:cubicBezTo>
                  <a:pt x="8498" y="81980"/>
                  <a:pt x="23118" y="99852"/>
                  <a:pt x="43453" y="103965"/>
                </a:cubicBezTo>
                <a:cubicBezTo>
                  <a:pt x="37038" y="105715"/>
                  <a:pt x="30307" y="105971"/>
                  <a:pt x="23778" y="104713"/>
                </a:cubicBezTo>
                <a:cubicBezTo>
                  <a:pt x="29482" y="122467"/>
                  <a:pt x="45842" y="134633"/>
                  <a:pt x="64487" y="134985"/>
                </a:cubicBezTo>
                <a:cubicBezTo>
                  <a:pt x="49059" y="147116"/>
                  <a:pt x="29998" y="153702"/>
                  <a:pt x="10373" y="153683"/>
                </a:cubicBezTo>
                <a:cubicBezTo>
                  <a:pt x="6906" y="153676"/>
                  <a:pt x="3442" y="153466"/>
                  <a:pt x="0" y="153054"/>
                </a:cubicBezTo>
                <a:cubicBezTo>
                  <a:pt x="19925" y="165846"/>
                  <a:pt x="43111" y="172632"/>
                  <a:pt x="66789" y="172601"/>
                </a:cubicBezTo>
                <a:lnTo>
                  <a:pt x="66789" y="172635"/>
                </a:lnTo>
                <a:cubicBezTo>
                  <a:pt x="134809" y="173086"/>
                  <a:pt x="190316" y="118310"/>
                  <a:pt x="190767" y="50290"/>
                </a:cubicBezTo>
                <a:cubicBezTo>
                  <a:pt x="190770" y="49728"/>
                  <a:pt x="190770" y="49166"/>
                  <a:pt x="190766" y="48604"/>
                </a:cubicBezTo>
                <a:cubicBezTo>
                  <a:pt x="190766" y="46718"/>
                  <a:pt x="190766" y="44840"/>
                  <a:pt x="190639" y="42970"/>
                </a:cubicBezTo>
                <a:cubicBezTo>
                  <a:pt x="199167" y="36799"/>
                  <a:pt x="206528" y="29158"/>
                  <a:pt x="212378" y="20406"/>
                </a:cubicBezTo>
                <a:close/>
              </a:path>
            </a:pathLst>
          </a:custGeom>
          <a:solidFill>
            <a:schemeClr val="tx1"/>
          </a:solidFill>
          <a:ln w="9525" cap="flat">
            <a:noFill/>
            <a:prstDash val="solid"/>
            <a:miter/>
          </a:ln>
        </p:spPr>
        <p:txBody>
          <a:bodyPr rtlCol="0" anchor="ctr"/>
          <a:lstStyle/>
          <a:p>
            <a:endParaRPr lang="pl-PL"/>
          </a:p>
        </p:txBody>
      </p:sp>
      <p:sp>
        <p:nvSpPr>
          <p:cNvPr id="22" name="Grafika 311">
            <a:extLst>
              <a:ext uri="{FF2B5EF4-FFF2-40B4-BE49-F238E27FC236}">
                <a16:creationId xmlns:a16="http://schemas.microsoft.com/office/drawing/2014/main" id="{8FBD298E-A57A-AF44-B6F3-9738CECD0C0E}"/>
              </a:ext>
            </a:extLst>
          </p:cNvPr>
          <p:cNvSpPr/>
          <p:nvPr userDrawn="1"/>
        </p:nvSpPr>
        <p:spPr>
          <a:xfrm>
            <a:off x="3115463" y="3821006"/>
            <a:ext cx="430223" cy="430262"/>
          </a:xfrm>
          <a:custGeom>
            <a:avLst/>
            <a:gdLst>
              <a:gd name="connsiteX0" fmla="*/ 228917 w 228918"/>
              <a:gd name="connsiteY0" fmla="*/ 114527 h 228939"/>
              <a:gd name="connsiteX1" fmla="*/ 225662 w 228918"/>
              <a:gd name="connsiteY1" fmla="*/ 87343 h 228939"/>
              <a:gd name="connsiteX2" fmla="*/ 223351 w 228918"/>
              <a:gd name="connsiteY2" fmla="*/ 79202 h 228939"/>
              <a:gd name="connsiteX3" fmla="*/ 222452 w 228918"/>
              <a:gd name="connsiteY3" fmla="*/ 76544 h 228939"/>
              <a:gd name="connsiteX4" fmla="*/ 219931 w 228918"/>
              <a:gd name="connsiteY4" fmla="*/ 70034 h 228939"/>
              <a:gd name="connsiteX5" fmla="*/ 70034 w 228918"/>
              <a:gd name="connsiteY5" fmla="*/ 9009 h 228939"/>
              <a:gd name="connsiteX6" fmla="*/ 9009 w 228918"/>
              <a:gd name="connsiteY6" fmla="*/ 158906 h 228939"/>
              <a:gd name="connsiteX7" fmla="*/ 158906 w 228918"/>
              <a:gd name="connsiteY7" fmla="*/ 219931 h 228939"/>
              <a:gd name="connsiteX8" fmla="*/ 180358 w 228918"/>
              <a:gd name="connsiteY8" fmla="*/ 208040 h 228939"/>
              <a:gd name="connsiteX9" fmla="*/ 182700 w 228918"/>
              <a:gd name="connsiteY9" fmla="*/ 194775 h 228939"/>
              <a:gd name="connsiteX10" fmla="*/ 169435 w 228918"/>
              <a:gd name="connsiteY10" fmla="*/ 192433 h 228939"/>
              <a:gd name="connsiteX11" fmla="*/ 169389 w 228918"/>
              <a:gd name="connsiteY11" fmla="*/ 192465 h 228939"/>
              <a:gd name="connsiteX12" fmla="*/ 169389 w 228918"/>
              <a:gd name="connsiteY12" fmla="*/ 192465 h 228939"/>
              <a:gd name="connsiteX13" fmla="*/ 36453 w 228918"/>
              <a:gd name="connsiteY13" fmla="*/ 169385 h 228939"/>
              <a:gd name="connsiteX14" fmla="*/ 59533 w 228918"/>
              <a:gd name="connsiteY14" fmla="*/ 36450 h 228939"/>
              <a:gd name="connsiteX15" fmla="*/ 192468 w 228918"/>
              <a:gd name="connsiteY15" fmla="*/ 59529 h 228939"/>
              <a:gd name="connsiteX16" fmla="*/ 209867 w 228918"/>
              <a:gd name="connsiteY16" fmla="*/ 114527 h 228939"/>
              <a:gd name="connsiteX17" fmla="*/ 207725 w 228918"/>
              <a:gd name="connsiteY17" fmla="*/ 133440 h 228939"/>
              <a:gd name="connsiteX18" fmla="*/ 204099 w 228918"/>
              <a:gd name="connsiteY18" fmla="*/ 142659 h 228939"/>
              <a:gd name="connsiteX19" fmla="*/ 200829 w 228918"/>
              <a:gd name="connsiteY19" fmla="*/ 147201 h 228939"/>
              <a:gd name="connsiteX20" fmla="*/ 198243 w 228918"/>
              <a:gd name="connsiteY20" fmla="*/ 149538 h 228939"/>
              <a:gd name="connsiteX21" fmla="*/ 194229 w 228918"/>
              <a:gd name="connsiteY21" fmla="*/ 151730 h 228939"/>
              <a:gd name="connsiteX22" fmla="*/ 190026 w 228918"/>
              <a:gd name="connsiteY22" fmla="*/ 152660 h 228939"/>
              <a:gd name="connsiteX23" fmla="*/ 188659 w 228918"/>
              <a:gd name="connsiteY23" fmla="*/ 152717 h 228939"/>
              <a:gd name="connsiteX24" fmla="*/ 182432 w 228918"/>
              <a:gd name="connsiteY24" fmla="*/ 151493 h 228939"/>
              <a:gd name="connsiteX25" fmla="*/ 175728 w 228918"/>
              <a:gd name="connsiteY25" fmla="*/ 146391 h 228939"/>
              <a:gd name="connsiteX26" fmla="*/ 172889 w 228918"/>
              <a:gd name="connsiteY26" fmla="*/ 141001 h 228939"/>
              <a:gd name="connsiteX27" fmla="*/ 171767 w 228918"/>
              <a:gd name="connsiteY27" fmla="*/ 133581 h 228939"/>
              <a:gd name="connsiteX28" fmla="*/ 171767 w 228918"/>
              <a:gd name="connsiteY28" fmla="*/ 76427 h 228939"/>
              <a:gd name="connsiteX29" fmla="*/ 162240 w 228918"/>
              <a:gd name="connsiteY29" fmla="*/ 66903 h 228939"/>
              <a:gd name="connsiteX30" fmla="*/ 153499 w 228918"/>
              <a:gd name="connsiteY30" fmla="*/ 72646 h 228939"/>
              <a:gd name="connsiteX31" fmla="*/ 72695 w 228918"/>
              <a:gd name="connsiteY31" fmla="*/ 75609 h 228939"/>
              <a:gd name="connsiteX32" fmla="*/ 75658 w 228918"/>
              <a:gd name="connsiteY32" fmla="*/ 156413 h 228939"/>
              <a:gd name="connsiteX33" fmla="*/ 156462 w 228918"/>
              <a:gd name="connsiteY33" fmla="*/ 153450 h 228939"/>
              <a:gd name="connsiteX34" fmla="*/ 157197 w 228918"/>
              <a:gd name="connsiteY34" fmla="*/ 152643 h 228939"/>
              <a:gd name="connsiteX35" fmla="*/ 161240 w 228918"/>
              <a:gd name="connsiteY35" fmla="*/ 158777 h 228939"/>
              <a:gd name="connsiteX36" fmla="*/ 188659 w 228918"/>
              <a:gd name="connsiteY36" fmla="*/ 171768 h 228939"/>
              <a:gd name="connsiteX37" fmla="*/ 191607 w 228918"/>
              <a:gd name="connsiteY37" fmla="*/ 171645 h 228939"/>
              <a:gd name="connsiteX38" fmla="*/ 211020 w 228918"/>
              <a:gd name="connsiteY38" fmla="*/ 163723 h 228939"/>
              <a:gd name="connsiteX39" fmla="*/ 218562 w 228918"/>
              <a:gd name="connsiteY39" fmla="*/ 155431 h 228939"/>
              <a:gd name="connsiteX40" fmla="*/ 222987 w 228918"/>
              <a:gd name="connsiteY40" fmla="*/ 147431 h 228939"/>
              <a:gd name="connsiteX41" fmla="*/ 227391 w 228918"/>
              <a:gd name="connsiteY41" fmla="*/ 132686 h 228939"/>
              <a:gd name="connsiteX42" fmla="*/ 228917 w 228918"/>
              <a:gd name="connsiteY42" fmla="*/ 114529 h 228939"/>
              <a:gd name="connsiteX43" fmla="*/ 135912 w 228918"/>
              <a:gd name="connsiteY43" fmla="*/ 146126 h 228939"/>
              <a:gd name="connsiteX44" fmla="*/ 83143 w 228918"/>
              <a:gd name="connsiteY44" fmla="*/ 135792 h 228939"/>
              <a:gd name="connsiteX45" fmla="*/ 93477 w 228918"/>
              <a:gd name="connsiteY45" fmla="*/ 83023 h 228939"/>
              <a:gd name="connsiteX46" fmla="*/ 146246 w 228918"/>
              <a:gd name="connsiteY46" fmla="*/ 93357 h 228939"/>
              <a:gd name="connsiteX47" fmla="*/ 149727 w 228918"/>
              <a:gd name="connsiteY47" fmla="*/ 129355 h 228939"/>
              <a:gd name="connsiteX48" fmla="*/ 135912 w 228918"/>
              <a:gd name="connsiteY48" fmla="*/ 146126 h 228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28918" h="228939">
                <a:moveTo>
                  <a:pt x="228917" y="114527"/>
                </a:moveTo>
                <a:cubicBezTo>
                  <a:pt x="228923" y="105368"/>
                  <a:pt x="227830" y="96242"/>
                  <a:pt x="225662" y="87343"/>
                </a:cubicBezTo>
                <a:cubicBezTo>
                  <a:pt x="224990" y="84589"/>
                  <a:pt x="224220" y="81875"/>
                  <a:pt x="223351" y="79202"/>
                </a:cubicBezTo>
                <a:cubicBezTo>
                  <a:pt x="223062" y="78311"/>
                  <a:pt x="222762" y="77425"/>
                  <a:pt x="222452" y="76544"/>
                </a:cubicBezTo>
                <a:cubicBezTo>
                  <a:pt x="221676" y="74342"/>
                  <a:pt x="220836" y="72172"/>
                  <a:pt x="219931" y="70034"/>
                </a:cubicBezTo>
                <a:cubicBezTo>
                  <a:pt x="195389" y="11789"/>
                  <a:pt x="128278" y="-15532"/>
                  <a:pt x="70034" y="9009"/>
                </a:cubicBezTo>
                <a:cubicBezTo>
                  <a:pt x="11789" y="33551"/>
                  <a:pt x="-15532" y="100662"/>
                  <a:pt x="9009" y="158906"/>
                </a:cubicBezTo>
                <a:cubicBezTo>
                  <a:pt x="33551" y="217151"/>
                  <a:pt x="100662" y="244472"/>
                  <a:pt x="158906" y="219931"/>
                </a:cubicBezTo>
                <a:cubicBezTo>
                  <a:pt x="166462" y="216747"/>
                  <a:pt x="173654" y="212761"/>
                  <a:pt x="180358" y="208040"/>
                </a:cubicBezTo>
                <a:cubicBezTo>
                  <a:pt x="184667" y="205024"/>
                  <a:pt x="185716" y="199085"/>
                  <a:pt x="182700" y="194775"/>
                </a:cubicBezTo>
                <a:cubicBezTo>
                  <a:pt x="179684" y="190465"/>
                  <a:pt x="173745" y="189416"/>
                  <a:pt x="169435" y="192433"/>
                </a:cubicBezTo>
                <a:cubicBezTo>
                  <a:pt x="169420" y="192443"/>
                  <a:pt x="169404" y="192454"/>
                  <a:pt x="169389" y="192465"/>
                </a:cubicBezTo>
                <a:lnTo>
                  <a:pt x="169389" y="192465"/>
                </a:lnTo>
                <a:cubicBezTo>
                  <a:pt x="126307" y="222801"/>
                  <a:pt x="66789" y="212468"/>
                  <a:pt x="36453" y="169385"/>
                </a:cubicBezTo>
                <a:cubicBezTo>
                  <a:pt x="6117" y="126303"/>
                  <a:pt x="16450" y="66786"/>
                  <a:pt x="59533" y="36450"/>
                </a:cubicBezTo>
                <a:cubicBezTo>
                  <a:pt x="102615" y="6113"/>
                  <a:pt x="162132" y="16446"/>
                  <a:pt x="192468" y="59529"/>
                </a:cubicBezTo>
                <a:cubicBezTo>
                  <a:pt x="203804" y="75627"/>
                  <a:pt x="209881" y="94838"/>
                  <a:pt x="209867" y="114527"/>
                </a:cubicBezTo>
                <a:cubicBezTo>
                  <a:pt x="209963" y="120897"/>
                  <a:pt x="209243" y="127253"/>
                  <a:pt x="207725" y="133440"/>
                </a:cubicBezTo>
                <a:cubicBezTo>
                  <a:pt x="206918" y="136656"/>
                  <a:pt x="205699" y="139755"/>
                  <a:pt x="204099" y="142659"/>
                </a:cubicBezTo>
                <a:cubicBezTo>
                  <a:pt x="203186" y="144294"/>
                  <a:pt x="202089" y="145817"/>
                  <a:pt x="200829" y="147201"/>
                </a:cubicBezTo>
                <a:cubicBezTo>
                  <a:pt x="200041" y="148059"/>
                  <a:pt x="199176" y="148841"/>
                  <a:pt x="198243" y="149538"/>
                </a:cubicBezTo>
                <a:cubicBezTo>
                  <a:pt x="197016" y="150456"/>
                  <a:pt x="195665" y="151194"/>
                  <a:pt x="194229" y="151730"/>
                </a:cubicBezTo>
                <a:cubicBezTo>
                  <a:pt x="192877" y="152230"/>
                  <a:pt x="191463" y="152543"/>
                  <a:pt x="190026" y="152660"/>
                </a:cubicBezTo>
                <a:cubicBezTo>
                  <a:pt x="189570" y="152698"/>
                  <a:pt x="189115" y="152717"/>
                  <a:pt x="188659" y="152717"/>
                </a:cubicBezTo>
                <a:cubicBezTo>
                  <a:pt x="186524" y="152717"/>
                  <a:pt x="184408" y="152301"/>
                  <a:pt x="182432" y="151493"/>
                </a:cubicBezTo>
                <a:cubicBezTo>
                  <a:pt x="179788" y="150410"/>
                  <a:pt x="177476" y="148651"/>
                  <a:pt x="175728" y="146391"/>
                </a:cubicBezTo>
                <a:cubicBezTo>
                  <a:pt x="174481" y="144770"/>
                  <a:pt x="173521" y="142947"/>
                  <a:pt x="172889" y="141001"/>
                </a:cubicBezTo>
                <a:cubicBezTo>
                  <a:pt x="172121" y="138604"/>
                  <a:pt x="171742" y="136099"/>
                  <a:pt x="171767" y="133581"/>
                </a:cubicBezTo>
                <a:lnTo>
                  <a:pt x="171767" y="76427"/>
                </a:lnTo>
                <a:cubicBezTo>
                  <a:pt x="171766" y="71166"/>
                  <a:pt x="167501" y="66902"/>
                  <a:pt x="162240" y="66903"/>
                </a:cubicBezTo>
                <a:cubicBezTo>
                  <a:pt x="158442" y="66903"/>
                  <a:pt x="155007" y="69160"/>
                  <a:pt x="153499" y="72646"/>
                </a:cubicBezTo>
                <a:cubicBezTo>
                  <a:pt x="130367" y="51151"/>
                  <a:pt x="94190" y="52477"/>
                  <a:pt x="72695" y="75609"/>
                </a:cubicBezTo>
                <a:cubicBezTo>
                  <a:pt x="51199" y="98740"/>
                  <a:pt x="52526" y="134918"/>
                  <a:pt x="75658" y="156413"/>
                </a:cubicBezTo>
                <a:cubicBezTo>
                  <a:pt x="98789" y="177908"/>
                  <a:pt x="134967" y="176582"/>
                  <a:pt x="156462" y="153450"/>
                </a:cubicBezTo>
                <a:cubicBezTo>
                  <a:pt x="156710" y="153183"/>
                  <a:pt x="156955" y="152914"/>
                  <a:pt x="157197" y="152643"/>
                </a:cubicBezTo>
                <a:cubicBezTo>
                  <a:pt x="158334" y="154820"/>
                  <a:pt x="159688" y="156875"/>
                  <a:pt x="161240" y="158777"/>
                </a:cubicBezTo>
                <a:cubicBezTo>
                  <a:pt x="167965" y="167006"/>
                  <a:pt x="178032" y="171775"/>
                  <a:pt x="188659" y="171768"/>
                </a:cubicBezTo>
                <a:cubicBezTo>
                  <a:pt x="189640" y="171768"/>
                  <a:pt x="190623" y="171727"/>
                  <a:pt x="191607" y="171645"/>
                </a:cubicBezTo>
                <a:cubicBezTo>
                  <a:pt x="198737" y="171056"/>
                  <a:pt x="205514" y="168291"/>
                  <a:pt x="211020" y="163723"/>
                </a:cubicBezTo>
                <a:cubicBezTo>
                  <a:pt x="213911" y="161326"/>
                  <a:pt x="216450" y="158535"/>
                  <a:pt x="218562" y="155431"/>
                </a:cubicBezTo>
                <a:cubicBezTo>
                  <a:pt x="220284" y="152908"/>
                  <a:pt x="221765" y="150230"/>
                  <a:pt x="222987" y="147431"/>
                </a:cubicBezTo>
                <a:cubicBezTo>
                  <a:pt x="225025" y="142704"/>
                  <a:pt x="226503" y="137756"/>
                  <a:pt x="227391" y="132686"/>
                </a:cubicBezTo>
                <a:cubicBezTo>
                  <a:pt x="228446" y="126692"/>
                  <a:pt x="228956" y="120615"/>
                  <a:pt x="228917" y="114529"/>
                </a:cubicBezTo>
                <a:close/>
                <a:moveTo>
                  <a:pt x="135912" y="146126"/>
                </a:moveTo>
                <a:cubicBezTo>
                  <a:pt x="118487" y="157844"/>
                  <a:pt x="94861" y="153217"/>
                  <a:pt x="83143" y="135792"/>
                </a:cubicBezTo>
                <a:cubicBezTo>
                  <a:pt x="71425" y="118367"/>
                  <a:pt x="76052" y="94741"/>
                  <a:pt x="93477" y="83023"/>
                </a:cubicBezTo>
                <a:cubicBezTo>
                  <a:pt x="110903" y="71305"/>
                  <a:pt x="134528" y="75932"/>
                  <a:pt x="146246" y="93357"/>
                </a:cubicBezTo>
                <a:cubicBezTo>
                  <a:pt x="153404" y="104001"/>
                  <a:pt x="154713" y="117536"/>
                  <a:pt x="149727" y="129355"/>
                </a:cubicBezTo>
                <a:cubicBezTo>
                  <a:pt x="146857" y="136173"/>
                  <a:pt x="142055" y="142003"/>
                  <a:pt x="135912" y="146126"/>
                </a:cubicBezTo>
                <a:close/>
              </a:path>
            </a:pathLst>
          </a:custGeom>
          <a:solidFill>
            <a:schemeClr val="tx1"/>
          </a:solidFill>
          <a:ln w="9525" cap="flat">
            <a:noFill/>
            <a:prstDash val="solid"/>
            <a:miter/>
          </a:ln>
        </p:spPr>
        <p:txBody>
          <a:bodyPr rtlCol="0" anchor="ctr"/>
          <a:lstStyle/>
          <a:p>
            <a:endParaRPr lang="pl-PL"/>
          </a:p>
        </p:txBody>
      </p:sp>
      <p:sp>
        <p:nvSpPr>
          <p:cNvPr id="23" name="Symbol zastępczy tekstu 27">
            <a:extLst>
              <a:ext uri="{FF2B5EF4-FFF2-40B4-BE49-F238E27FC236}">
                <a16:creationId xmlns:a16="http://schemas.microsoft.com/office/drawing/2014/main" id="{21B162D8-8276-9542-96CA-71A9C5A9B789}"/>
              </a:ext>
            </a:extLst>
          </p:cNvPr>
          <p:cNvSpPr>
            <a:spLocks noGrp="1"/>
          </p:cNvSpPr>
          <p:nvPr>
            <p:ph type="body" sz="quarter" idx="21" hasCustomPrompt="1"/>
          </p:nvPr>
        </p:nvSpPr>
        <p:spPr>
          <a:xfrm>
            <a:off x="2071483" y="4437112"/>
            <a:ext cx="2525711" cy="821943"/>
          </a:xfrm>
        </p:spPr>
        <p:txBody>
          <a:bodyPr anchor="t">
            <a:normAutofit/>
          </a:bodyPr>
          <a:lstStyle>
            <a:lvl1pPr marL="0" indent="0" algn="ctr">
              <a:buNone/>
              <a:defRPr sz="1800" b="0">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p:txBody>
      </p:sp>
      <p:sp>
        <p:nvSpPr>
          <p:cNvPr id="24" name="Symbol zastępczy tekstu 27">
            <a:extLst>
              <a:ext uri="{FF2B5EF4-FFF2-40B4-BE49-F238E27FC236}">
                <a16:creationId xmlns:a16="http://schemas.microsoft.com/office/drawing/2014/main" id="{A542C86B-2D55-0740-BC26-F5FBE411B338}"/>
              </a:ext>
            </a:extLst>
          </p:cNvPr>
          <p:cNvSpPr>
            <a:spLocks noGrp="1"/>
          </p:cNvSpPr>
          <p:nvPr>
            <p:ph type="body" sz="quarter" idx="23" hasCustomPrompt="1"/>
          </p:nvPr>
        </p:nvSpPr>
        <p:spPr>
          <a:xfrm>
            <a:off x="4836908" y="4437113"/>
            <a:ext cx="2525711" cy="821943"/>
          </a:xfrm>
        </p:spPr>
        <p:txBody>
          <a:bodyPr anchor="t">
            <a:normAutofit/>
          </a:bodyPr>
          <a:lstStyle>
            <a:lvl1pPr marL="0" indent="0" algn="ctr">
              <a:buNone/>
              <a:defRPr sz="1800" b="0">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p:txBody>
      </p:sp>
      <p:sp>
        <p:nvSpPr>
          <p:cNvPr id="25" name="Symbol zastępczy tekstu 27">
            <a:extLst>
              <a:ext uri="{FF2B5EF4-FFF2-40B4-BE49-F238E27FC236}">
                <a16:creationId xmlns:a16="http://schemas.microsoft.com/office/drawing/2014/main" id="{4C41E9FA-B1E6-E649-9911-4C32A48470CC}"/>
              </a:ext>
            </a:extLst>
          </p:cNvPr>
          <p:cNvSpPr>
            <a:spLocks noGrp="1"/>
          </p:cNvSpPr>
          <p:nvPr>
            <p:ph type="body" sz="quarter" idx="28" hasCustomPrompt="1"/>
          </p:nvPr>
        </p:nvSpPr>
        <p:spPr>
          <a:xfrm>
            <a:off x="7614236" y="4437113"/>
            <a:ext cx="2525711" cy="821943"/>
          </a:xfrm>
        </p:spPr>
        <p:txBody>
          <a:bodyPr anchor="t">
            <a:normAutofit/>
          </a:bodyPr>
          <a:lstStyle>
            <a:lvl1pPr marL="0" indent="0" algn="ctr">
              <a:buNone/>
              <a:defRPr sz="1800" b="0">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p:txBody>
      </p:sp>
      <p:pic>
        <p:nvPicPr>
          <p:cNvPr id="27" name="Grafika 26">
            <a:extLst>
              <a:ext uri="{FF2B5EF4-FFF2-40B4-BE49-F238E27FC236}">
                <a16:creationId xmlns:a16="http://schemas.microsoft.com/office/drawing/2014/main" id="{9F212F6C-DB55-AD4B-A67F-82EAA6226E9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575857" y="6464765"/>
            <a:ext cx="946286" cy="144000"/>
          </a:xfrm>
          <a:prstGeom prst="rect">
            <a:avLst/>
          </a:prstGeom>
        </p:spPr>
      </p:pic>
    </p:spTree>
    <p:extLst>
      <p:ext uri="{BB962C8B-B14F-4D97-AF65-F5344CB8AC3E}">
        <p14:creationId xmlns:p14="http://schemas.microsoft.com/office/powerpoint/2010/main" val="120632055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Back Cover Social Media Dark">
    <p:bg>
      <p:bgPr>
        <a:solidFill>
          <a:schemeClr val="tx2"/>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01E54CD-6324-FD44-8680-8092352906E7}"/>
              </a:ext>
            </a:extLst>
          </p:cNvPr>
          <p:cNvSpPr>
            <a:spLocks noGrp="1"/>
          </p:cNvSpPr>
          <p:nvPr>
            <p:ph type="title" hasCustomPrompt="1"/>
          </p:nvPr>
        </p:nvSpPr>
        <p:spPr>
          <a:xfrm>
            <a:off x="683765" y="1445433"/>
            <a:ext cx="10827198" cy="1828560"/>
          </a:xfrm>
        </p:spPr>
        <p:txBody>
          <a:bodyPr lIns="0" tIns="46800">
            <a:normAutofit/>
          </a:bodyPr>
          <a:lstStyle>
            <a:lvl1pPr algn="ctr">
              <a:defRPr sz="8000">
                <a:solidFill>
                  <a:schemeClr val="bg2"/>
                </a:solidFill>
                <a:latin typeface="Roboto" panose="02000000000000000000" pitchFamily="2" charset="0"/>
                <a:ea typeface="Roboto" panose="02000000000000000000" pitchFamily="2" charset="0"/>
              </a:defRPr>
            </a:lvl1pPr>
          </a:lstStyle>
          <a:p>
            <a:r>
              <a:rPr lang="pl-PL" dirty="0" err="1"/>
              <a:t>Click</a:t>
            </a:r>
            <a:r>
              <a:rPr lang="pl-PL" dirty="0"/>
              <a:t> to </a:t>
            </a:r>
            <a:r>
              <a:rPr lang="pl-PL" dirty="0" err="1"/>
              <a:t>edit</a:t>
            </a:r>
            <a:endParaRPr lang="pl-PL" dirty="0"/>
          </a:p>
        </p:txBody>
      </p:sp>
      <p:cxnSp>
        <p:nvCxnSpPr>
          <p:cNvPr id="11" name="Łącznik prosty 10">
            <a:extLst>
              <a:ext uri="{FF2B5EF4-FFF2-40B4-BE49-F238E27FC236}">
                <a16:creationId xmlns:a16="http://schemas.microsoft.com/office/drawing/2014/main" id="{502308BD-AF5F-B342-A334-7FD2A4014636}"/>
              </a:ext>
            </a:extLst>
          </p:cNvPr>
          <p:cNvCxnSpPr/>
          <p:nvPr userDrawn="1"/>
        </p:nvCxnSpPr>
        <p:spPr>
          <a:xfrm>
            <a:off x="5184225" y="3416224"/>
            <a:ext cx="1823550" cy="0"/>
          </a:xfrm>
          <a:prstGeom prst="line">
            <a:avLst/>
          </a:prstGeom>
          <a:ln w="25400">
            <a:gradFill>
              <a:gsLst>
                <a:gs pos="0">
                  <a:schemeClr val="accent1"/>
                </a:gs>
                <a:gs pos="100000">
                  <a:schemeClr val="accent2"/>
                </a:gs>
              </a:gsLst>
              <a:lin ang="0" scaled="0"/>
            </a:gradFill>
          </a:ln>
          <a:effectLst/>
        </p:spPr>
        <p:style>
          <a:lnRef idx="2">
            <a:schemeClr val="accent1"/>
          </a:lnRef>
          <a:fillRef idx="0">
            <a:schemeClr val="accent1"/>
          </a:fillRef>
          <a:effectRef idx="1">
            <a:schemeClr val="accent1"/>
          </a:effectRef>
          <a:fontRef idx="minor">
            <a:schemeClr val="tx1"/>
          </a:fontRef>
        </p:style>
      </p:cxnSp>
      <p:sp>
        <p:nvSpPr>
          <p:cNvPr id="12" name="Grafika 272">
            <a:extLst>
              <a:ext uri="{FF2B5EF4-FFF2-40B4-BE49-F238E27FC236}">
                <a16:creationId xmlns:a16="http://schemas.microsoft.com/office/drawing/2014/main" id="{4EFDB663-98DF-3E45-8E03-9339D41A4C1E}"/>
              </a:ext>
            </a:extLst>
          </p:cNvPr>
          <p:cNvSpPr/>
          <p:nvPr userDrawn="1"/>
        </p:nvSpPr>
        <p:spPr>
          <a:xfrm>
            <a:off x="5881187" y="3821006"/>
            <a:ext cx="429625" cy="429593"/>
          </a:xfrm>
          <a:custGeom>
            <a:avLst/>
            <a:gdLst>
              <a:gd name="connsiteX0" fmla="*/ 211704 w 228600"/>
              <a:gd name="connsiteY0" fmla="*/ 2 h 228583"/>
              <a:gd name="connsiteX1" fmla="*/ 16896 w 228600"/>
              <a:gd name="connsiteY1" fmla="*/ 2 h 228583"/>
              <a:gd name="connsiteX2" fmla="*/ 0 w 228600"/>
              <a:gd name="connsiteY2" fmla="*/ 16376 h 228583"/>
              <a:gd name="connsiteX3" fmla="*/ 0 w 228600"/>
              <a:gd name="connsiteY3" fmla="*/ 212213 h 228583"/>
              <a:gd name="connsiteX4" fmla="*/ 16896 w 228600"/>
              <a:gd name="connsiteY4" fmla="*/ 228582 h 228583"/>
              <a:gd name="connsiteX5" fmla="*/ 211704 w 228600"/>
              <a:gd name="connsiteY5" fmla="*/ 228582 h 228583"/>
              <a:gd name="connsiteX6" fmla="*/ 228600 w 228600"/>
              <a:gd name="connsiteY6" fmla="*/ 212210 h 228583"/>
              <a:gd name="connsiteX7" fmla="*/ 228600 w 228600"/>
              <a:gd name="connsiteY7" fmla="*/ 16376 h 228583"/>
              <a:gd name="connsiteX8" fmla="*/ 211704 w 228600"/>
              <a:gd name="connsiteY8" fmla="*/ 2 h 228583"/>
              <a:gd name="connsiteX9" fmla="*/ 70615 w 228600"/>
              <a:gd name="connsiteY9" fmla="*/ 190758 h 228583"/>
              <a:gd name="connsiteX10" fmla="*/ 36311 w 228600"/>
              <a:gd name="connsiteY10" fmla="*/ 190758 h 228583"/>
              <a:gd name="connsiteX11" fmla="*/ 36311 w 228600"/>
              <a:gd name="connsiteY11" fmla="*/ 87552 h 228583"/>
              <a:gd name="connsiteX12" fmla="*/ 70615 w 228600"/>
              <a:gd name="connsiteY12" fmla="*/ 87552 h 228583"/>
              <a:gd name="connsiteX13" fmla="*/ 53469 w 228600"/>
              <a:gd name="connsiteY13" fmla="*/ 73464 h 228583"/>
              <a:gd name="connsiteX14" fmla="*/ 53244 w 228600"/>
              <a:gd name="connsiteY14" fmla="*/ 73464 h 228583"/>
              <a:gd name="connsiteX15" fmla="*/ 34319 w 228600"/>
              <a:gd name="connsiteY15" fmla="*/ 56693 h 228583"/>
              <a:gd name="connsiteX16" fmla="*/ 51090 w 228600"/>
              <a:gd name="connsiteY16" fmla="*/ 37768 h 228583"/>
              <a:gd name="connsiteX17" fmla="*/ 53696 w 228600"/>
              <a:gd name="connsiteY17" fmla="*/ 37801 h 228583"/>
              <a:gd name="connsiteX18" fmla="*/ 72828 w 228600"/>
              <a:gd name="connsiteY18" fmla="*/ 54350 h 228583"/>
              <a:gd name="connsiteX19" fmla="*/ 56280 w 228600"/>
              <a:gd name="connsiteY19" fmla="*/ 73482 h 228583"/>
              <a:gd name="connsiteX20" fmla="*/ 53469 w 228600"/>
              <a:gd name="connsiteY20" fmla="*/ 73464 h 228583"/>
              <a:gd name="connsiteX21" fmla="*/ 194313 w 228600"/>
              <a:gd name="connsiteY21" fmla="*/ 190758 h 228583"/>
              <a:gd name="connsiteX22" fmla="*/ 160012 w 228600"/>
              <a:gd name="connsiteY22" fmla="*/ 190758 h 228583"/>
              <a:gd name="connsiteX23" fmla="*/ 160012 w 228600"/>
              <a:gd name="connsiteY23" fmla="*/ 135552 h 228583"/>
              <a:gd name="connsiteX24" fmla="*/ 142635 w 228600"/>
              <a:gd name="connsiteY24" fmla="*/ 112212 h 228583"/>
              <a:gd name="connsiteX25" fmla="*/ 125032 w 228600"/>
              <a:gd name="connsiteY25" fmla="*/ 124760 h 228583"/>
              <a:gd name="connsiteX26" fmla="*/ 123902 w 228600"/>
              <a:gd name="connsiteY26" fmla="*/ 133130 h 228583"/>
              <a:gd name="connsiteX27" fmla="*/ 123902 w 228600"/>
              <a:gd name="connsiteY27" fmla="*/ 190758 h 228583"/>
              <a:gd name="connsiteX28" fmla="*/ 89602 w 228600"/>
              <a:gd name="connsiteY28" fmla="*/ 190758 h 228583"/>
              <a:gd name="connsiteX29" fmla="*/ 89605 w 228600"/>
              <a:gd name="connsiteY29" fmla="*/ 87555 h 228583"/>
              <a:gd name="connsiteX30" fmla="*/ 123906 w 228600"/>
              <a:gd name="connsiteY30" fmla="*/ 87555 h 228583"/>
              <a:gd name="connsiteX31" fmla="*/ 123906 w 228600"/>
              <a:gd name="connsiteY31" fmla="*/ 102166 h 228583"/>
              <a:gd name="connsiteX32" fmla="*/ 154823 w 228600"/>
              <a:gd name="connsiteY32" fmla="*/ 85133 h 228583"/>
              <a:gd name="connsiteX33" fmla="*/ 194313 w 228600"/>
              <a:gd name="connsiteY33" fmla="*/ 131583 h 228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28600" h="228583">
                <a:moveTo>
                  <a:pt x="211704" y="2"/>
                </a:moveTo>
                <a:lnTo>
                  <a:pt x="16896" y="2"/>
                </a:lnTo>
                <a:cubicBezTo>
                  <a:pt x="7710" y="-137"/>
                  <a:pt x="149" y="7191"/>
                  <a:pt x="0" y="16376"/>
                </a:cubicBezTo>
                <a:lnTo>
                  <a:pt x="0" y="212213"/>
                </a:lnTo>
                <a:cubicBezTo>
                  <a:pt x="149" y="221397"/>
                  <a:pt x="7712" y="228724"/>
                  <a:pt x="16896" y="228582"/>
                </a:cubicBezTo>
                <a:lnTo>
                  <a:pt x="211704" y="228582"/>
                </a:lnTo>
                <a:cubicBezTo>
                  <a:pt x="220890" y="228724"/>
                  <a:pt x="228453" y="221396"/>
                  <a:pt x="228600" y="212210"/>
                </a:cubicBezTo>
                <a:lnTo>
                  <a:pt x="228600" y="16376"/>
                </a:lnTo>
                <a:cubicBezTo>
                  <a:pt x="228452" y="7191"/>
                  <a:pt x="220890" y="-138"/>
                  <a:pt x="211704" y="2"/>
                </a:cubicBezTo>
                <a:close/>
                <a:moveTo>
                  <a:pt x="70615" y="190758"/>
                </a:moveTo>
                <a:lnTo>
                  <a:pt x="36311" y="190758"/>
                </a:lnTo>
                <a:lnTo>
                  <a:pt x="36311" y="87552"/>
                </a:lnTo>
                <a:lnTo>
                  <a:pt x="70615" y="87552"/>
                </a:lnTo>
                <a:close/>
                <a:moveTo>
                  <a:pt x="53469" y="73464"/>
                </a:moveTo>
                <a:lnTo>
                  <a:pt x="53244" y="73464"/>
                </a:lnTo>
                <a:cubicBezTo>
                  <a:pt x="43387" y="74058"/>
                  <a:pt x="34914" y="66550"/>
                  <a:pt x="34319" y="56693"/>
                </a:cubicBezTo>
                <a:cubicBezTo>
                  <a:pt x="33724" y="46836"/>
                  <a:pt x="41233" y="38363"/>
                  <a:pt x="51090" y="37768"/>
                </a:cubicBezTo>
                <a:cubicBezTo>
                  <a:pt x="51958" y="37716"/>
                  <a:pt x="52830" y="37727"/>
                  <a:pt x="53696" y="37801"/>
                </a:cubicBezTo>
                <a:cubicBezTo>
                  <a:pt x="63549" y="37088"/>
                  <a:pt x="72115" y="44497"/>
                  <a:pt x="72828" y="54350"/>
                </a:cubicBezTo>
                <a:cubicBezTo>
                  <a:pt x="73542" y="64203"/>
                  <a:pt x="66133" y="72768"/>
                  <a:pt x="56280" y="73482"/>
                </a:cubicBezTo>
                <a:cubicBezTo>
                  <a:pt x="55344" y="73549"/>
                  <a:pt x="54404" y="73543"/>
                  <a:pt x="53469" y="73464"/>
                </a:cubicBezTo>
                <a:close/>
                <a:moveTo>
                  <a:pt x="194313" y="190758"/>
                </a:moveTo>
                <a:lnTo>
                  <a:pt x="160012" y="190758"/>
                </a:lnTo>
                <a:lnTo>
                  <a:pt x="160012" y="135552"/>
                </a:lnTo>
                <a:cubicBezTo>
                  <a:pt x="160012" y="121676"/>
                  <a:pt x="155045" y="112212"/>
                  <a:pt x="142635" y="112212"/>
                </a:cubicBezTo>
                <a:cubicBezTo>
                  <a:pt x="134706" y="112259"/>
                  <a:pt x="127662" y="117280"/>
                  <a:pt x="125032" y="124760"/>
                </a:cubicBezTo>
                <a:cubicBezTo>
                  <a:pt x="124154" y="127459"/>
                  <a:pt x="123771" y="130294"/>
                  <a:pt x="123902" y="133130"/>
                </a:cubicBezTo>
                <a:lnTo>
                  <a:pt x="123902" y="190758"/>
                </a:lnTo>
                <a:lnTo>
                  <a:pt x="89602" y="190758"/>
                </a:lnTo>
                <a:cubicBezTo>
                  <a:pt x="89604" y="190251"/>
                  <a:pt x="90050" y="97211"/>
                  <a:pt x="89605" y="87555"/>
                </a:cubicBezTo>
                <a:lnTo>
                  <a:pt x="123906" y="87555"/>
                </a:lnTo>
                <a:lnTo>
                  <a:pt x="123906" y="102166"/>
                </a:lnTo>
                <a:cubicBezTo>
                  <a:pt x="130237" y="91175"/>
                  <a:pt x="142150" y="84612"/>
                  <a:pt x="154823" y="85133"/>
                </a:cubicBezTo>
                <a:cubicBezTo>
                  <a:pt x="177392" y="85133"/>
                  <a:pt x="194313" y="99884"/>
                  <a:pt x="194313" y="131583"/>
                </a:cubicBezTo>
                <a:close/>
              </a:path>
            </a:pathLst>
          </a:custGeom>
          <a:solidFill>
            <a:schemeClr val="bg2"/>
          </a:solidFill>
          <a:ln w="9525" cap="flat">
            <a:noFill/>
            <a:prstDash val="solid"/>
            <a:miter/>
          </a:ln>
        </p:spPr>
        <p:txBody>
          <a:bodyPr rtlCol="0" anchor="ctr"/>
          <a:lstStyle/>
          <a:p>
            <a:endParaRPr lang="pl-PL"/>
          </a:p>
        </p:txBody>
      </p:sp>
      <p:sp>
        <p:nvSpPr>
          <p:cNvPr id="15" name="Grafika 296">
            <a:extLst>
              <a:ext uri="{FF2B5EF4-FFF2-40B4-BE49-F238E27FC236}">
                <a16:creationId xmlns:a16="http://schemas.microsoft.com/office/drawing/2014/main" id="{D8BF8F52-CD90-C041-BF23-CA3B17522023}"/>
              </a:ext>
            </a:extLst>
          </p:cNvPr>
          <p:cNvSpPr/>
          <p:nvPr userDrawn="1"/>
        </p:nvSpPr>
        <p:spPr>
          <a:xfrm>
            <a:off x="8677523" y="3848984"/>
            <a:ext cx="399136" cy="324450"/>
          </a:xfrm>
          <a:custGeom>
            <a:avLst/>
            <a:gdLst>
              <a:gd name="connsiteX0" fmla="*/ 212378 w 212377"/>
              <a:gd name="connsiteY0" fmla="*/ 20406 h 172637"/>
              <a:gd name="connsiteX1" fmla="*/ 187351 w 212377"/>
              <a:gd name="connsiteY1" fmla="*/ 27264 h 172637"/>
              <a:gd name="connsiteX2" fmla="*/ 206508 w 212377"/>
              <a:gd name="connsiteY2" fmla="*/ 3153 h 172637"/>
              <a:gd name="connsiteX3" fmla="*/ 178839 w 212377"/>
              <a:gd name="connsiteY3" fmla="*/ 13734 h 172637"/>
              <a:gd name="connsiteX4" fmla="*/ 117185 w 212377"/>
              <a:gd name="connsiteY4" fmla="*/ 11845 h 172637"/>
              <a:gd name="connsiteX5" fmla="*/ 104583 w 212377"/>
              <a:gd name="connsiteY5" fmla="*/ 53491 h 172637"/>
              <a:gd name="connsiteX6" fmla="*/ 14782 w 212377"/>
              <a:gd name="connsiteY6" fmla="*/ 7947 h 172637"/>
              <a:gd name="connsiteX7" fmla="*/ 28272 w 212377"/>
              <a:gd name="connsiteY7" fmla="*/ 66137 h 172637"/>
              <a:gd name="connsiteX8" fmla="*/ 8495 w 212377"/>
              <a:gd name="connsiteY8" fmla="*/ 60681 h 172637"/>
              <a:gd name="connsiteX9" fmla="*/ 8495 w 212377"/>
              <a:gd name="connsiteY9" fmla="*/ 61233 h 172637"/>
              <a:gd name="connsiteX10" fmla="*/ 43453 w 212377"/>
              <a:gd name="connsiteY10" fmla="*/ 103965 h 172637"/>
              <a:gd name="connsiteX11" fmla="*/ 23778 w 212377"/>
              <a:gd name="connsiteY11" fmla="*/ 104713 h 172637"/>
              <a:gd name="connsiteX12" fmla="*/ 64487 w 212377"/>
              <a:gd name="connsiteY12" fmla="*/ 134985 h 172637"/>
              <a:gd name="connsiteX13" fmla="*/ 10373 w 212377"/>
              <a:gd name="connsiteY13" fmla="*/ 153683 h 172637"/>
              <a:gd name="connsiteX14" fmla="*/ 0 w 212377"/>
              <a:gd name="connsiteY14" fmla="*/ 153054 h 172637"/>
              <a:gd name="connsiteX15" fmla="*/ 66789 w 212377"/>
              <a:gd name="connsiteY15" fmla="*/ 172601 h 172637"/>
              <a:gd name="connsiteX16" fmla="*/ 66789 w 212377"/>
              <a:gd name="connsiteY16" fmla="*/ 172635 h 172637"/>
              <a:gd name="connsiteX17" fmla="*/ 190767 w 212377"/>
              <a:gd name="connsiteY17" fmla="*/ 50290 h 172637"/>
              <a:gd name="connsiteX18" fmla="*/ 190766 w 212377"/>
              <a:gd name="connsiteY18" fmla="*/ 48604 h 172637"/>
              <a:gd name="connsiteX19" fmla="*/ 190639 w 212377"/>
              <a:gd name="connsiteY19" fmla="*/ 42970 h 172637"/>
              <a:gd name="connsiteX20" fmla="*/ 212378 w 212377"/>
              <a:gd name="connsiteY20" fmla="*/ 20406 h 172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2377" h="172637">
                <a:moveTo>
                  <a:pt x="212378" y="20406"/>
                </a:moveTo>
                <a:cubicBezTo>
                  <a:pt x="204426" y="23931"/>
                  <a:pt x="195990" y="26243"/>
                  <a:pt x="187351" y="27264"/>
                </a:cubicBezTo>
                <a:cubicBezTo>
                  <a:pt x="196448" y="21815"/>
                  <a:pt x="203256" y="13246"/>
                  <a:pt x="206508" y="3153"/>
                </a:cubicBezTo>
                <a:cubicBezTo>
                  <a:pt x="197955" y="8231"/>
                  <a:pt x="188597" y="11809"/>
                  <a:pt x="178839" y="13734"/>
                </a:cubicBezTo>
                <a:cubicBezTo>
                  <a:pt x="162336" y="-3813"/>
                  <a:pt x="134732" y="-4659"/>
                  <a:pt x="117185" y="11845"/>
                </a:cubicBezTo>
                <a:cubicBezTo>
                  <a:pt x="105866" y="22491"/>
                  <a:pt x="101065" y="38355"/>
                  <a:pt x="104583" y="53491"/>
                </a:cubicBezTo>
                <a:cubicBezTo>
                  <a:pt x="69545" y="51732"/>
                  <a:pt x="36902" y="35177"/>
                  <a:pt x="14782" y="7947"/>
                </a:cubicBezTo>
                <a:cubicBezTo>
                  <a:pt x="3217" y="27864"/>
                  <a:pt x="9123" y="53340"/>
                  <a:pt x="28272" y="66137"/>
                </a:cubicBezTo>
                <a:cubicBezTo>
                  <a:pt x="21337" y="65932"/>
                  <a:pt x="14554" y="64060"/>
                  <a:pt x="8495" y="60681"/>
                </a:cubicBezTo>
                <a:lnTo>
                  <a:pt x="8495" y="61233"/>
                </a:lnTo>
                <a:cubicBezTo>
                  <a:pt x="8498" y="81980"/>
                  <a:pt x="23118" y="99852"/>
                  <a:pt x="43453" y="103965"/>
                </a:cubicBezTo>
                <a:cubicBezTo>
                  <a:pt x="37038" y="105715"/>
                  <a:pt x="30307" y="105971"/>
                  <a:pt x="23778" y="104713"/>
                </a:cubicBezTo>
                <a:cubicBezTo>
                  <a:pt x="29482" y="122467"/>
                  <a:pt x="45842" y="134633"/>
                  <a:pt x="64487" y="134985"/>
                </a:cubicBezTo>
                <a:cubicBezTo>
                  <a:pt x="49059" y="147116"/>
                  <a:pt x="29998" y="153702"/>
                  <a:pt x="10373" y="153683"/>
                </a:cubicBezTo>
                <a:cubicBezTo>
                  <a:pt x="6906" y="153676"/>
                  <a:pt x="3442" y="153466"/>
                  <a:pt x="0" y="153054"/>
                </a:cubicBezTo>
                <a:cubicBezTo>
                  <a:pt x="19925" y="165846"/>
                  <a:pt x="43111" y="172632"/>
                  <a:pt x="66789" y="172601"/>
                </a:cubicBezTo>
                <a:lnTo>
                  <a:pt x="66789" y="172635"/>
                </a:lnTo>
                <a:cubicBezTo>
                  <a:pt x="134809" y="173086"/>
                  <a:pt x="190316" y="118310"/>
                  <a:pt x="190767" y="50290"/>
                </a:cubicBezTo>
                <a:cubicBezTo>
                  <a:pt x="190770" y="49728"/>
                  <a:pt x="190770" y="49166"/>
                  <a:pt x="190766" y="48604"/>
                </a:cubicBezTo>
                <a:cubicBezTo>
                  <a:pt x="190766" y="46718"/>
                  <a:pt x="190766" y="44840"/>
                  <a:pt x="190639" y="42970"/>
                </a:cubicBezTo>
                <a:cubicBezTo>
                  <a:pt x="199167" y="36799"/>
                  <a:pt x="206528" y="29158"/>
                  <a:pt x="212378" y="20406"/>
                </a:cubicBezTo>
                <a:close/>
              </a:path>
            </a:pathLst>
          </a:custGeom>
          <a:solidFill>
            <a:schemeClr val="bg2"/>
          </a:solidFill>
          <a:ln w="9525" cap="flat">
            <a:noFill/>
            <a:prstDash val="solid"/>
            <a:miter/>
          </a:ln>
        </p:spPr>
        <p:txBody>
          <a:bodyPr rtlCol="0" anchor="ctr"/>
          <a:lstStyle/>
          <a:p>
            <a:endParaRPr lang="pl-PL"/>
          </a:p>
        </p:txBody>
      </p:sp>
      <p:sp>
        <p:nvSpPr>
          <p:cNvPr id="22" name="Grafika 311">
            <a:extLst>
              <a:ext uri="{FF2B5EF4-FFF2-40B4-BE49-F238E27FC236}">
                <a16:creationId xmlns:a16="http://schemas.microsoft.com/office/drawing/2014/main" id="{8FBD298E-A57A-AF44-B6F3-9738CECD0C0E}"/>
              </a:ext>
            </a:extLst>
          </p:cNvPr>
          <p:cNvSpPr/>
          <p:nvPr userDrawn="1"/>
        </p:nvSpPr>
        <p:spPr>
          <a:xfrm>
            <a:off x="3115463" y="3821006"/>
            <a:ext cx="430223" cy="430262"/>
          </a:xfrm>
          <a:custGeom>
            <a:avLst/>
            <a:gdLst>
              <a:gd name="connsiteX0" fmla="*/ 228917 w 228918"/>
              <a:gd name="connsiteY0" fmla="*/ 114527 h 228939"/>
              <a:gd name="connsiteX1" fmla="*/ 225662 w 228918"/>
              <a:gd name="connsiteY1" fmla="*/ 87343 h 228939"/>
              <a:gd name="connsiteX2" fmla="*/ 223351 w 228918"/>
              <a:gd name="connsiteY2" fmla="*/ 79202 h 228939"/>
              <a:gd name="connsiteX3" fmla="*/ 222452 w 228918"/>
              <a:gd name="connsiteY3" fmla="*/ 76544 h 228939"/>
              <a:gd name="connsiteX4" fmla="*/ 219931 w 228918"/>
              <a:gd name="connsiteY4" fmla="*/ 70034 h 228939"/>
              <a:gd name="connsiteX5" fmla="*/ 70034 w 228918"/>
              <a:gd name="connsiteY5" fmla="*/ 9009 h 228939"/>
              <a:gd name="connsiteX6" fmla="*/ 9009 w 228918"/>
              <a:gd name="connsiteY6" fmla="*/ 158906 h 228939"/>
              <a:gd name="connsiteX7" fmla="*/ 158906 w 228918"/>
              <a:gd name="connsiteY7" fmla="*/ 219931 h 228939"/>
              <a:gd name="connsiteX8" fmla="*/ 180358 w 228918"/>
              <a:gd name="connsiteY8" fmla="*/ 208040 h 228939"/>
              <a:gd name="connsiteX9" fmla="*/ 182700 w 228918"/>
              <a:gd name="connsiteY9" fmla="*/ 194775 h 228939"/>
              <a:gd name="connsiteX10" fmla="*/ 169435 w 228918"/>
              <a:gd name="connsiteY10" fmla="*/ 192433 h 228939"/>
              <a:gd name="connsiteX11" fmla="*/ 169389 w 228918"/>
              <a:gd name="connsiteY11" fmla="*/ 192465 h 228939"/>
              <a:gd name="connsiteX12" fmla="*/ 169389 w 228918"/>
              <a:gd name="connsiteY12" fmla="*/ 192465 h 228939"/>
              <a:gd name="connsiteX13" fmla="*/ 36453 w 228918"/>
              <a:gd name="connsiteY13" fmla="*/ 169385 h 228939"/>
              <a:gd name="connsiteX14" fmla="*/ 59533 w 228918"/>
              <a:gd name="connsiteY14" fmla="*/ 36450 h 228939"/>
              <a:gd name="connsiteX15" fmla="*/ 192468 w 228918"/>
              <a:gd name="connsiteY15" fmla="*/ 59529 h 228939"/>
              <a:gd name="connsiteX16" fmla="*/ 209867 w 228918"/>
              <a:gd name="connsiteY16" fmla="*/ 114527 h 228939"/>
              <a:gd name="connsiteX17" fmla="*/ 207725 w 228918"/>
              <a:gd name="connsiteY17" fmla="*/ 133440 h 228939"/>
              <a:gd name="connsiteX18" fmla="*/ 204099 w 228918"/>
              <a:gd name="connsiteY18" fmla="*/ 142659 h 228939"/>
              <a:gd name="connsiteX19" fmla="*/ 200829 w 228918"/>
              <a:gd name="connsiteY19" fmla="*/ 147201 h 228939"/>
              <a:gd name="connsiteX20" fmla="*/ 198243 w 228918"/>
              <a:gd name="connsiteY20" fmla="*/ 149538 h 228939"/>
              <a:gd name="connsiteX21" fmla="*/ 194229 w 228918"/>
              <a:gd name="connsiteY21" fmla="*/ 151730 h 228939"/>
              <a:gd name="connsiteX22" fmla="*/ 190026 w 228918"/>
              <a:gd name="connsiteY22" fmla="*/ 152660 h 228939"/>
              <a:gd name="connsiteX23" fmla="*/ 188659 w 228918"/>
              <a:gd name="connsiteY23" fmla="*/ 152717 h 228939"/>
              <a:gd name="connsiteX24" fmla="*/ 182432 w 228918"/>
              <a:gd name="connsiteY24" fmla="*/ 151493 h 228939"/>
              <a:gd name="connsiteX25" fmla="*/ 175728 w 228918"/>
              <a:gd name="connsiteY25" fmla="*/ 146391 h 228939"/>
              <a:gd name="connsiteX26" fmla="*/ 172889 w 228918"/>
              <a:gd name="connsiteY26" fmla="*/ 141001 h 228939"/>
              <a:gd name="connsiteX27" fmla="*/ 171767 w 228918"/>
              <a:gd name="connsiteY27" fmla="*/ 133581 h 228939"/>
              <a:gd name="connsiteX28" fmla="*/ 171767 w 228918"/>
              <a:gd name="connsiteY28" fmla="*/ 76427 h 228939"/>
              <a:gd name="connsiteX29" fmla="*/ 162240 w 228918"/>
              <a:gd name="connsiteY29" fmla="*/ 66903 h 228939"/>
              <a:gd name="connsiteX30" fmla="*/ 153499 w 228918"/>
              <a:gd name="connsiteY30" fmla="*/ 72646 h 228939"/>
              <a:gd name="connsiteX31" fmla="*/ 72695 w 228918"/>
              <a:gd name="connsiteY31" fmla="*/ 75609 h 228939"/>
              <a:gd name="connsiteX32" fmla="*/ 75658 w 228918"/>
              <a:gd name="connsiteY32" fmla="*/ 156413 h 228939"/>
              <a:gd name="connsiteX33" fmla="*/ 156462 w 228918"/>
              <a:gd name="connsiteY33" fmla="*/ 153450 h 228939"/>
              <a:gd name="connsiteX34" fmla="*/ 157197 w 228918"/>
              <a:gd name="connsiteY34" fmla="*/ 152643 h 228939"/>
              <a:gd name="connsiteX35" fmla="*/ 161240 w 228918"/>
              <a:gd name="connsiteY35" fmla="*/ 158777 h 228939"/>
              <a:gd name="connsiteX36" fmla="*/ 188659 w 228918"/>
              <a:gd name="connsiteY36" fmla="*/ 171768 h 228939"/>
              <a:gd name="connsiteX37" fmla="*/ 191607 w 228918"/>
              <a:gd name="connsiteY37" fmla="*/ 171645 h 228939"/>
              <a:gd name="connsiteX38" fmla="*/ 211020 w 228918"/>
              <a:gd name="connsiteY38" fmla="*/ 163723 h 228939"/>
              <a:gd name="connsiteX39" fmla="*/ 218562 w 228918"/>
              <a:gd name="connsiteY39" fmla="*/ 155431 h 228939"/>
              <a:gd name="connsiteX40" fmla="*/ 222987 w 228918"/>
              <a:gd name="connsiteY40" fmla="*/ 147431 h 228939"/>
              <a:gd name="connsiteX41" fmla="*/ 227391 w 228918"/>
              <a:gd name="connsiteY41" fmla="*/ 132686 h 228939"/>
              <a:gd name="connsiteX42" fmla="*/ 228917 w 228918"/>
              <a:gd name="connsiteY42" fmla="*/ 114529 h 228939"/>
              <a:gd name="connsiteX43" fmla="*/ 135912 w 228918"/>
              <a:gd name="connsiteY43" fmla="*/ 146126 h 228939"/>
              <a:gd name="connsiteX44" fmla="*/ 83143 w 228918"/>
              <a:gd name="connsiteY44" fmla="*/ 135792 h 228939"/>
              <a:gd name="connsiteX45" fmla="*/ 93477 w 228918"/>
              <a:gd name="connsiteY45" fmla="*/ 83023 h 228939"/>
              <a:gd name="connsiteX46" fmla="*/ 146246 w 228918"/>
              <a:gd name="connsiteY46" fmla="*/ 93357 h 228939"/>
              <a:gd name="connsiteX47" fmla="*/ 149727 w 228918"/>
              <a:gd name="connsiteY47" fmla="*/ 129355 h 228939"/>
              <a:gd name="connsiteX48" fmla="*/ 135912 w 228918"/>
              <a:gd name="connsiteY48" fmla="*/ 146126 h 228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28918" h="228939">
                <a:moveTo>
                  <a:pt x="228917" y="114527"/>
                </a:moveTo>
                <a:cubicBezTo>
                  <a:pt x="228923" y="105368"/>
                  <a:pt x="227830" y="96242"/>
                  <a:pt x="225662" y="87343"/>
                </a:cubicBezTo>
                <a:cubicBezTo>
                  <a:pt x="224990" y="84589"/>
                  <a:pt x="224220" y="81875"/>
                  <a:pt x="223351" y="79202"/>
                </a:cubicBezTo>
                <a:cubicBezTo>
                  <a:pt x="223062" y="78311"/>
                  <a:pt x="222762" y="77425"/>
                  <a:pt x="222452" y="76544"/>
                </a:cubicBezTo>
                <a:cubicBezTo>
                  <a:pt x="221676" y="74342"/>
                  <a:pt x="220836" y="72172"/>
                  <a:pt x="219931" y="70034"/>
                </a:cubicBezTo>
                <a:cubicBezTo>
                  <a:pt x="195389" y="11789"/>
                  <a:pt x="128278" y="-15532"/>
                  <a:pt x="70034" y="9009"/>
                </a:cubicBezTo>
                <a:cubicBezTo>
                  <a:pt x="11789" y="33551"/>
                  <a:pt x="-15532" y="100662"/>
                  <a:pt x="9009" y="158906"/>
                </a:cubicBezTo>
                <a:cubicBezTo>
                  <a:pt x="33551" y="217151"/>
                  <a:pt x="100662" y="244472"/>
                  <a:pt x="158906" y="219931"/>
                </a:cubicBezTo>
                <a:cubicBezTo>
                  <a:pt x="166462" y="216747"/>
                  <a:pt x="173654" y="212761"/>
                  <a:pt x="180358" y="208040"/>
                </a:cubicBezTo>
                <a:cubicBezTo>
                  <a:pt x="184667" y="205024"/>
                  <a:pt x="185716" y="199085"/>
                  <a:pt x="182700" y="194775"/>
                </a:cubicBezTo>
                <a:cubicBezTo>
                  <a:pt x="179684" y="190465"/>
                  <a:pt x="173745" y="189416"/>
                  <a:pt x="169435" y="192433"/>
                </a:cubicBezTo>
                <a:cubicBezTo>
                  <a:pt x="169420" y="192443"/>
                  <a:pt x="169404" y="192454"/>
                  <a:pt x="169389" y="192465"/>
                </a:cubicBezTo>
                <a:lnTo>
                  <a:pt x="169389" y="192465"/>
                </a:lnTo>
                <a:cubicBezTo>
                  <a:pt x="126307" y="222801"/>
                  <a:pt x="66789" y="212468"/>
                  <a:pt x="36453" y="169385"/>
                </a:cubicBezTo>
                <a:cubicBezTo>
                  <a:pt x="6117" y="126303"/>
                  <a:pt x="16450" y="66786"/>
                  <a:pt x="59533" y="36450"/>
                </a:cubicBezTo>
                <a:cubicBezTo>
                  <a:pt x="102615" y="6113"/>
                  <a:pt x="162132" y="16446"/>
                  <a:pt x="192468" y="59529"/>
                </a:cubicBezTo>
                <a:cubicBezTo>
                  <a:pt x="203804" y="75627"/>
                  <a:pt x="209881" y="94838"/>
                  <a:pt x="209867" y="114527"/>
                </a:cubicBezTo>
                <a:cubicBezTo>
                  <a:pt x="209963" y="120897"/>
                  <a:pt x="209243" y="127253"/>
                  <a:pt x="207725" y="133440"/>
                </a:cubicBezTo>
                <a:cubicBezTo>
                  <a:pt x="206918" y="136656"/>
                  <a:pt x="205699" y="139755"/>
                  <a:pt x="204099" y="142659"/>
                </a:cubicBezTo>
                <a:cubicBezTo>
                  <a:pt x="203186" y="144294"/>
                  <a:pt x="202089" y="145817"/>
                  <a:pt x="200829" y="147201"/>
                </a:cubicBezTo>
                <a:cubicBezTo>
                  <a:pt x="200041" y="148059"/>
                  <a:pt x="199176" y="148841"/>
                  <a:pt x="198243" y="149538"/>
                </a:cubicBezTo>
                <a:cubicBezTo>
                  <a:pt x="197016" y="150456"/>
                  <a:pt x="195665" y="151194"/>
                  <a:pt x="194229" y="151730"/>
                </a:cubicBezTo>
                <a:cubicBezTo>
                  <a:pt x="192877" y="152230"/>
                  <a:pt x="191463" y="152543"/>
                  <a:pt x="190026" y="152660"/>
                </a:cubicBezTo>
                <a:cubicBezTo>
                  <a:pt x="189570" y="152698"/>
                  <a:pt x="189115" y="152717"/>
                  <a:pt x="188659" y="152717"/>
                </a:cubicBezTo>
                <a:cubicBezTo>
                  <a:pt x="186524" y="152717"/>
                  <a:pt x="184408" y="152301"/>
                  <a:pt x="182432" y="151493"/>
                </a:cubicBezTo>
                <a:cubicBezTo>
                  <a:pt x="179788" y="150410"/>
                  <a:pt x="177476" y="148651"/>
                  <a:pt x="175728" y="146391"/>
                </a:cubicBezTo>
                <a:cubicBezTo>
                  <a:pt x="174481" y="144770"/>
                  <a:pt x="173521" y="142947"/>
                  <a:pt x="172889" y="141001"/>
                </a:cubicBezTo>
                <a:cubicBezTo>
                  <a:pt x="172121" y="138604"/>
                  <a:pt x="171742" y="136099"/>
                  <a:pt x="171767" y="133581"/>
                </a:cubicBezTo>
                <a:lnTo>
                  <a:pt x="171767" y="76427"/>
                </a:lnTo>
                <a:cubicBezTo>
                  <a:pt x="171766" y="71166"/>
                  <a:pt x="167501" y="66902"/>
                  <a:pt x="162240" y="66903"/>
                </a:cubicBezTo>
                <a:cubicBezTo>
                  <a:pt x="158442" y="66903"/>
                  <a:pt x="155007" y="69160"/>
                  <a:pt x="153499" y="72646"/>
                </a:cubicBezTo>
                <a:cubicBezTo>
                  <a:pt x="130367" y="51151"/>
                  <a:pt x="94190" y="52477"/>
                  <a:pt x="72695" y="75609"/>
                </a:cubicBezTo>
                <a:cubicBezTo>
                  <a:pt x="51199" y="98740"/>
                  <a:pt x="52526" y="134918"/>
                  <a:pt x="75658" y="156413"/>
                </a:cubicBezTo>
                <a:cubicBezTo>
                  <a:pt x="98789" y="177908"/>
                  <a:pt x="134967" y="176582"/>
                  <a:pt x="156462" y="153450"/>
                </a:cubicBezTo>
                <a:cubicBezTo>
                  <a:pt x="156710" y="153183"/>
                  <a:pt x="156955" y="152914"/>
                  <a:pt x="157197" y="152643"/>
                </a:cubicBezTo>
                <a:cubicBezTo>
                  <a:pt x="158334" y="154820"/>
                  <a:pt x="159688" y="156875"/>
                  <a:pt x="161240" y="158777"/>
                </a:cubicBezTo>
                <a:cubicBezTo>
                  <a:pt x="167965" y="167006"/>
                  <a:pt x="178032" y="171775"/>
                  <a:pt x="188659" y="171768"/>
                </a:cubicBezTo>
                <a:cubicBezTo>
                  <a:pt x="189640" y="171768"/>
                  <a:pt x="190623" y="171727"/>
                  <a:pt x="191607" y="171645"/>
                </a:cubicBezTo>
                <a:cubicBezTo>
                  <a:pt x="198737" y="171056"/>
                  <a:pt x="205514" y="168291"/>
                  <a:pt x="211020" y="163723"/>
                </a:cubicBezTo>
                <a:cubicBezTo>
                  <a:pt x="213911" y="161326"/>
                  <a:pt x="216450" y="158535"/>
                  <a:pt x="218562" y="155431"/>
                </a:cubicBezTo>
                <a:cubicBezTo>
                  <a:pt x="220284" y="152908"/>
                  <a:pt x="221765" y="150230"/>
                  <a:pt x="222987" y="147431"/>
                </a:cubicBezTo>
                <a:cubicBezTo>
                  <a:pt x="225025" y="142704"/>
                  <a:pt x="226503" y="137756"/>
                  <a:pt x="227391" y="132686"/>
                </a:cubicBezTo>
                <a:cubicBezTo>
                  <a:pt x="228446" y="126692"/>
                  <a:pt x="228956" y="120615"/>
                  <a:pt x="228917" y="114529"/>
                </a:cubicBezTo>
                <a:close/>
                <a:moveTo>
                  <a:pt x="135912" y="146126"/>
                </a:moveTo>
                <a:cubicBezTo>
                  <a:pt x="118487" y="157844"/>
                  <a:pt x="94861" y="153217"/>
                  <a:pt x="83143" y="135792"/>
                </a:cubicBezTo>
                <a:cubicBezTo>
                  <a:pt x="71425" y="118367"/>
                  <a:pt x="76052" y="94741"/>
                  <a:pt x="93477" y="83023"/>
                </a:cubicBezTo>
                <a:cubicBezTo>
                  <a:pt x="110903" y="71305"/>
                  <a:pt x="134528" y="75932"/>
                  <a:pt x="146246" y="93357"/>
                </a:cubicBezTo>
                <a:cubicBezTo>
                  <a:pt x="153404" y="104001"/>
                  <a:pt x="154713" y="117536"/>
                  <a:pt x="149727" y="129355"/>
                </a:cubicBezTo>
                <a:cubicBezTo>
                  <a:pt x="146857" y="136173"/>
                  <a:pt x="142055" y="142003"/>
                  <a:pt x="135912" y="146126"/>
                </a:cubicBezTo>
                <a:close/>
              </a:path>
            </a:pathLst>
          </a:custGeom>
          <a:solidFill>
            <a:schemeClr val="bg2"/>
          </a:solidFill>
          <a:ln w="9525" cap="flat">
            <a:noFill/>
            <a:prstDash val="solid"/>
            <a:miter/>
          </a:ln>
        </p:spPr>
        <p:txBody>
          <a:bodyPr rtlCol="0" anchor="ctr"/>
          <a:lstStyle/>
          <a:p>
            <a:endParaRPr lang="pl-PL"/>
          </a:p>
        </p:txBody>
      </p:sp>
      <p:sp>
        <p:nvSpPr>
          <p:cNvPr id="23" name="Symbol zastępczy tekstu 27">
            <a:extLst>
              <a:ext uri="{FF2B5EF4-FFF2-40B4-BE49-F238E27FC236}">
                <a16:creationId xmlns:a16="http://schemas.microsoft.com/office/drawing/2014/main" id="{21B162D8-8276-9542-96CA-71A9C5A9B789}"/>
              </a:ext>
            </a:extLst>
          </p:cNvPr>
          <p:cNvSpPr>
            <a:spLocks noGrp="1"/>
          </p:cNvSpPr>
          <p:nvPr>
            <p:ph type="body" sz="quarter" idx="21" hasCustomPrompt="1"/>
          </p:nvPr>
        </p:nvSpPr>
        <p:spPr>
          <a:xfrm>
            <a:off x="2071483" y="4437112"/>
            <a:ext cx="2525711" cy="821943"/>
          </a:xfrm>
        </p:spPr>
        <p:txBody>
          <a:bodyPr anchor="t">
            <a:normAutofit/>
          </a:bodyPr>
          <a:lstStyle>
            <a:lvl1pPr marL="0" indent="0" algn="ctr">
              <a:buNone/>
              <a:defRPr sz="1800" b="0">
                <a:solidFill>
                  <a:schemeClr val="bg2"/>
                </a:solidFill>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p:txBody>
      </p:sp>
      <p:sp>
        <p:nvSpPr>
          <p:cNvPr id="24" name="Symbol zastępczy tekstu 27">
            <a:extLst>
              <a:ext uri="{FF2B5EF4-FFF2-40B4-BE49-F238E27FC236}">
                <a16:creationId xmlns:a16="http://schemas.microsoft.com/office/drawing/2014/main" id="{A542C86B-2D55-0740-BC26-F5FBE411B338}"/>
              </a:ext>
            </a:extLst>
          </p:cNvPr>
          <p:cNvSpPr>
            <a:spLocks noGrp="1"/>
          </p:cNvSpPr>
          <p:nvPr>
            <p:ph type="body" sz="quarter" idx="23" hasCustomPrompt="1"/>
          </p:nvPr>
        </p:nvSpPr>
        <p:spPr>
          <a:xfrm>
            <a:off x="4836908" y="4437113"/>
            <a:ext cx="2525711" cy="821943"/>
          </a:xfrm>
        </p:spPr>
        <p:txBody>
          <a:bodyPr anchor="t">
            <a:normAutofit/>
          </a:bodyPr>
          <a:lstStyle>
            <a:lvl1pPr marL="0" indent="0" algn="ctr">
              <a:buNone/>
              <a:defRPr sz="1800" b="0">
                <a:solidFill>
                  <a:schemeClr val="bg2"/>
                </a:solidFill>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p:txBody>
      </p:sp>
      <p:sp>
        <p:nvSpPr>
          <p:cNvPr id="25" name="Symbol zastępczy tekstu 27">
            <a:extLst>
              <a:ext uri="{FF2B5EF4-FFF2-40B4-BE49-F238E27FC236}">
                <a16:creationId xmlns:a16="http://schemas.microsoft.com/office/drawing/2014/main" id="{4C41E9FA-B1E6-E649-9911-4C32A48470CC}"/>
              </a:ext>
            </a:extLst>
          </p:cNvPr>
          <p:cNvSpPr>
            <a:spLocks noGrp="1"/>
          </p:cNvSpPr>
          <p:nvPr>
            <p:ph type="body" sz="quarter" idx="28" hasCustomPrompt="1"/>
          </p:nvPr>
        </p:nvSpPr>
        <p:spPr>
          <a:xfrm>
            <a:off x="7614236" y="4437113"/>
            <a:ext cx="2525711" cy="821943"/>
          </a:xfrm>
        </p:spPr>
        <p:txBody>
          <a:bodyPr anchor="t">
            <a:normAutofit/>
          </a:bodyPr>
          <a:lstStyle>
            <a:lvl1pPr marL="0" indent="0" algn="ctr">
              <a:buNone/>
              <a:defRPr sz="1800" b="0">
                <a:solidFill>
                  <a:schemeClr val="bg2"/>
                </a:solidFill>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p:txBody>
      </p:sp>
      <p:pic>
        <p:nvPicPr>
          <p:cNvPr id="14" name="Grafika 13">
            <a:extLst>
              <a:ext uri="{FF2B5EF4-FFF2-40B4-BE49-F238E27FC236}">
                <a16:creationId xmlns:a16="http://schemas.microsoft.com/office/drawing/2014/main" id="{96646750-0DF2-644B-82DF-D1146D7027A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575857" y="6464765"/>
            <a:ext cx="946285" cy="144000"/>
          </a:xfrm>
          <a:prstGeom prst="rect">
            <a:avLst/>
          </a:prstGeom>
        </p:spPr>
      </p:pic>
    </p:spTree>
    <p:extLst>
      <p:ext uri="{BB962C8B-B14F-4D97-AF65-F5344CB8AC3E}">
        <p14:creationId xmlns:p14="http://schemas.microsoft.com/office/powerpoint/2010/main" val="241734536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Back Cover Social Media Alt">
    <p:bg>
      <p:bgPr>
        <a:solidFill>
          <a:schemeClr val="bg1"/>
        </a:solidFill>
        <a:effectLst/>
      </p:bgPr>
    </p:bg>
    <p:spTree>
      <p:nvGrpSpPr>
        <p:cNvPr id="1" name=""/>
        <p:cNvGrpSpPr/>
        <p:nvPr/>
      </p:nvGrpSpPr>
      <p:grpSpPr>
        <a:xfrm>
          <a:off x="0" y="0"/>
          <a:ext cx="0" cy="0"/>
          <a:chOff x="0" y="0"/>
          <a:chExt cx="0" cy="0"/>
        </a:xfrm>
      </p:grpSpPr>
      <p:sp>
        <p:nvSpPr>
          <p:cNvPr id="13" name="Prostokąt 12">
            <a:extLst>
              <a:ext uri="{FF2B5EF4-FFF2-40B4-BE49-F238E27FC236}">
                <a16:creationId xmlns:a16="http://schemas.microsoft.com/office/drawing/2014/main" id="{1C613613-6B35-C049-B756-7F9A3896A7E5}"/>
              </a:ext>
            </a:extLst>
          </p:cNvPr>
          <p:cNvSpPr/>
          <p:nvPr userDrawn="1"/>
        </p:nvSpPr>
        <p:spPr>
          <a:xfrm>
            <a:off x="0" y="4176366"/>
            <a:ext cx="12191999" cy="2681634"/>
          </a:xfrm>
          <a:prstGeom prst="rect">
            <a:avLst/>
          </a:prstGeom>
          <a:solidFill>
            <a:srgbClr val="DEE2F8">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7" name="Google Shape;949;p131">
            <a:extLst>
              <a:ext uri="{FF2B5EF4-FFF2-40B4-BE49-F238E27FC236}">
                <a16:creationId xmlns:a16="http://schemas.microsoft.com/office/drawing/2014/main" id="{34966186-1981-BF48-A306-9FF1FEDD6B31}"/>
              </a:ext>
            </a:extLst>
          </p:cNvPr>
          <p:cNvSpPr/>
          <p:nvPr userDrawn="1"/>
        </p:nvSpPr>
        <p:spPr>
          <a:xfrm>
            <a:off x="7597326" y="3743607"/>
            <a:ext cx="2530103" cy="2216750"/>
          </a:xfrm>
          <a:prstGeom prst="roundRect">
            <a:avLst>
              <a:gd name="adj" fmla="val 3921"/>
            </a:avLst>
          </a:prstGeom>
          <a:solidFill>
            <a:schemeClr val="bg2"/>
          </a:solidFill>
          <a:ln w="9525" cap="flat" cmpd="sng">
            <a:solidFill>
              <a:schemeClr val="lt2">
                <a:alpha val="0"/>
              </a:schemeClr>
            </a:solidFill>
            <a:prstDash val="solid"/>
            <a:miter lim="800000"/>
            <a:headEnd type="none" w="sm" len="sm"/>
            <a:tailEnd type="none" w="sm" len="sm"/>
          </a:ln>
          <a:effectLst>
            <a:outerShdw blurRad="469900" dist="38100" dir="5400000" algn="t" rotWithShape="0">
              <a:schemeClr val="tx2">
                <a:alpha val="18000"/>
              </a:schemeClr>
            </a:outerShdw>
          </a:effectLst>
        </p:spPr>
        <p:txBody>
          <a:bodyPr spcFirstLastPara="1" wrap="square" lIns="68575" tIns="34275" rIns="68575" bIns="34275" anchor="ctr" anchorCtr="0">
            <a:noAutofit/>
          </a:bodyPr>
          <a:lstStyle/>
          <a:p>
            <a:pPr marR="0" lvl="0" indent="0" algn="ctr" fontAlgn="auto">
              <a:lnSpc>
                <a:spcPct val="100000"/>
              </a:lnSpc>
              <a:spcBef>
                <a:spcPts val="0"/>
              </a:spcBef>
              <a:spcAft>
                <a:spcPts val="0"/>
              </a:spcAft>
              <a:buClr>
                <a:srgbClr val="000000"/>
              </a:buClr>
              <a:buSzPts val="1400"/>
              <a:buFont typeface="Arial"/>
              <a:buNone/>
              <a:tabLst/>
            </a:pPr>
            <a:endParaRPr kumimoji="0" sz="1400" b="0" i="0" u="none" strike="noStrike" kern="0" cap="none" spc="0" normalizeH="0" baseline="0" noProof="0" dirty="0">
              <a:ln>
                <a:noFill/>
              </a:ln>
              <a:solidFill>
                <a:srgbClr val="FFFFFF"/>
              </a:solidFill>
              <a:effectLst/>
              <a:uLnTx/>
              <a:uFillTx/>
              <a:latin typeface="Roboto"/>
              <a:ea typeface="Roboto"/>
              <a:cs typeface="Roboto"/>
              <a:sym typeface="Roboto"/>
            </a:endParaRPr>
          </a:p>
        </p:txBody>
      </p:sp>
      <p:sp>
        <p:nvSpPr>
          <p:cNvPr id="16" name="Google Shape;949;p131">
            <a:extLst>
              <a:ext uri="{FF2B5EF4-FFF2-40B4-BE49-F238E27FC236}">
                <a16:creationId xmlns:a16="http://schemas.microsoft.com/office/drawing/2014/main" id="{60973EE4-D849-AB41-AEEF-5541DDB63C9A}"/>
              </a:ext>
            </a:extLst>
          </p:cNvPr>
          <p:cNvSpPr/>
          <p:nvPr userDrawn="1"/>
        </p:nvSpPr>
        <p:spPr>
          <a:xfrm>
            <a:off x="4833105" y="3743607"/>
            <a:ext cx="2530103" cy="2216750"/>
          </a:xfrm>
          <a:prstGeom prst="roundRect">
            <a:avLst>
              <a:gd name="adj" fmla="val 3921"/>
            </a:avLst>
          </a:prstGeom>
          <a:solidFill>
            <a:schemeClr val="bg2"/>
          </a:solidFill>
          <a:ln w="9525" cap="flat" cmpd="sng">
            <a:solidFill>
              <a:schemeClr val="lt2">
                <a:alpha val="0"/>
              </a:schemeClr>
            </a:solidFill>
            <a:prstDash val="solid"/>
            <a:miter lim="800000"/>
            <a:headEnd type="none" w="sm" len="sm"/>
            <a:tailEnd type="none" w="sm" len="sm"/>
          </a:ln>
          <a:effectLst>
            <a:outerShdw blurRad="469900" dist="38100" dir="5400000" algn="t" rotWithShape="0">
              <a:schemeClr val="tx2">
                <a:alpha val="18000"/>
              </a:schemeClr>
            </a:outerShdw>
          </a:effectLst>
        </p:spPr>
        <p:txBody>
          <a:bodyPr spcFirstLastPara="1" wrap="square" lIns="68575" tIns="34275" rIns="68575" bIns="34275" anchor="ctr" anchorCtr="0">
            <a:noAutofit/>
          </a:bodyPr>
          <a:lstStyle/>
          <a:p>
            <a:pPr marR="0" lvl="0" indent="0" algn="ctr" fontAlgn="auto">
              <a:lnSpc>
                <a:spcPct val="100000"/>
              </a:lnSpc>
              <a:spcBef>
                <a:spcPts val="0"/>
              </a:spcBef>
              <a:spcAft>
                <a:spcPts val="0"/>
              </a:spcAft>
              <a:buClr>
                <a:srgbClr val="000000"/>
              </a:buClr>
              <a:buSzPts val="1400"/>
              <a:buFont typeface="Arial"/>
              <a:buNone/>
              <a:tabLst/>
            </a:pPr>
            <a:endParaRPr kumimoji="0" sz="1400" b="0" i="0" u="none" strike="noStrike" kern="0" cap="none" spc="0" normalizeH="0" baseline="0" noProof="0" dirty="0">
              <a:ln>
                <a:noFill/>
              </a:ln>
              <a:solidFill>
                <a:srgbClr val="FFFFFF"/>
              </a:solidFill>
              <a:effectLst/>
              <a:uLnTx/>
              <a:uFillTx/>
              <a:latin typeface="Roboto"/>
              <a:ea typeface="Roboto"/>
              <a:cs typeface="Roboto"/>
              <a:sym typeface="Roboto"/>
            </a:endParaRPr>
          </a:p>
        </p:txBody>
      </p:sp>
      <p:sp>
        <p:nvSpPr>
          <p:cNvPr id="14" name="Google Shape;949;p131">
            <a:extLst>
              <a:ext uri="{FF2B5EF4-FFF2-40B4-BE49-F238E27FC236}">
                <a16:creationId xmlns:a16="http://schemas.microsoft.com/office/drawing/2014/main" id="{421DFADA-4476-ED43-9582-04C8720B3535}"/>
              </a:ext>
            </a:extLst>
          </p:cNvPr>
          <p:cNvSpPr/>
          <p:nvPr userDrawn="1"/>
        </p:nvSpPr>
        <p:spPr>
          <a:xfrm>
            <a:off x="2068884" y="3743607"/>
            <a:ext cx="2530103" cy="2216750"/>
          </a:xfrm>
          <a:prstGeom prst="roundRect">
            <a:avLst>
              <a:gd name="adj" fmla="val 3921"/>
            </a:avLst>
          </a:prstGeom>
          <a:solidFill>
            <a:schemeClr val="bg2"/>
          </a:solidFill>
          <a:ln w="9525" cap="flat" cmpd="sng">
            <a:solidFill>
              <a:schemeClr val="lt2">
                <a:alpha val="0"/>
              </a:schemeClr>
            </a:solidFill>
            <a:prstDash val="solid"/>
            <a:miter lim="800000"/>
            <a:headEnd type="none" w="sm" len="sm"/>
            <a:tailEnd type="none" w="sm" len="sm"/>
          </a:ln>
          <a:effectLst>
            <a:outerShdw blurRad="469900" dist="38100" dir="5400000" algn="t" rotWithShape="0">
              <a:schemeClr val="tx2">
                <a:alpha val="18000"/>
              </a:schemeClr>
            </a:outerShdw>
          </a:effectLst>
        </p:spPr>
        <p:txBody>
          <a:bodyPr spcFirstLastPara="1" wrap="square" lIns="68575" tIns="34275" rIns="68575" bIns="34275" anchor="ctr" anchorCtr="0">
            <a:noAutofit/>
          </a:bodyPr>
          <a:lstStyle/>
          <a:p>
            <a:pPr marR="0" lvl="0" indent="0" algn="ctr" fontAlgn="auto">
              <a:lnSpc>
                <a:spcPct val="100000"/>
              </a:lnSpc>
              <a:spcBef>
                <a:spcPts val="0"/>
              </a:spcBef>
              <a:spcAft>
                <a:spcPts val="0"/>
              </a:spcAft>
              <a:buClr>
                <a:srgbClr val="000000"/>
              </a:buClr>
              <a:buSzPts val="1400"/>
              <a:buFont typeface="Arial"/>
              <a:buNone/>
              <a:tabLst/>
            </a:pPr>
            <a:endParaRPr kumimoji="0" sz="1400" b="0" i="0" u="none" strike="noStrike" kern="0" cap="none" spc="0" normalizeH="0" baseline="0" noProof="0" dirty="0">
              <a:ln>
                <a:noFill/>
              </a:ln>
              <a:solidFill>
                <a:srgbClr val="FFFFFF"/>
              </a:solidFill>
              <a:effectLst/>
              <a:uLnTx/>
              <a:uFillTx/>
              <a:latin typeface="Roboto"/>
              <a:ea typeface="Roboto"/>
              <a:cs typeface="Roboto"/>
              <a:sym typeface="Roboto"/>
            </a:endParaRPr>
          </a:p>
        </p:txBody>
      </p:sp>
      <p:sp>
        <p:nvSpPr>
          <p:cNvPr id="2" name="Tytuł 1">
            <a:extLst>
              <a:ext uri="{FF2B5EF4-FFF2-40B4-BE49-F238E27FC236}">
                <a16:creationId xmlns:a16="http://schemas.microsoft.com/office/drawing/2014/main" id="{801E54CD-6324-FD44-8680-8092352906E7}"/>
              </a:ext>
            </a:extLst>
          </p:cNvPr>
          <p:cNvSpPr>
            <a:spLocks noGrp="1"/>
          </p:cNvSpPr>
          <p:nvPr>
            <p:ph type="title" hasCustomPrompt="1"/>
          </p:nvPr>
        </p:nvSpPr>
        <p:spPr>
          <a:xfrm>
            <a:off x="683765" y="1196516"/>
            <a:ext cx="10827198" cy="1828560"/>
          </a:xfrm>
        </p:spPr>
        <p:txBody>
          <a:bodyPr lIns="0" tIns="46800">
            <a:normAutofit/>
          </a:bodyPr>
          <a:lstStyle>
            <a:lvl1pPr algn="ctr">
              <a:defRPr sz="8000">
                <a:solidFill>
                  <a:schemeClr val="tx1"/>
                </a:solidFill>
                <a:latin typeface="Roboto" panose="02000000000000000000" pitchFamily="2" charset="0"/>
                <a:ea typeface="Roboto" panose="02000000000000000000" pitchFamily="2" charset="0"/>
              </a:defRPr>
            </a:lvl1pPr>
          </a:lstStyle>
          <a:p>
            <a:r>
              <a:rPr lang="pl-PL" dirty="0" err="1"/>
              <a:t>Click</a:t>
            </a:r>
            <a:r>
              <a:rPr lang="pl-PL" dirty="0"/>
              <a:t> to </a:t>
            </a:r>
            <a:r>
              <a:rPr lang="pl-PL" dirty="0" err="1"/>
              <a:t>edit</a:t>
            </a:r>
            <a:endParaRPr lang="pl-PL" dirty="0"/>
          </a:p>
        </p:txBody>
      </p:sp>
      <p:sp>
        <p:nvSpPr>
          <p:cNvPr id="12" name="Grafika 272">
            <a:extLst>
              <a:ext uri="{FF2B5EF4-FFF2-40B4-BE49-F238E27FC236}">
                <a16:creationId xmlns:a16="http://schemas.microsoft.com/office/drawing/2014/main" id="{4EFDB663-98DF-3E45-8E03-9339D41A4C1E}"/>
              </a:ext>
            </a:extLst>
          </p:cNvPr>
          <p:cNvSpPr/>
          <p:nvPr userDrawn="1"/>
        </p:nvSpPr>
        <p:spPr>
          <a:xfrm>
            <a:off x="5881187" y="4148389"/>
            <a:ext cx="429625" cy="429593"/>
          </a:xfrm>
          <a:custGeom>
            <a:avLst/>
            <a:gdLst>
              <a:gd name="connsiteX0" fmla="*/ 211704 w 228600"/>
              <a:gd name="connsiteY0" fmla="*/ 2 h 228583"/>
              <a:gd name="connsiteX1" fmla="*/ 16896 w 228600"/>
              <a:gd name="connsiteY1" fmla="*/ 2 h 228583"/>
              <a:gd name="connsiteX2" fmla="*/ 0 w 228600"/>
              <a:gd name="connsiteY2" fmla="*/ 16376 h 228583"/>
              <a:gd name="connsiteX3" fmla="*/ 0 w 228600"/>
              <a:gd name="connsiteY3" fmla="*/ 212213 h 228583"/>
              <a:gd name="connsiteX4" fmla="*/ 16896 w 228600"/>
              <a:gd name="connsiteY4" fmla="*/ 228582 h 228583"/>
              <a:gd name="connsiteX5" fmla="*/ 211704 w 228600"/>
              <a:gd name="connsiteY5" fmla="*/ 228582 h 228583"/>
              <a:gd name="connsiteX6" fmla="*/ 228600 w 228600"/>
              <a:gd name="connsiteY6" fmla="*/ 212210 h 228583"/>
              <a:gd name="connsiteX7" fmla="*/ 228600 w 228600"/>
              <a:gd name="connsiteY7" fmla="*/ 16376 h 228583"/>
              <a:gd name="connsiteX8" fmla="*/ 211704 w 228600"/>
              <a:gd name="connsiteY8" fmla="*/ 2 h 228583"/>
              <a:gd name="connsiteX9" fmla="*/ 70615 w 228600"/>
              <a:gd name="connsiteY9" fmla="*/ 190758 h 228583"/>
              <a:gd name="connsiteX10" fmla="*/ 36311 w 228600"/>
              <a:gd name="connsiteY10" fmla="*/ 190758 h 228583"/>
              <a:gd name="connsiteX11" fmla="*/ 36311 w 228600"/>
              <a:gd name="connsiteY11" fmla="*/ 87552 h 228583"/>
              <a:gd name="connsiteX12" fmla="*/ 70615 w 228600"/>
              <a:gd name="connsiteY12" fmla="*/ 87552 h 228583"/>
              <a:gd name="connsiteX13" fmla="*/ 53469 w 228600"/>
              <a:gd name="connsiteY13" fmla="*/ 73464 h 228583"/>
              <a:gd name="connsiteX14" fmla="*/ 53244 w 228600"/>
              <a:gd name="connsiteY14" fmla="*/ 73464 h 228583"/>
              <a:gd name="connsiteX15" fmla="*/ 34319 w 228600"/>
              <a:gd name="connsiteY15" fmla="*/ 56693 h 228583"/>
              <a:gd name="connsiteX16" fmla="*/ 51090 w 228600"/>
              <a:gd name="connsiteY16" fmla="*/ 37768 h 228583"/>
              <a:gd name="connsiteX17" fmla="*/ 53696 w 228600"/>
              <a:gd name="connsiteY17" fmla="*/ 37801 h 228583"/>
              <a:gd name="connsiteX18" fmla="*/ 72828 w 228600"/>
              <a:gd name="connsiteY18" fmla="*/ 54350 h 228583"/>
              <a:gd name="connsiteX19" fmla="*/ 56280 w 228600"/>
              <a:gd name="connsiteY19" fmla="*/ 73482 h 228583"/>
              <a:gd name="connsiteX20" fmla="*/ 53469 w 228600"/>
              <a:gd name="connsiteY20" fmla="*/ 73464 h 228583"/>
              <a:gd name="connsiteX21" fmla="*/ 194313 w 228600"/>
              <a:gd name="connsiteY21" fmla="*/ 190758 h 228583"/>
              <a:gd name="connsiteX22" fmla="*/ 160012 w 228600"/>
              <a:gd name="connsiteY22" fmla="*/ 190758 h 228583"/>
              <a:gd name="connsiteX23" fmla="*/ 160012 w 228600"/>
              <a:gd name="connsiteY23" fmla="*/ 135552 h 228583"/>
              <a:gd name="connsiteX24" fmla="*/ 142635 w 228600"/>
              <a:gd name="connsiteY24" fmla="*/ 112212 h 228583"/>
              <a:gd name="connsiteX25" fmla="*/ 125032 w 228600"/>
              <a:gd name="connsiteY25" fmla="*/ 124760 h 228583"/>
              <a:gd name="connsiteX26" fmla="*/ 123902 w 228600"/>
              <a:gd name="connsiteY26" fmla="*/ 133130 h 228583"/>
              <a:gd name="connsiteX27" fmla="*/ 123902 w 228600"/>
              <a:gd name="connsiteY27" fmla="*/ 190758 h 228583"/>
              <a:gd name="connsiteX28" fmla="*/ 89602 w 228600"/>
              <a:gd name="connsiteY28" fmla="*/ 190758 h 228583"/>
              <a:gd name="connsiteX29" fmla="*/ 89605 w 228600"/>
              <a:gd name="connsiteY29" fmla="*/ 87555 h 228583"/>
              <a:gd name="connsiteX30" fmla="*/ 123906 w 228600"/>
              <a:gd name="connsiteY30" fmla="*/ 87555 h 228583"/>
              <a:gd name="connsiteX31" fmla="*/ 123906 w 228600"/>
              <a:gd name="connsiteY31" fmla="*/ 102166 h 228583"/>
              <a:gd name="connsiteX32" fmla="*/ 154823 w 228600"/>
              <a:gd name="connsiteY32" fmla="*/ 85133 h 228583"/>
              <a:gd name="connsiteX33" fmla="*/ 194313 w 228600"/>
              <a:gd name="connsiteY33" fmla="*/ 131583 h 228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28600" h="228583">
                <a:moveTo>
                  <a:pt x="211704" y="2"/>
                </a:moveTo>
                <a:lnTo>
                  <a:pt x="16896" y="2"/>
                </a:lnTo>
                <a:cubicBezTo>
                  <a:pt x="7710" y="-137"/>
                  <a:pt x="149" y="7191"/>
                  <a:pt x="0" y="16376"/>
                </a:cubicBezTo>
                <a:lnTo>
                  <a:pt x="0" y="212213"/>
                </a:lnTo>
                <a:cubicBezTo>
                  <a:pt x="149" y="221397"/>
                  <a:pt x="7712" y="228724"/>
                  <a:pt x="16896" y="228582"/>
                </a:cubicBezTo>
                <a:lnTo>
                  <a:pt x="211704" y="228582"/>
                </a:lnTo>
                <a:cubicBezTo>
                  <a:pt x="220890" y="228724"/>
                  <a:pt x="228453" y="221396"/>
                  <a:pt x="228600" y="212210"/>
                </a:cubicBezTo>
                <a:lnTo>
                  <a:pt x="228600" y="16376"/>
                </a:lnTo>
                <a:cubicBezTo>
                  <a:pt x="228452" y="7191"/>
                  <a:pt x="220890" y="-138"/>
                  <a:pt x="211704" y="2"/>
                </a:cubicBezTo>
                <a:close/>
                <a:moveTo>
                  <a:pt x="70615" y="190758"/>
                </a:moveTo>
                <a:lnTo>
                  <a:pt x="36311" y="190758"/>
                </a:lnTo>
                <a:lnTo>
                  <a:pt x="36311" y="87552"/>
                </a:lnTo>
                <a:lnTo>
                  <a:pt x="70615" y="87552"/>
                </a:lnTo>
                <a:close/>
                <a:moveTo>
                  <a:pt x="53469" y="73464"/>
                </a:moveTo>
                <a:lnTo>
                  <a:pt x="53244" y="73464"/>
                </a:lnTo>
                <a:cubicBezTo>
                  <a:pt x="43387" y="74058"/>
                  <a:pt x="34914" y="66550"/>
                  <a:pt x="34319" y="56693"/>
                </a:cubicBezTo>
                <a:cubicBezTo>
                  <a:pt x="33724" y="46836"/>
                  <a:pt x="41233" y="38363"/>
                  <a:pt x="51090" y="37768"/>
                </a:cubicBezTo>
                <a:cubicBezTo>
                  <a:pt x="51958" y="37716"/>
                  <a:pt x="52830" y="37727"/>
                  <a:pt x="53696" y="37801"/>
                </a:cubicBezTo>
                <a:cubicBezTo>
                  <a:pt x="63549" y="37088"/>
                  <a:pt x="72115" y="44497"/>
                  <a:pt x="72828" y="54350"/>
                </a:cubicBezTo>
                <a:cubicBezTo>
                  <a:pt x="73542" y="64203"/>
                  <a:pt x="66133" y="72768"/>
                  <a:pt x="56280" y="73482"/>
                </a:cubicBezTo>
                <a:cubicBezTo>
                  <a:pt x="55344" y="73549"/>
                  <a:pt x="54404" y="73543"/>
                  <a:pt x="53469" y="73464"/>
                </a:cubicBezTo>
                <a:close/>
                <a:moveTo>
                  <a:pt x="194313" y="190758"/>
                </a:moveTo>
                <a:lnTo>
                  <a:pt x="160012" y="190758"/>
                </a:lnTo>
                <a:lnTo>
                  <a:pt x="160012" y="135552"/>
                </a:lnTo>
                <a:cubicBezTo>
                  <a:pt x="160012" y="121676"/>
                  <a:pt x="155045" y="112212"/>
                  <a:pt x="142635" y="112212"/>
                </a:cubicBezTo>
                <a:cubicBezTo>
                  <a:pt x="134706" y="112259"/>
                  <a:pt x="127662" y="117280"/>
                  <a:pt x="125032" y="124760"/>
                </a:cubicBezTo>
                <a:cubicBezTo>
                  <a:pt x="124154" y="127459"/>
                  <a:pt x="123771" y="130294"/>
                  <a:pt x="123902" y="133130"/>
                </a:cubicBezTo>
                <a:lnTo>
                  <a:pt x="123902" y="190758"/>
                </a:lnTo>
                <a:lnTo>
                  <a:pt x="89602" y="190758"/>
                </a:lnTo>
                <a:cubicBezTo>
                  <a:pt x="89604" y="190251"/>
                  <a:pt x="90050" y="97211"/>
                  <a:pt x="89605" y="87555"/>
                </a:cubicBezTo>
                <a:lnTo>
                  <a:pt x="123906" y="87555"/>
                </a:lnTo>
                <a:lnTo>
                  <a:pt x="123906" y="102166"/>
                </a:lnTo>
                <a:cubicBezTo>
                  <a:pt x="130237" y="91175"/>
                  <a:pt x="142150" y="84612"/>
                  <a:pt x="154823" y="85133"/>
                </a:cubicBezTo>
                <a:cubicBezTo>
                  <a:pt x="177392" y="85133"/>
                  <a:pt x="194313" y="99884"/>
                  <a:pt x="194313" y="131583"/>
                </a:cubicBezTo>
                <a:close/>
              </a:path>
            </a:pathLst>
          </a:custGeom>
          <a:solidFill>
            <a:schemeClr val="tx1"/>
          </a:solidFill>
          <a:ln w="9525" cap="flat">
            <a:noFill/>
            <a:prstDash val="solid"/>
            <a:miter/>
          </a:ln>
        </p:spPr>
        <p:txBody>
          <a:bodyPr rtlCol="0" anchor="ctr"/>
          <a:lstStyle/>
          <a:p>
            <a:endParaRPr lang="pl-PL"/>
          </a:p>
        </p:txBody>
      </p:sp>
      <p:sp>
        <p:nvSpPr>
          <p:cNvPr id="15" name="Grafika 296">
            <a:extLst>
              <a:ext uri="{FF2B5EF4-FFF2-40B4-BE49-F238E27FC236}">
                <a16:creationId xmlns:a16="http://schemas.microsoft.com/office/drawing/2014/main" id="{D8BF8F52-CD90-C041-BF23-CA3B17522023}"/>
              </a:ext>
            </a:extLst>
          </p:cNvPr>
          <p:cNvSpPr/>
          <p:nvPr userDrawn="1"/>
        </p:nvSpPr>
        <p:spPr>
          <a:xfrm>
            <a:off x="8677523" y="4176367"/>
            <a:ext cx="399136" cy="324450"/>
          </a:xfrm>
          <a:custGeom>
            <a:avLst/>
            <a:gdLst>
              <a:gd name="connsiteX0" fmla="*/ 212378 w 212377"/>
              <a:gd name="connsiteY0" fmla="*/ 20406 h 172637"/>
              <a:gd name="connsiteX1" fmla="*/ 187351 w 212377"/>
              <a:gd name="connsiteY1" fmla="*/ 27264 h 172637"/>
              <a:gd name="connsiteX2" fmla="*/ 206508 w 212377"/>
              <a:gd name="connsiteY2" fmla="*/ 3153 h 172637"/>
              <a:gd name="connsiteX3" fmla="*/ 178839 w 212377"/>
              <a:gd name="connsiteY3" fmla="*/ 13734 h 172637"/>
              <a:gd name="connsiteX4" fmla="*/ 117185 w 212377"/>
              <a:gd name="connsiteY4" fmla="*/ 11845 h 172637"/>
              <a:gd name="connsiteX5" fmla="*/ 104583 w 212377"/>
              <a:gd name="connsiteY5" fmla="*/ 53491 h 172637"/>
              <a:gd name="connsiteX6" fmla="*/ 14782 w 212377"/>
              <a:gd name="connsiteY6" fmla="*/ 7947 h 172637"/>
              <a:gd name="connsiteX7" fmla="*/ 28272 w 212377"/>
              <a:gd name="connsiteY7" fmla="*/ 66137 h 172637"/>
              <a:gd name="connsiteX8" fmla="*/ 8495 w 212377"/>
              <a:gd name="connsiteY8" fmla="*/ 60681 h 172637"/>
              <a:gd name="connsiteX9" fmla="*/ 8495 w 212377"/>
              <a:gd name="connsiteY9" fmla="*/ 61233 h 172637"/>
              <a:gd name="connsiteX10" fmla="*/ 43453 w 212377"/>
              <a:gd name="connsiteY10" fmla="*/ 103965 h 172637"/>
              <a:gd name="connsiteX11" fmla="*/ 23778 w 212377"/>
              <a:gd name="connsiteY11" fmla="*/ 104713 h 172637"/>
              <a:gd name="connsiteX12" fmla="*/ 64487 w 212377"/>
              <a:gd name="connsiteY12" fmla="*/ 134985 h 172637"/>
              <a:gd name="connsiteX13" fmla="*/ 10373 w 212377"/>
              <a:gd name="connsiteY13" fmla="*/ 153683 h 172637"/>
              <a:gd name="connsiteX14" fmla="*/ 0 w 212377"/>
              <a:gd name="connsiteY14" fmla="*/ 153054 h 172637"/>
              <a:gd name="connsiteX15" fmla="*/ 66789 w 212377"/>
              <a:gd name="connsiteY15" fmla="*/ 172601 h 172637"/>
              <a:gd name="connsiteX16" fmla="*/ 66789 w 212377"/>
              <a:gd name="connsiteY16" fmla="*/ 172635 h 172637"/>
              <a:gd name="connsiteX17" fmla="*/ 190767 w 212377"/>
              <a:gd name="connsiteY17" fmla="*/ 50290 h 172637"/>
              <a:gd name="connsiteX18" fmla="*/ 190766 w 212377"/>
              <a:gd name="connsiteY18" fmla="*/ 48604 h 172637"/>
              <a:gd name="connsiteX19" fmla="*/ 190639 w 212377"/>
              <a:gd name="connsiteY19" fmla="*/ 42970 h 172637"/>
              <a:gd name="connsiteX20" fmla="*/ 212378 w 212377"/>
              <a:gd name="connsiteY20" fmla="*/ 20406 h 172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2377" h="172637">
                <a:moveTo>
                  <a:pt x="212378" y="20406"/>
                </a:moveTo>
                <a:cubicBezTo>
                  <a:pt x="204426" y="23931"/>
                  <a:pt x="195990" y="26243"/>
                  <a:pt x="187351" y="27264"/>
                </a:cubicBezTo>
                <a:cubicBezTo>
                  <a:pt x="196448" y="21815"/>
                  <a:pt x="203256" y="13246"/>
                  <a:pt x="206508" y="3153"/>
                </a:cubicBezTo>
                <a:cubicBezTo>
                  <a:pt x="197955" y="8231"/>
                  <a:pt x="188597" y="11809"/>
                  <a:pt x="178839" y="13734"/>
                </a:cubicBezTo>
                <a:cubicBezTo>
                  <a:pt x="162336" y="-3813"/>
                  <a:pt x="134732" y="-4659"/>
                  <a:pt x="117185" y="11845"/>
                </a:cubicBezTo>
                <a:cubicBezTo>
                  <a:pt x="105866" y="22491"/>
                  <a:pt x="101065" y="38355"/>
                  <a:pt x="104583" y="53491"/>
                </a:cubicBezTo>
                <a:cubicBezTo>
                  <a:pt x="69545" y="51732"/>
                  <a:pt x="36902" y="35177"/>
                  <a:pt x="14782" y="7947"/>
                </a:cubicBezTo>
                <a:cubicBezTo>
                  <a:pt x="3217" y="27864"/>
                  <a:pt x="9123" y="53340"/>
                  <a:pt x="28272" y="66137"/>
                </a:cubicBezTo>
                <a:cubicBezTo>
                  <a:pt x="21337" y="65932"/>
                  <a:pt x="14554" y="64060"/>
                  <a:pt x="8495" y="60681"/>
                </a:cubicBezTo>
                <a:lnTo>
                  <a:pt x="8495" y="61233"/>
                </a:lnTo>
                <a:cubicBezTo>
                  <a:pt x="8498" y="81980"/>
                  <a:pt x="23118" y="99852"/>
                  <a:pt x="43453" y="103965"/>
                </a:cubicBezTo>
                <a:cubicBezTo>
                  <a:pt x="37038" y="105715"/>
                  <a:pt x="30307" y="105971"/>
                  <a:pt x="23778" y="104713"/>
                </a:cubicBezTo>
                <a:cubicBezTo>
                  <a:pt x="29482" y="122467"/>
                  <a:pt x="45842" y="134633"/>
                  <a:pt x="64487" y="134985"/>
                </a:cubicBezTo>
                <a:cubicBezTo>
                  <a:pt x="49059" y="147116"/>
                  <a:pt x="29998" y="153702"/>
                  <a:pt x="10373" y="153683"/>
                </a:cubicBezTo>
                <a:cubicBezTo>
                  <a:pt x="6906" y="153676"/>
                  <a:pt x="3442" y="153466"/>
                  <a:pt x="0" y="153054"/>
                </a:cubicBezTo>
                <a:cubicBezTo>
                  <a:pt x="19925" y="165846"/>
                  <a:pt x="43111" y="172632"/>
                  <a:pt x="66789" y="172601"/>
                </a:cubicBezTo>
                <a:lnTo>
                  <a:pt x="66789" y="172635"/>
                </a:lnTo>
                <a:cubicBezTo>
                  <a:pt x="134809" y="173086"/>
                  <a:pt x="190316" y="118310"/>
                  <a:pt x="190767" y="50290"/>
                </a:cubicBezTo>
                <a:cubicBezTo>
                  <a:pt x="190770" y="49728"/>
                  <a:pt x="190770" y="49166"/>
                  <a:pt x="190766" y="48604"/>
                </a:cubicBezTo>
                <a:cubicBezTo>
                  <a:pt x="190766" y="46718"/>
                  <a:pt x="190766" y="44840"/>
                  <a:pt x="190639" y="42970"/>
                </a:cubicBezTo>
                <a:cubicBezTo>
                  <a:pt x="199167" y="36799"/>
                  <a:pt x="206528" y="29158"/>
                  <a:pt x="212378" y="20406"/>
                </a:cubicBezTo>
                <a:close/>
              </a:path>
            </a:pathLst>
          </a:custGeom>
          <a:solidFill>
            <a:schemeClr val="tx1"/>
          </a:solidFill>
          <a:ln w="9525" cap="flat">
            <a:noFill/>
            <a:prstDash val="solid"/>
            <a:miter/>
          </a:ln>
        </p:spPr>
        <p:txBody>
          <a:bodyPr rtlCol="0" anchor="ctr"/>
          <a:lstStyle/>
          <a:p>
            <a:endParaRPr lang="pl-PL"/>
          </a:p>
        </p:txBody>
      </p:sp>
      <p:sp>
        <p:nvSpPr>
          <p:cNvPr id="22" name="Grafika 311">
            <a:extLst>
              <a:ext uri="{FF2B5EF4-FFF2-40B4-BE49-F238E27FC236}">
                <a16:creationId xmlns:a16="http://schemas.microsoft.com/office/drawing/2014/main" id="{8FBD298E-A57A-AF44-B6F3-9738CECD0C0E}"/>
              </a:ext>
            </a:extLst>
          </p:cNvPr>
          <p:cNvSpPr/>
          <p:nvPr userDrawn="1"/>
        </p:nvSpPr>
        <p:spPr>
          <a:xfrm>
            <a:off x="3115463" y="4148389"/>
            <a:ext cx="430223" cy="430262"/>
          </a:xfrm>
          <a:custGeom>
            <a:avLst/>
            <a:gdLst>
              <a:gd name="connsiteX0" fmla="*/ 228917 w 228918"/>
              <a:gd name="connsiteY0" fmla="*/ 114527 h 228939"/>
              <a:gd name="connsiteX1" fmla="*/ 225662 w 228918"/>
              <a:gd name="connsiteY1" fmla="*/ 87343 h 228939"/>
              <a:gd name="connsiteX2" fmla="*/ 223351 w 228918"/>
              <a:gd name="connsiteY2" fmla="*/ 79202 h 228939"/>
              <a:gd name="connsiteX3" fmla="*/ 222452 w 228918"/>
              <a:gd name="connsiteY3" fmla="*/ 76544 h 228939"/>
              <a:gd name="connsiteX4" fmla="*/ 219931 w 228918"/>
              <a:gd name="connsiteY4" fmla="*/ 70034 h 228939"/>
              <a:gd name="connsiteX5" fmla="*/ 70034 w 228918"/>
              <a:gd name="connsiteY5" fmla="*/ 9009 h 228939"/>
              <a:gd name="connsiteX6" fmla="*/ 9009 w 228918"/>
              <a:gd name="connsiteY6" fmla="*/ 158906 h 228939"/>
              <a:gd name="connsiteX7" fmla="*/ 158906 w 228918"/>
              <a:gd name="connsiteY7" fmla="*/ 219931 h 228939"/>
              <a:gd name="connsiteX8" fmla="*/ 180358 w 228918"/>
              <a:gd name="connsiteY8" fmla="*/ 208040 h 228939"/>
              <a:gd name="connsiteX9" fmla="*/ 182700 w 228918"/>
              <a:gd name="connsiteY9" fmla="*/ 194775 h 228939"/>
              <a:gd name="connsiteX10" fmla="*/ 169435 w 228918"/>
              <a:gd name="connsiteY10" fmla="*/ 192433 h 228939"/>
              <a:gd name="connsiteX11" fmla="*/ 169389 w 228918"/>
              <a:gd name="connsiteY11" fmla="*/ 192465 h 228939"/>
              <a:gd name="connsiteX12" fmla="*/ 169389 w 228918"/>
              <a:gd name="connsiteY12" fmla="*/ 192465 h 228939"/>
              <a:gd name="connsiteX13" fmla="*/ 36453 w 228918"/>
              <a:gd name="connsiteY13" fmla="*/ 169385 h 228939"/>
              <a:gd name="connsiteX14" fmla="*/ 59533 w 228918"/>
              <a:gd name="connsiteY14" fmla="*/ 36450 h 228939"/>
              <a:gd name="connsiteX15" fmla="*/ 192468 w 228918"/>
              <a:gd name="connsiteY15" fmla="*/ 59529 h 228939"/>
              <a:gd name="connsiteX16" fmla="*/ 209867 w 228918"/>
              <a:gd name="connsiteY16" fmla="*/ 114527 h 228939"/>
              <a:gd name="connsiteX17" fmla="*/ 207725 w 228918"/>
              <a:gd name="connsiteY17" fmla="*/ 133440 h 228939"/>
              <a:gd name="connsiteX18" fmla="*/ 204099 w 228918"/>
              <a:gd name="connsiteY18" fmla="*/ 142659 h 228939"/>
              <a:gd name="connsiteX19" fmla="*/ 200829 w 228918"/>
              <a:gd name="connsiteY19" fmla="*/ 147201 h 228939"/>
              <a:gd name="connsiteX20" fmla="*/ 198243 w 228918"/>
              <a:gd name="connsiteY20" fmla="*/ 149538 h 228939"/>
              <a:gd name="connsiteX21" fmla="*/ 194229 w 228918"/>
              <a:gd name="connsiteY21" fmla="*/ 151730 h 228939"/>
              <a:gd name="connsiteX22" fmla="*/ 190026 w 228918"/>
              <a:gd name="connsiteY22" fmla="*/ 152660 h 228939"/>
              <a:gd name="connsiteX23" fmla="*/ 188659 w 228918"/>
              <a:gd name="connsiteY23" fmla="*/ 152717 h 228939"/>
              <a:gd name="connsiteX24" fmla="*/ 182432 w 228918"/>
              <a:gd name="connsiteY24" fmla="*/ 151493 h 228939"/>
              <a:gd name="connsiteX25" fmla="*/ 175728 w 228918"/>
              <a:gd name="connsiteY25" fmla="*/ 146391 h 228939"/>
              <a:gd name="connsiteX26" fmla="*/ 172889 w 228918"/>
              <a:gd name="connsiteY26" fmla="*/ 141001 h 228939"/>
              <a:gd name="connsiteX27" fmla="*/ 171767 w 228918"/>
              <a:gd name="connsiteY27" fmla="*/ 133581 h 228939"/>
              <a:gd name="connsiteX28" fmla="*/ 171767 w 228918"/>
              <a:gd name="connsiteY28" fmla="*/ 76427 h 228939"/>
              <a:gd name="connsiteX29" fmla="*/ 162240 w 228918"/>
              <a:gd name="connsiteY29" fmla="*/ 66903 h 228939"/>
              <a:gd name="connsiteX30" fmla="*/ 153499 w 228918"/>
              <a:gd name="connsiteY30" fmla="*/ 72646 h 228939"/>
              <a:gd name="connsiteX31" fmla="*/ 72695 w 228918"/>
              <a:gd name="connsiteY31" fmla="*/ 75609 h 228939"/>
              <a:gd name="connsiteX32" fmla="*/ 75658 w 228918"/>
              <a:gd name="connsiteY32" fmla="*/ 156413 h 228939"/>
              <a:gd name="connsiteX33" fmla="*/ 156462 w 228918"/>
              <a:gd name="connsiteY33" fmla="*/ 153450 h 228939"/>
              <a:gd name="connsiteX34" fmla="*/ 157197 w 228918"/>
              <a:gd name="connsiteY34" fmla="*/ 152643 h 228939"/>
              <a:gd name="connsiteX35" fmla="*/ 161240 w 228918"/>
              <a:gd name="connsiteY35" fmla="*/ 158777 h 228939"/>
              <a:gd name="connsiteX36" fmla="*/ 188659 w 228918"/>
              <a:gd name="connsiteY36" fmla="*/ 171768 h 228939"/>
              <a:gd name="connsiteX37" fmla="*/ 191607 w 228918"/>
              <a:gd name="connsiteY37" fmla="*/ 171645 h 228939"/>
              <a:gd name="connsiteX38" fmla="*/ 211020 w 228918"/>
              <a:gd name="connsiteY38" fmla="*/ 163723 h 228939"/>
              <a:gd name="connsiteX39" fmla="*/ 218562 w 228918"/>
              <a:gd name="connsiteY39" fmla="*/ 155431 h 228939"/>
              <a:gd name="connsiteX40" fmla="*/ 222987 w 228918"/>
              <a:gd name="connsiteY40" fmla="*/ 147431 h 228939"/>
              <a:gd name="connsiteX41" fmla="*/ 227391 w 228918"/>
              <a:gd name="connsiteY41" fmla="*/ 132686 h 228939"/>
              <a:gd name="connsiteX42" fmla="*/ 228917 w 228918"/>
              <a:gd name="connsiteY42" fmla="*/ 114529 h 228939"/>
              <a:gd name="connsiteX43" fmla="*/ 135912 w 228918"/>
              <a:gd name="connsiteY43" fmla="*/ 146126 h 228939"/>
              <a:gd name="connsiteX44" fmla="*/ 83143 w 228918"/>
              <a:gd name="connsiteY44" fmla="*/ 135792 h 228939"/>
              <a:gd name="connsiteX45" fmla="*/ 93477 w 228918"/>
              <a:gd name="connsiteY45" fmla="*/ 83023 h 228939"/>
              <a:gd name="connsiteX46" fmla="*/ 146246 w 228918"/>
              <a:gd name="connsiteY46" fmla="*/ 93357 h 228939"/>
              <a:gd name="connsiteX47" fmla="*/ 149727 w 228918"/>
              <a:gd name="connsiteY47" fmla="*/ 129355 h 228939"/>
              <a:gd name="connsiteX48" fmla="*/ 135912 w 228918"/>
              <a:gd name="connsiteY48" fmla="*/ 146126 h 228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28918" h="228939">
                <a:moveTo>
                  <a:pt x="228917" y="114527"/>
                </a:moveTo>
                <a:cubicBezTo>
                  <a:pt x="228923" y="105368"/>
                  <a:pt x="227830" y="96242"/>
                  <a:pt x="225662" y="87343"/>
                </a:cubicBezTo>
                <a:cubicBezTo>
                  <a:pt x="224990" y="84589"/>
                  <a:pt x="224220" y="81875"/>
                  <a:pt x="223351" y="79202"/>
                </a:cubicBezTo>
                <a:cubicBezTo>
                  <a:pt x="223062" y="78311"/>
                  <a:pt x="222762" y="77425"/>
                  <a:pt x="222452" y="76544"/>
                </a:cubicBezTo>
                <a:cubicBezTo>
                  <a:pt x="221676" y="74342"/>
                  <a:pt x="220836" y="72172"/>
                  <a:pt x="219931" y="70034"/>
                </a:cubicBezTo>
                <a:cubicBezTo>
                  <a:pt x="195389" y="11789"/>
                  <a:pt x="128278" y="-15532"/>
                  <a:pt x="70034" y="9009"/>
                </a:cubicBezTo>
                <a:cubicBezTo>
                  <a:pt x="11789" y="33551"/>
                  <a:pt x="-15532" y="100662"/>
                  <a:pt x="9009" y="158906"/>
                </a:cubicBezTo>
                <a:cubicBezTo>
                  <a:pt x="33551" y="217151"/>
                  <a:pt x="100662" y="244472"/>
                  <a:pt x="158906" y="219931"/>
                </a:cubicBezTo>
                <a:cubicBezTo>
                  <a:pt x="166462" y="216747"/>
                  <a:pt x="173654" y="212761"/>
                  <a:pt x="180358" y="208040"/>
                </a:cubicBezTo>
                <a:cubicBezTo>
                  <a:pt x="184667" y="205024"/>
                  <a:pt x="185716" y="199085"/>
                  <a:pt x="182700" y="194775"/>
                </a:cubicBezTo>
                <a:cubicBezTo>
                  <a:pt x="179684" y="190465"/>
                  <a:pt x="173745" y="189416"/>
                  <a:pt x="169435" y="192433"/>
                </a:cubicBezTo>
                <a:cubicBezTo>
                  <a:pt x="169420" y="192443"/>
                  <a:pt x="169404" y="192454"/>
                  <a:pt x="169389" y="192465"/>
                </a:cubicBezTo>
                <a:lnTo>
                  <a:pt x="169389" y="192465"/>
                </a:lnTo>
                <a:cubicBezTo>
                  <a:pt x="126307" y="222801"/>
                  <a:pt x="66789" y="212468"/>
                  <a:pt x="36453" y="169385"/>
                </a:cubicBezTo>
                <a:cubicBezTo>
                  <a:pt x="6117" y="126303"/>
                  <a:pt x="16450" y="66786"/>
                  <a:pt x="59533" y="36450"/>
                </a:cubicBezTo>
                <a:cubicBezTo>
                  <a:pt x="102615" y="6113"/>
                  <a:pt x="162132" y="16446"/>
                  <a:pt x="192468" y="59529"/>
                </a:cubicBezTo>
                <a:cubicBezTo>
                  <a:pt x="203804" y="75627"/>
                  <a:pt x="209881" y="94838"/>
                  <a:pt x="209867" y="114527"/>
                </a:cubicBezTo>
                <a:cubicBezTo>
                  <a:pt x="209963" y="120897"/>
                  <a:pt x="209243" y="127253"/>
                  <a:pt x="207725" y="133440"/>
                </a:cubicBezTo>
                <a:cubicBezTo>
                  <a:pt x="206918" y="136656"/>
                  <a:pt x="205699" y="139755"/>
                  <a:pt x="204099" y="142659"/>
                </a:cubicBezTo>
                <a:cubicBezTo>
                  <a:pt x="203186" y="144294"/>
                  <a:pt x="202089" y="145817"/>
                  <a:pt x="200829" y="147201"/>
                </a:cubicBezTo>
                <a:cubicBezTo>
                  <a:pt x="200041" y="148059"/>
                  <a:pt x="199176" y="148841"/>
                  <a:pt x="198243" y="149538"/>
                </a:cubicBezTo>
                <a:cubicBezTo>
                  <a:pt x="197016" y="150456"/>
                  <a:pt x="195665" y="151194"/>
                  <a:pt x="194229" y="151730"/>
                </a:cubicBezTo>
                <a:cubicBezTo>
                  <a:pt x="192877" y="152230"/>
                  <a:pt x="191463" y="152543"/>
                  <a:pt x="190026" y="152660"/>
                </a:cubicBezTo>
                <a:cubicBezTo>
                  <a:pt x="189570" y="152698"/>
                  <a:pt x="189115" y="152717"/>
                  <a:pt x="188659" y="152717"/>
                </a:cubicBezTo>
                <a:cubicBezTo>
                  <a:pt x="186524" y="152717"/>
                  <a:pt x="184408" y="152301"/>
                  <a:pt x="182432" y="151493"/>
                </a:cubicBezTo>
                <a:cubicBezTo>
                  <a:pt x="179788" y="150410"/>
                  <a:pt x="177476" y="148651"/>
                  <a:pt x="175728" y="146391"/>
                </a:cubicBezTo>
                <a:cubicBezTo>
                  <a:pt x="174481" y="144770"/>
                  <a:pt x="173521" y="142947"/>
                  <a:pt x="172889" y="141001"/>
                </a:cubicBezTo>
                <a:cubicBezTo>
                  <a:pt x="172121" y="138604"/>
                  <a:pt x="171742" y="136099"/>
                  <a:pt x="171767" y="133581"/>
                </a:cubicBezTo>
                <a:lnTo>
                  <a:pt x="171767" y="76427"/>
                </a:lnTo>
                <a:cubicBezTo>
                  <a:pt x="171766" y="71166"/>
                  <a:pt x="167501" y="66902"/>
                  <a:pt x="162240" y="66903"/>
                </a:cubicBezTo>
                <a:cubicBezTo>
                  <a:pt x="158442" y="66903"/>
                  <a:pt x="155007" y="69160"/>
                  <a:pt x="153499" y="72646"/>
                </a:cubicBezTo>
                <a:cubicBezTo>
                  <a:pt x="130367" y="51151"/>
                  <a:pt x="94190" y="52477"/>
                  <a:pt x="72695" y="75609"/>
                </a:cubicBezTo>
                <a:cubicBezTo>
                  <a:pt x="51199" y="98740"/>
                  <a:pt x="52526" y="134918"/>
                  <a:pt x="75658" y="156413"/>
                </a:cubicBezTo>
                <a:cubicBezTo>
                  <a:pt x="98789" y="177908"/>
                  <a:pt x="134967" y="176582"/>
                  <a:pt x="156462" y="153450"/>
                </a:cubicBezTo>
                <a:cubicBezTo>
                  <a:pt x="156710" y="153183"/>
                  <a:pt x="156955" y="152914"/>
                  <a:pt x="157197" y="152643"/>
                </a:cubicBezTo>
                <a:cubicBezTo>
                  <a:pt x="158334" y="154820"/>
                  <a:pt x="159688" y="156875"/>
                  <a:pt x="161240" y="158777"/>
                </a:cubicBezTo>
                <a:cubicBezTo>
                  <a:pt x="167965" y="167006"/>
                  <a:pt x="178032" y="171775"/>
                  <a:pt x="188659" y="171768"/>
                </a:cubicBezTo>
                <a:cubicBezTo>
                  <a:pt x="189640" y="171768"/>
                  <a:pt x="190623" y="171727"/>
                  <a:pt x="191607" y="171645"/>
                </a:cubicBezTo>
                <a:cubicBezTo>
                  <a:pt x="198737" y="171056"/>
                  <a:pt x="205514" y="168291"/>
                  <a:pt x="211020" y="163723"/>
                </a:cubicBezTo>
                <a:cubicBezTo>
                  <a:pt x="213911" y="161326"/>
                  <a:pt x="216450" y="158535"/>
                  <a:pt x="218562" y="155431"/>
                </a:cubicBezTo>
                <a:cubicBezTo>
                  <a:pt x="220284" y="152908"/>
                  <a:pt x="221765" y="150230"/>
                  <a:pt x="222987" y="147431"/>
                </a:cubicBezTo>
                <a:cubicBezTo>
                  <a:pt x="225025" y="142704"/>
                  <a:pt x="226503" y="137756"/>
                  <a:pt x="227391" y="132686"/>
                </a:cubicBezTo>
                <a:cubicBezTo>
                  <a:pt x="228446" y="126692"/>
                  <a:pt x="228956" y="120615"/>
                  <a:pt x="228917" y="114529"/>
                </a:cubicBezTo>
                <a:close/>
                <a:moveTo>
                  <a:pt x="135912" y="146126"/>
                </a:moveTo>
                <a:cubicBezTo>
                  <a:pt x="118487" y="157844"/>
                  <a:pt x="94861" y="153217"/>
                  <a:pt x="83143" y="135792"/>
                </a:cubicBezTo>
                <a:cubicBezTo>
                  <a:pt x="71425" y="118367"/>
                  <a:pt x="76052" y="94741"/>
                  <a:pt x="93477" y="83023"/>
                </a:cubicBezTo>
                <a:cubicBezTo>
                  <a:pt x="110903" y="71305"/>
                  <a:pt x="134528" y="75932"/>
                  <a:pt x="146246" y="93357"/>
                </a:cubicBezTo>
                <a:cubicBezTo>
                  <a:pt x="153404" y="104001"/>
                  <a:pt x="154713" y="117536"/>
                  <a:pt x="149727" y="129355"/>
                </a:cubicBezTo>
                <a:cubicBezTo>
                  <a:pt x="146857" y="136173"/>
                  <a:pt x="142055" y="142003"/>
                  <a:pt x="135912" y="146126"/>
                </a:cubicBezTo>
                <a:close/>
              </a:path>
            </a:pathLst>
          </a:custGeom>
          <a:solidFill>
            <a:schemeClr val="tx1"/>
          </a:solidFill>
          <a:ln w="9525" cap="flat">
            <a:noFill/>
            <a:prstDash val="solid"/>
            <a:miter/>
          </a:ln>
        </p:spPr>
        <p:txBody>
          <a:bodyPr rtlCol="0" anchor="ctr"/>
          <a:lstStyle/>
          <a:p>
            <a:endParaRPr lang="pl-PL"/>
          </a:p>
        </p:txBody>
      </p:sp>
      <p:sp>
        <p:nvSpPr>
          <p:cNvPr id="23" name="Symbol zastępczy tekstu 27">
            <a:extLst>
              <a:ext uri="{FF2B5EF4-FFF2-40B4-BE49-F238E27FC236}">
                <a16:creationId xmlns:a16="http://schemas.microsoft.com/office/drawing/2014/main" id="{21B162D8-8276-9542-96CA-71A9C5A9B789}"/>
              </a:ext>
            </a:extLst>
          </p:cNvPr>
          <p:cNvSpPr>
            <a:spLocks noGrp="1"/>
          </p:cNvSpPr>
          <p:nvPr>
            <p:ph type="body" sz="quarter" idx="21" hasCustomPrompt="1"/>
          </p:nvPr>
        </p:nvSpPr>
        <p:spPr>
          <a:xfrm>
            <a:off x="2071483" y="4764495"/>
            <a:ext cx="2525711" cy="821943"/>
          </a:xfrm>
        </p:spPr>
        <p:txBody>
          <a:bodyPr lIns="72000" rIns="72000" anchor="t">
            <a:normAutofit/>
          </a:bodyPr>
          <a:lstStyle>
            <a:lvl1pPr marL="0" indent="0" algn="ctr">
              <a:buNone/>
              <a:defRPr sz="1800" b="0">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p:txBody>
      </p:sp>
      <p:sp>
        <p:nvSpPr>
          <p:cNvPr id="24" name="Symbol zastępczy tekstu 27">
            <a:extLst>
              <a:ext uri="{FF2B5EF4-FFF2-40B4-BE49-F238E27FC236}">
                <a16:creationId xmlns:a16="http://schemas.microsoft.com/office/drawing/2014/main" id="{A542C86B-2D55-0740-BC26-F5FBE411B338}"/>
              </a:ext>
            </a:extLst>
          </p:cNvPr>
          <p:cNvSpPr>
            <a:spLocks noGrp="1"/>
          </p:cNvSpPr>
          <p:nvPr>
            <p:ph type="body" sz="quarter" idx="23" hasCustomPrompt="1"/>
          </p:nvPr>
        </p:nvSpPr>
        <p:spPr>
          <a:xfrm>
            <a:off x="4836908" y="4764496"/>
            <a:ext cx="2525711" cy="821943"/>
          </a:xfrm>
        </p:spPr>
        <p:txBody>
          <a:bodyPr lIns="72000" rIns="72000" anchor="t">
            <a:normAutofit/>
          </a:bodyPr>
          <a:lstStyle>
            <a:lvl1pPr marL="0" indent="0" algn="ctr">
              <a:buNone/>
              <a:defRPr sz="1800" b="0">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p:txBody>
      </p:sp>
      <p:sp>
        <p:nvSpPr>
          <p:cNvPr id="25" name="Symbol zastępczy tekstu 27">
            <a:extLst>
              <a:ext uri="{FF2B5EF4-FFF2-40B4-BE49-F238E27FC236}">
                <a16:creationId xmlns:a16="http://schemas.microsoft.com/office/drawing/2014/main" id="{4C41E9FA-B1E6-E649-9911-4C32A48470CC}"/>
              </a:ext>
            </a:extLst>
          </p:cNvPr>
          <p:cNvSpPr>
            <a:spLocks noGrp="1"/>
          </p:cNvSpPr>
          <p:nvPr>
            <p:ph type="body" sz="quarter" idx="28" hasCustomPrompt="1"/>
          </p:nvPr>
        </p:nvSpPr>
        <p:spPr>
          <a:xfrm>
            <a:off x="7614236" y="4764496"/>
            <a:ext cx="2525711" cy="821943"/>
          </a:xfrm>
        </p:spPr>
        <p:txBody>
          <a:bodyPr lIns="72000" rIns="72000" anchor="t">
            <a:normAutofit/>
          </a:bodyPr>
          <a:lstStyle>
            <a:lvl1pPr marL="0" indent="0" algn="ctr">
              <a:buNone/>
              <a:defRPr sz="1800" b="0">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p:txBody>
      </p:sp>
      <p:pic>
        <p:nvPicPr>
          <p:cNvPr id="18" name="Grafika 17">
            <a:extLst>
              <a:ext uri="{FF2B5EF4-FFF2-40B4-BE49-F238E27FC236}">
                <a16:creationId xmlns:a16="http://schemas.microsoft.com/office/drawing/2014/main" id="{C3C3D266-1C59-F44A-B30D-0B3CD3AC6E7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575857" y="6464765"/>
            <a:ext cx="946286" cy="144000"/>
          </a:xfrm>
          <a:prstGeom prst="rect">
            <a:avLst/>
          </a:prstGeom>
        </p:spPr>
      </p:pic>
    </p:spTree>
    <p:extLst>
      <p:ext uri="{BB962C8B-B14F-4D97-AF65-F5344CB8AC3E}">
        <p14:creationId xmlns:p14="http://schemas.microsoft.com/office/powerpoint/2010/main" val="44746508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Back Cover Social Media Shapes Dark">
    <p:bg>
      <p:bgPr>
        <a:solidFill>
          <a:schemeClr val="tx2"/>
        </a:solidFill>
        <a:effectLst/>
      </p:bgPr>
    </p:bg>
    <p:spTree>
      <p:nvGrpSpPr>
        <p:cNvPr id="1" name=""/>
        <p:cNvGrpSpPr/>
        <p:nvPr/>
      </p:nvGrpSpPr>
      <p:grpSpPr>
        <a:xfrm>
          <a:off x="0" y="0"/>
          <a:ext cx="0" cy="0"/>
          <a:chOff x="0" y="0"/>
          <a:chExt cx="0" cy="0"/>
        </a:xfrm>
      </p:grpSpPr>
      <p:sp>
        <p:nvSpPr>
          <p:cNvPr id="17" name="Google Shape;949;p131">
            <a:extLst>
              <a:ext uri="{FF2B5EF4-FFF2-40B4-BE49-F238E27FC236}">
                <a16:creationId xmlns:a16="http://schemas.microsoft.com/office/drawing/2014/main" id="{34966186-1981-BF48-A306-9FF1FEDD6B31}"/>
              </a:ext>
            </a:extLst>
          </p:cNvPr>
          <p:cNvSpPr/>
          <p:nvPr userDrawn="1"/>
        </p:nvSpPr>
        <p:spPr>
          <a:xfrm>
            <a:off x="7597326" y="3359727"/>
            <a:ext cx="2530103" cy="2216750"/>
          </a:xfrm>
          <a:prstGeom prst="roundRect">
            <a:avLst>
              <a:gd name="adj" fmla="val 3921"/>
            </a:avLst>
          </a:prstGeom>
          <a:gradFill>
            <a:gsLst>
              <a:gs pos="0">
                <a:srgbClr val="0A85FF">
                  <a:alpha val="14509"/>
                </a:srgbClr>
              </a:gs>
              <a:gs pos="26000">
                <a:srgbClr val="0A85FF">
                  <a:alpha val="14509"/>
                </a:srgbClr>
              </a:gs>
              <a:gs pos="100000">
                <a:srgbClr val="0A85FF">
                  <a:alpha val="34901"/>
                </a:srgbClr>
              </a:gs>
            </a:gsLst>
            <a:lin ang="6000000" scaled="0"/>
          </a:gradFill>
          <a:ln w="9525" cap="flat" cmpd="sng">
            <a:solidFill>
              <a:schemeClr val="lt2">
                <a:alpha val="17254"/>
              </a:schemeClr>
            </a:solidFill>
            <a:prstDash val="solid"/>
            <a:miter lim="800000"/>
            <a:headEnd type="none" w="sm" len="sm"/>
            <a:tailEnd type="none" w="sm" len="sm"/>
          </a:ln>
        </p:spPr>
        <p:txBody>
          <a:bodyPr spcFirstLastPara="1" wrap="square" lIns="68575" tIns="34275" rIns="68575" bIns="34275" anchor="ctr" anchorCtr="0">
            <a:noAutofit/>
          </a:bodyPr>
          <a:lstStyle/>
          <a:p>
            <a:pPr lvl="0" algn="ctr">
              <a:buClr>
                <a:srgbClr val="000000"/>
              </a:buClr>
              <a:buSzPts val="1400"/>
            </a:pPr>
            <a:endParaRPr sz="1400" kern="0" noProof="0" dirty="0">
              <a:solidFill>
                <a:srgbClr val="FFFFFF"/>
              </a:solidFill>
              <a:latin typeface="Roboto"/>
              <a:ea typeface="Roboto"/>
              <a:sym typeface="Roboto"/>
            </a:endParaRPr>
          </a:p>
        </p:txBody>
      </p:sp>
      <p:sp>
        <p:nvSpPr>
          <p:cNvPr id="16" name="Google Shape;949;p131">
            <a:extLst>
              <a:ext uri="{FF2B5EF4-FFF2-40B4-BE49-F238E27FC236}">
                <a16:creationId xmlns:a16="http://schemas.microsoft.com/office/drawing/2014/main" id="{60973EE4-D849-AB41-AEEF-5541DDB63C9A}"/>
              </a:ext>
            </a:extLst>
          </p:cNvPr>
          <p:cNvSpPr/>
          <p:nvPr userDrawn="1"/>
        </p:nvSpPr>
        <p:spPr>
          <a:xfrm>
            <a:off x="4833105" y="3359727"/>
            <a:ext cx="2530103" cy="2216750"/>
          </a:xfrm>
          <a:prstGeom prst="roundRect">
            <a:avLst>
              <a:gd name="adj" fmla="val 3921"/>
            </a:avLst>
          </a:prstGeom>
          <a:gradFill>
            <a:gsLst>
              <a:gs pos="0">
                <a:srgbClr val="0A85FF">
                  <a:alpha val="14509"/>
                </a:srgbClr>
              </a:gs>
              <a:gs pos="26000">
                <a:srgbClr val="0A85FF">
                  <a:alpha val="14509"/>
                </a:srgbClr>
              </a:gs>
              <a:gs pos="100000">
                <a:srgbClr val="0A85FF">
                  <a:alpha val="34901"/>
                </a:srgbClr>
              </a:gs>
            </a:gsLst>
            <a:lin ang="6000000" scaled="0"/>
          </a:gradFill>
          <a:ln w="9525" cap="flat" cmpd="sng">
            <a:solidFill>
              <a:schemeClr val="lt2">
                <a:alpha val="17254"/>
              </a:schemeClr>
            </a:solidFill>
            <a:prstDash val="solid"/>
            <a:miter lim="800000"/>
            <a:headEnd type="none" w="sm" len="sm"/>
            <a:tailEnd type="none" w="sm" len="sm"/>
          </a:ln>
        </p:spPr>
        <p:txBody>
          <a:bodyPr spcFirstLastPara="1" wrap="square" lIns="68575" tIns="34275" rIns="68575" bIns="34275" anchor="ctr" anchorCtr="0">
            <a:noAutofit/>
          </a:bodyPr>
          <a:lstStyle/>
          <a:p>
            <a:pPr lvl="0" algn="ctr">
              <a:buClr>
                <a:srgbClr val="000000"/>
              </a:buClr>
              <a:buSzPts val="1400"/>
            </a:pPr>
            <a:endParaRPr sz="1400" kern="0" noProof="0" dirty="0">
              <a:solidFill>
                <a:srgbClr val="FFFFFF"/>
              </a:solidFill>
              <a:latin typeface="Roboto"/>
              <a:ea typeface="Roboto"/>
              <a:sym typeface="Roboto"/>
            </a:endParaRPr>
          </a:p>
        </p:txBody>
      </p:sp>
      <p:sp>
        <p:nvSpPr>
          <p:cNvPr id="14" name="Google Shape;949;p131">
            <a:extLst>
              <a:ext uri="{FF2B5EF4-FFF2-40B4-BE49-F238E27FC236}">
                <a16:creationId xmlns:a16="http://schemas.microsoft.com/office/drawing/2014/main" id="{421DFADA-4476-ED43-9582-04C8720B3535}"/>
              </a:ext>
            </a:extLst>
          </p:cNvPr>
          <p:cNvSpPr/>
          <p:nvPr userDrawn="1"/>
        </p:nvSpPr>
        <p:spPr>
          <a:xfrm>
            <a:off x="2068884" y="3359727"/>
            <a:ext cx="2530103" cy="2216750"/>
          </a:xfrm>
          <a:prstGeom prst="roundRect">
            <a:avLst>
              <a:gd name="adj" fmla="val 3921"/>
            </a:avLst>
          </a:prstGeom>
          <a:gradFill>
            <a:gsLst>
              <a:gs pos="0">
                <a:srgbClr val="0A85FF">
                  <a:alpha val="14509"/>
                </a:srgbClr>
              </a:gs>
              <a:gs pos="26000">
                <a:srgbClr val="0A85FF">
                  <a:alpha val="14509"/>
                </a:srgbClr>
              </a:gs>
              <a:gs pos="100000">
                <a:srgbClr val="0A85FF">
                  <a:alpha val="34901"/>
                </a:srgbClr>
              </a:gs>
            </a:gsLst>
            <a:lin ang="6000000" scaled="0"/>
          </a:gradFill>
          <a:ln w="9525" cap="flat" cmpd="sng">
            <a:solidFill>
              <a:schemeClr val="lt2">
                <a:alpha val="17254"/>
              </a:schemeClr>
            </a:solidFill>
            <a:prstDash val="solid"/>
            <a:miter lim="800000"/>
            <a:headEnd type="none" w="sm" len="sm"/>
            <a:tailEnd type="none" w="sm" len="sm"/>
          </a:ln>
        </p:spPr>
        <p:txBody>
          <a:bodyPr spcFirstLastPara="1" wrap="square" lIns="68575" tIns="34275" rIns="68575" bIns="34275" anchor="ctr" anchorCtr="0">
            <a:noAutofit/>
          </a:bodyPr>
          <a:lstStyle/>
          <a:p>
            <a:pPr lvl="0" algn="ctr">
              <a:buClr>
                <a:srgbClr val="000000"/>
              </a:buClr>
              <a:buSzPts val="1400"/>
            </a:pPr>
            <a:endParaRPr sz="1400" kern="0" noProof="0" dirty="0">
              <a:solidFill>
                <a:srgbClr val="FFFFFF"/>
              </a:solidFill>
              <a:latin typeface="Roboto"/>
              <a:ea typeface="Roboto"/>
              <a:sym typeface="Roboto"/>
            </a:endParaRPr>
          </a:p>
        </p:txBody>
      </p:sp>
      <p:sp>
        <p:nvSpPr>
          <p:cNvPr id="2" name="Tytuł 1">
            <a:extLst>
              <a:ext uri="{FF2B5EF4-FFF2-40B4-BE49-F238E27FC236}">
                <a16:creationId xmlns:a16="http://schemas.microsoft.com/office/drawing/2014/main" id="{801E54CD-6324-FD44-8680-8092352906E7}"/>
              </a:ext>
            </a:extLst>
          </p:cNvPr>
          <p:cNvSpPr>
            <a:spLocks noGrp="1"/>
          </p:cNvSpPr>
          <p:nvPr>
            <p:ph type="title" hasCustomPrompt="1"/>
          </p:nvPr>
        </p:nvSpPr>
        <p:spPr>
          <a:xfrm>
            <a:off x="683765" y="1196516"/>
            <a:ext cx="10827198" cy="1828560"/>
          </a:xfrm>
        </p:spPr>
        <p:txBody>
          <a:bodyPr lIns="0" tIns="46800">
            <a:normAutofit/>
          </a:bodyPr>
          <a:lstStyle>
            <a:lvl1pPr algn="ctr">
              <a:defRPr sz="8000">
                <a:solidFill>
                  <a:schemeClr val="bg2"/>
                </a:solidFill>
                <a:latin typeface="Roboto" panose="02000000000000000000" pitchFamily="2" charset="0"/>
                <a:ea typeface="Roboto" panose="02000000000000000000" pitchFamily="2" charset="0"/>
              </a:defRPr>
            </a:lvl1pPr>
          </a:lstStyle>
          <a:p>
            <a:r>
              <a:rPr lang="pl-PL" dirty="0" err="1"/>
              <a:t>Click</a:t>
            </a:r>
            <a:r>
              <a:rPr lang="pl-PL" dirty="0"/>
              <a:t> to </a:t>
            </a:r>
            <a:r>
              <a:rPr lang="pl-PL" dirty="0" err="1"/>
              <a:t>edit</a:t>
            </a:r>
            <a:endParaRPr lang="pl-PL" dirty="0"/>
          </a:p>
        </p:txBody>
      </p:sp>
      <p:sp>
        <p:nvSpPr>
          <p:cNvPr id="12" name="Grafika 272">
            <a:extLst>
              <a:ext uri="{FF2B5EF4-FFF2-40B4-BE49-F238E27FC236}">
                <a16:creationId xmlns:a16="http://schemas.microsoft.com/office/drawing/2014/main" id="{4EFDB663-98DF-3E45-8E03-9339D41A4C1E}"/>
              </a:ext>
            </a:extLst>
          </p:cNvPr>
          <p:cNvSpPr/>
          <p:nvPr userDrawn="1"/>
        </p:nvSpPr>
        <p:spPr>
          <a:xfrm>
            <a:off x="5881187" y="3764509"/>
            <a:ext cx="429625" cy="429593"/>
          </a:xfrm>
          <a:custGeom>
            <a:avLst/>
            <a:gdLst>
              <a:gd name="connsiteX0" fmla="*/ 211704 w 228600"/>
              <a:gd name="connsiteY0" fmla="*/ 2 h 228583"/>
              <a:gd name="connsiteX1" fmla="*/ 16896 w 228600"/>
              <a:gd name="connsiteY1" fmla="*/ 2 h 228583"/>
              <a:gd name="connsiteX2" fmla="*/ 0 w 228600"/>
              <a:gd name="connsiteY2" fmla="*/ 16376 h 228583"/>
              <a:gd name="connsiteX3" fmla="*/ 0 w 228600"/>
              <a:gd name="connsiteY3" fmla="*/ 212213 h 228583"/>
              <a:gd name="connsiteX4" fmla="*/ 16896 w 228600"/>
              <a:gd name="connsiteY4" fmla="*/ 228582 h 228583"/>
              <a:gd name="connsiteX5" fmla="*/ 211704 w 228600"/>
              <a:gd name="connsiteY5" fmla="*/ 228582 h 228583"/>
              <a:gd name="connsiteX6" fmla="*/ 228600 w 228600"/>
              <a:gd name="connsiteY6" fmla="*/ 212210 h 228583"/>
              <a:gd name="connsiteX7" fmla="*/ 228600 w 228600"/>
              <a:gd name="connsiteY7" fmla="*/ 16376 h 228583"/>
              <a:gd name="connsiteX8" fmla="*/ 211704 w 228600"/>
              <a:gd name="connsiteY8" fmla="*/ 2 h 228583"/>
              <a:gd name="connsiteX9" fmla="*/ 70615 w 228600"/>
              <a:gd name="connsiteY9" fmla="*/ 190758 h 228583"/>
              <a:gd name="connsiteX10" fmla="*/ 36311 w 228600"/>
              <a:gd name="connsiteY10" fmla="*/ 190758 h 228583"/>
              <a:gd name="connsiteX11" fmla="*/ 36311 w 228600"/>
              <a:gd name="connsiteY11" fmla="*/ 87552 h 228583"/>
              <a:gd name="connsiteX12" fmla="*/ 70615 w 228600"/>
              <a:gd name="connsiteY12" fmla="*/ 87552 h 228583"/>
              <a:gd name="connsiteX13" fmla="*/ 53469 w 228600"/>
              <a:gd name="connsiteY13" fmla="*/ 73464 h 228583"/>
              <a:gd name="connsiteX14" fmla="*/ 53244 w 228600"/>
              <a:gd name="connsiteY14" fmla="*/ 73464 h 228583"/>
              <a:gd name="connsiteX15" fmla="*/ 34319 w 228600"/>
              <a:gd name="connsiteY15" fmla="*/ 56693 h 228583"/>
              <a:gd name="connsiteX16" fmla="*/ 51090 w 228600"/>
              <a:gd name="connsiteY16" fmla="*/ 37768 h 228583"/>
              <a:gd name="connsiteX17" fmla="*/ 53696 w 228600"/>
              <a:gd name="connsiteY17" fmla="*/ 37801 h 228583"/>
              <a:gd name="connsiteX18" fmla="*/ 72828 w 228600"/>
              <a:gd name="connsiteY18" fmla="*/ 54350 h 228583"/>
              <a:gd name="connsiteX19" fmla="*/ 56280 w 228600"/>
              <a:gd name="connsiteY19" fmla="*/ 73482 h 228583"/>
              <a:gd name="connsiteX20" fmla="*/ 53469 w 228600"/>
              <a:gd name="connsiteY20" fmla="*/ 73464 h 228583"/>
              <a:gd name="connsiteX21" fmla="*/ 194313 w 228600"/>
              <a:gd name="connsiteY21" fmla="*/ 190758 h 228583"/>
              <a:gd name="connsiteX22" fmla="*/ 160012 w 228600"/>
              <a:gd name="connsiteY22" fmla="*/ 190758 h 228583"/>
              <a:gd name="connsiteX23" fmla="*/ 160012 w 228600"/>
              <a:gd name="connsiteY23" fmla="*/ 135552 h 228583"/>
              <a:gd name="connsiteX24" fmla="*/ 142635 w 228600"/>
              <a:gd name="connsiteY24" fmla="*/ 112212 h 228583"/>
              <a:gd name="connsiteX25" fmla="*/ 125032 w 228600"/>
              <a:gd name="connsiteY25" fmla="*/ 124760 h 228583"/>
              <a:gd name="connsiteX26" fmla="*/ 123902 w 228600"/>
              <a:gd name="connsiteY26" fmla="*/ 133130 h 228583"/>
              <a:gd name="connsiteX27" fmla="*/ 123902 w 228600"/>
              <a:gd name="connsiteY27" fmla="*/ 190758 h 228583"/>
              <a:gd name="connsiteX28" fmla="*/ 89602 w 228600"/>
              <a:gd name="connsiteY28" fmla="*/ 190758 h 228583"/>
              <a:gd name="connsiteX29" fmla="*/ 89605 w 228600"/>
              <a:gd name="connsiteY29" fmla="*/ 87555 h 228583"/>
              <a:gd name="connsiteX30" fmla="*/ 123906 w 228600"/>
              <a:gd name="connsiteY30" fmla="*/ 87555 h 228583"/>
              <a:gd name="connsiteX31" fmla="*/ 123906 w 228600"/>
              <a:gd name="connsiteY31" fmla="*/ 102166 h 228583"/>
              <a:gd name="connsiteX32" fmla="*/ 154823 w 228600"/>
              <a:gd name="connsiteY32" fmla="*/ 85133 h 228583"/>
              <a:gd name="connsiteX33" fmla="*/ 194313 w 228600"/>
              <a:gd name="connsiteY33" fmla="*/ 131583 h 228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28600" h="228583">
                <a:moveTo>
                  <a:pt x="211704" y="2"/>
                </a:moveTo>
                <a:lnTo>
                  <a:pt x="16896" y="2"/>
                </a:lnTo>
                <a:cubicBezTo>
                  <a:pt x="7710" y="-137"/>
                  <a:pt x="149" y="7191"/>
                  <a:pt x="0" y="16376"/>
                </a:cubicBezTo>
                <a:lnTo>
                  <a:pt x="0" y="212213"/>
                </a:lnTo>
                <a:cubicBezTo>
                  <a:pt x="149" y="221397"/>
                  <a:pt x="7712" y="228724"/>
                  <a:pt x="16896" y="228582"/>
                </a:cubicBezTo>
                <a:lnTo>
                  <a:pt x="211704" y="228582"/>
                </a:lnTo>
                <a:cubicBezTo>
                  <a:pt x="220890" y="228724"/>
                  <a:pt x="228453" y="221396"/>
                  <a:pt x="228600" y="212210"/>
                </a:cubicBezTo>
                <a:lnTo>
                  <a:pt x="228600" y="16376"/>
                </a:lnTo>
                <a:cubicBezTo>
                  <a:pt x="228452" y="7191"/>
                  <a:pt x="220890" y="-138"/>
                  <a:pt x="211704" y="2"/>
                </a:cubicBezTo>
                <a:close/>
                <a:moveTo>
                  <a:pt x="70615" y="190758"/>
                </a:moveTo>
                <a:lnTo>
                  <a:pt x="36311" y="190758"/>
                </a:lnTo>
                <a:lnTo>
                  <a:pt x="36311" y="87552"/>
                </a:lnTo>
                <a:lnTo>
                  <a:pt x="70615" y="87552"/>
                </a:lnTo>
                <a:close/>
                <a:moveTo>
                  <a:pt x="53469" y="73464"/>
                </a:moveTo>
                <a:lnTo>
                  <a:pt x="53244" y="73464"/>
                </a:lnTo>
                <a:cubicBezTo>
                  <a:pt x="43387" y="74058"/>
                  <a:pt x="34914" y="66550"/>
                  <a:pt x="34319" y="56693"/>
                </a:cubicBezTo>
                <a:cubicBezTo>
                  <a:pt x="33724" y="46836"/>
                  <a:pt x="41233" y="38363"/>
                  <a:pt x="51090" y="37768"/>
                </a:cubicBezTo>
                <a:cubicBezTo>
                  <a:pt x="51958" y="37716"/>
                  <a:pt x="52830" y="37727"/>
                  <a:pt x="53696" y="37801"/>
                </a:cubicBezTo>
                <a:cubicBezTo>
                  <a:pt x="63549" y="37088"/>
                  <a:pt x="72115" y="44497"/>
                  <a:pt x="72828" y="54350"/>
                </a:cubicBezTo>
                <a:cubicBezTo>
                  <a:pt x="73542" y="64203"/>
                  <a:pt x="66133" y="72768"/>
                  <a:pt x="56280" y="73482"/>
                </a:cubicBezTo>
                <a:cubicBezTo>
                  <a:pt x="55344" y="73549"/>
                  <a:pt x="54404" y="73543"/>
                  <a:pt x="53469" y="73464"/>
                </a:cubicBezTo>
                <a:close/>
                <a:moveTo>
                  <a:pt x="194313" y="190758"/>
                </a:moveTo>
                <a:lnTo>
                  <a:pt x="160012" y="190758"/>
                </a:lnTo>
                <a:lnTo>
                  <a:pt x="160012" y="135552"/>
                </a:lnTo>
                <a:cubicBezTo>
                  <a:pt x="160012" y="121676"/>
                  <a:pt x="155045" y="112212"/>
                  <a:pt x="142635" y="112212"/>
                </a:cubicBezTo>
                <a:cubicBezTo>
                  <a:pt x="134706" y="112259"/>
                  <a:pt x="127662" y="117280"/>
                  <a:pt x="125032" y="124760"/>
                </a:cubicBezTo>
                <a:cubicBezTo>
                  <a:pt x="124154" y="127459"/>
                  <a:pt x="123771" y="130294"/>
                  <a:pt x="123902" y="133130"/>
                </a:cubicBezTo>
                <a:lnTo>
                  <a:pt x="123902" y="190758"/>
                </a:lnTo>
                <a:lnTo>
                  <a:pt x="89602" y="190758"/>
                </a:lnTo>
                <a:cubicBezTo>
                  <a:pt x="89604" y="190251"/>
                  <a:pt x="90050" y="97211"/>
                  <a:pt x="89605" y="87555"/>
                </a:cubicBezTo>
                <a:lnTo>
                  <a:pt x="123906" y="87555"/>
                </a:lnTo>
                <a:lnTo>
                  <a:pt x="123906" y="102166"/>
                </a:lnTo>
                <a:cubicBezTo>
                  <a:pt x="130237" y="91175"/>
                  <a:pt x="142150" y="84612"/>
                  <a:pt x="154823" y="85133"/>
                </a:cubicBezTo>
                <a:cubicBezTo>
                  <a:pt x="177392" y="85133"/>
                  <a:pt x="194313" y="99884"/>
                  <a:pt x="194313" y="131583"/>
                </a:cubicBezTo>
                <a:close/>
              </a:path>
            </a:pathLst>
          </a:custGeom>
          <a:solidFill>
            <a:schemeClr val="bg2"/>
          </a:solidFill>
          <a:ln w="9525" cap="flat">
            <a:noFill/>
            <a:prstDash val="solid"/>
            <a:miter/>
          </a:ln>
        </p:spPr>
        <p:txBody>
          <a:bodyPr rtlCol="0" anchor="ctr"/>
          <a:lstStyle/>
          <a:p>
            <a:endParaRPr lang="pl-PL"/>
          </a:p>
        </p:txBody>
      </p:sp>
      <p:sp>
        <p:nvSpPr>
          <p:cNvPr id="15" name="Grafika 296">
            <a:extLst>
              <a:ext uri="{FF2B5EF4-FFF2-40B4-BE49-F238E27FC236}">
                <a16:creationId xmlns:a16="http://schemas.microsoft.com/office/drawing/2014/main" id="{D8BF8F52-CD90-C041-BF23-CA3B17522023}"/>
              </a:ext>
            </a:extLst>
          </p:cNvPr>
          <p:cNvSpPr/>
          <p:nvPr userDrawn="1"/>
        </p:nvSpPr>
        <p:spPr>
          <a:xfrm>
            <a:off x="8677523" y="3792487"/>
            <a:ext cx="399136" cy="324450"/>
          </a:xfrm>
          <a:custGeom>
            <a:avLst/>
            <a:gdLst>
              <a:gd name="connsiteX0" fmla="*/ 212378 w 212377"/>
              <a:gd name="connsiteY0" fmla="*/ 20406 h 172637"/>
              <a:gd name="connsiteX1" fmla="*/ 187351 w 212377"/>
              <a:gd name="connsiteY1" fmla="*/ 27264 h 172637"/>
              <a:gd name="connsiteX2" fmla="*/ 206508 w 212377"/>
              <a:gd name="connsiteY2" fmla="*/ 3153 h 172637"/>
              <a:gd name="connsiteX3" fmla="*/ 178839 w 212377"/>
              <a:gd name="connsiteY3" fmla="*/ 13734 h 172637"/>
              <a:gd name="connsiteX4" fmla="*/ 117185 w 212377"/>
              <a:gd name="connsiteY4" fmla="*/ 11845 h 172637"/>
              <a:gd name="connsiteX5" fmla="*/ 104583 w 212377"/>
              <a:gd name="connsiteY5" fmla="*/ 53491 h 172637"/>
              <a:gd name="connsiteX6" fmla="*/ 14782 w 212377"/>
              <a:gd name="connsiteY6" fmla="*/ 7947 h 172637"/>
              <a:gd name="connsiteX7" fmla="*/ 28272 w 212377"/>
              <a:gd name="connsiteY7" fmla="*/ 66137 h 172637"/>
              <a:gd name="connsiteX8" fmla="*/ 8495 w 212377"/>
              <a:gd name="connsiteY8" fmla="*/ 60681 h 172637"/>
              <a:gd name="connsiteX9" fmla="*/ 8495 w 212377"/>
              <a:gd name="connsiteY9" fmla="*/ 61233 h 172637"/>
              <a:gd name="connsiteX10" fmla="*/ 43453 w 212377"/>
              <a:gd name="connsiteY10" fmla="*/ 103965 h 172637"/>
              <a:gd name="connsiteX11" fmla="*/ 23778 w 212377"/>
              <a:gd name="connsiteY11" fmla="*/ 104713 h 172637"/>
              <a:gd name="connsiteX12" fmla="*/ 64487 w 212377"/>
              <a:gd name="connsiteY12" fmla="*/ 134985 h 172637"/>
              <a:gd name="connsiteX13" fmla="*/ 10373 w 212377"/>
              <a:gd name="connsiteY13" fmla="*/ 153683 h 172637"/>
              <a:gd name="connsiteX14" fmla="*/ 0 w 212377"/>
              <a:gd name="connsiteY14" fmla="*/ 153054 h 172637"/>
              <a:gd name="connsiteX15" fmla="*/ 66789 w 212377"/>
              <a:gd name="connsiteY15" fmla="*/ 172601 h 172637"/>
              <a:gd name="connsiteX16" fmla="*/ 66789 w 212377"/>
              <a:gd name="connsiteY16" fmla="*/ 172635 h 172637"/>
              <a:gd name="connsiteX17" fmla="*/ 190767 w 212377"/>
              <a:gd name="connsiteY17" fmla="*/ 50290 h 172637"/>
              <a:gd name="connsiteX18" fmla="*/ 190766 w 212377"/>
              <a:gd name="connsiteY18" fmla="*/ 48604 h 172637"/>
              <a:gd name="connsiteX19" fmla="*/ 190639 w 212377"/>
              <a:gd name="connsiteY19" fmla="*/ 42970 h 172637"/>
              <a:gd name="connsiteX20" fmla="*/ 212378 w 212377"/>
              <a:gd name="connsiteY20" fmla="*/ 20406 h 172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2377" h="172637">
                <a:moveTo>
                  <a:pt x="212378" y="20406"/>
                </a:moveTo>
                <a:cubicBezTo>
                  <a:pt x="204426" y="23931"/>
                  <a:pt x="195990" y="26243"/>
                  <a:pt x="187351" y="27264"/>
                </a:cubicBezTo>
                <a:cubicBezTo>
                  <a:pt x="196448" y="21815"/>
                  <a:pt x="203256" y="13246"/>
                  <a:pt x="206508" y="3153"/>
                </a:cubicBezTo>
                <a:cubicBezTo>
                  <a:pt x="197955" y="8231"/>
                  <a:pt x="188597" y="11809"/>
                  <a:pt x="178839" y="13734"/>
                </a:cubicBezTo>
                <a:cubicBezTo>
                  <a:pt x="162336" y="-3813"/>
                  <a:pt x="134732" y="-4659"/>
                  <a:pt x="117185" y="11845"/>
                </a:cubicBezTo>
                <a:cubicBezTo>
                  <a:pt x="105866" y="22491"/>
                  <a:pt x="101065" y="38355"/>
                  <a:pt x="104583" y="53491"/>
                </a:cubicBezTo>
                <a:cubicBezTo>
                  <a:pt x="69545" y="51732"/>
                  <a:pt x="36902" y="35177"/>
                  <a:pt x="14782" y="7947"/>
                </a:cubicBezTo>
                <a:cubicBezTo>
                  <a:pt x="3217" y="27864"/>
                  <a:pt x="9123" y="53340"/>
                  <a:pt x="28272" y="66137"/>
                </a:cubicBezTo>
                <a:cubicBezTo>
                  <a:pt x="21337" y="65932"/>
                  <a:pt x="14554" y="64060"/>
                  <a:pt x="8495" y="60681"/>
                </a:cubicBezTo>
                <a:lnTo>
                  <a:pt x="8495" y="61233"/>
                </a:lnTo>
                <a:cubicBezTo>
                  <a:pt x="8498" y="81980"/>
                  <a:pt x="23118" y="99852"/>
                  <a:pt x="43453" y="103965"/>
                </a:cubicBezTo>
                <a:cubicBezTo>
                  <a:pt x="37038" y="105715"/>
                  <a:pt x="30307" y="105971"/>
                  <a:pt x="23778" y="104713"/>
                </a:cubicBezTo>
                <a:cubicBezTo>
                  <a:pt x="29482" y="122467"/>
                  <a:pt x="45842" y="134633"/>
                  <a:pt x="64487" y="134985"/>
                </a:cubicBezTo>
                <a:cubicBezTo>
                  <a:pt x="49059" y="147116"/>
                  <a:pt x="29998" y="153702"/>
                  <a:pt x="10373" y="153683"/>
                </a:cubicBezTo>
                <a:cubicBezTo>
                  <a:pt x="6906" y="153676"/>
                  <a:pt x="3442" y="153466"/>
                  <a:pt x="0" y="153054"/>
                </a:cubicBezTo>
                <a:cubicBezTo>
                  <a:pt x="19925" y="165846"/>
                  <a:pt x="43111" y="172632"/>
                  <a:pt x="66789" y="172601"/>
                </a:cubicBezTo>
                <a:lnTo>
                  <a:pt x="66789" y="172635"/>
                </a:lnTo>
                <a:cubicBezTo>
                  <a:pt x="134809" y="173086"/>
                  <a:pt x="190316" y="118310"/>
                  <a:pt x="190767" y="50290"/>
                </a:cubicBezTo>
                <a:cubicBezTo>
                  <a:pt x="190770" y="49728"/>
                  <a:pt x="190770" y="49166"/>
                  <a:pt x="190766" y="48604"/>
                </a:cubicBezTo>
                <a:cubicBezTo>
                  <a:pt x="190766" y="46718"/>
                  <a:pt x="190766" y="44840"/>
                  <a:pt x="190639" y="42970"/>
                </a:cubicBezTo>
                <a:cubicBezTo>
                  <a:pt x="199167" y="36799"/>
                  <a:pt x="206528" y="29158"/>
                  <a:pt x="212378" y="20406"/>
                </a:cubicBezTo>
                <a:close/>
              </a:path>
            </a:pathLst>
          </a:custGeom>
          <a:solidFill>
            <a:schemeClr val="bg2"/>
          </a:solidFill>
          <a:ln w="9525" cap="flat">
            <a:noFill/>
            <a:prstDash val="solid"/>
            <a:miter/>
          </a:ln>
        </p:spPr>
        <p:txBody>
          <a:bodyPr rtlCol="0" anchor="ctr"/>
          <a:lstStyle/>
          <a:p>
            <a:endParaRPr lang="pl-PL"/>
          </a:p>
        </p:txBody>
      </p:sp>
      <p:sp>
        <p:nvSpPr>
          <p:cNvPr id="22" name="Grafika 311">
            <a:extLst>
              <a:ext uri="{FF2B5EF4-FFF2-40B4-BE49-F238E27FC236}">
                <a16:creationId xmlns:a16="http://schemas.microsoft.com/office/drawing/2014/main" id="{8FBD298E-A57A-AF44-B6F3-9738CECD0C0E}"/>
              </a:ext>
            </a:extLst>
          </p:cNvPr>
          <p:cNvSpPr/>
          <p:nvPr userDrawn="1"/>
        </p:nvSpPr>
        <p:spPr>
          <a:xfrm>
            <a:off x="3115463" y="3764509"/>
            <a:ext cx="430223" cy="430262"/>
          </a:xfrm>
          <a:custGeom>
            <a:avLst/>
            <a:gdLst>
              <a:gd name="connsiteX0" fmla="*/ 228917 w 228918"/>
              <a:gd name="connsiteY0" fmla="*/ 114527 h 228939"/>
              <a:gd name="connsiteX1" fmla="*/ 225662 w 228918"/>
              <a:gd name="connsiteY1" fmla="*/ 87343 h 228939"/>
              <a:gd name="connsiteX2" fmla="*/ 223351 w 228918"/>
              <a:gd name="connsiteY2" fmla="*/ 79202 h 228939"/>
              <a:gd name="connsiteX3" fmla="*/ 222452 w 228918"/>
              <a:gd name="connsiteY3" fmla="*/ 76544 h 228939"/>
              <a:gd name="connsiteX4" fmla="*/ 219931 w 228918"/>
              <a:gd name="connsiteY4" fmla="*/ 70034 h 228939"/>
              <a:gd name="connsiteX5" fmla="*/ 70034 w 228918"/>
              <a:gd name="connsiteY5" fmla="*/ 9009 h 228939"/>
              <a:gd name="connsiteX6" fmla="*/ 9009 w 228918"/>
              <a:gd name="connsiteY6" fmla="*/ 158906 h 228939"/>
              <a:gd name="connsiteX7" fmla="*/ 158906 w 228918"/>
              <a:gd name="connsiteY7" fmla="*/ 219931 h 228939"/>
              <a:gd name="connsiteX8" fmla="*/ 180358 w 228918"/>
              <a:gd name="connsiteY8" fmla="*/ 208040 h 228939"/>
              <a:gd name="connsiteX9" fmla="*/ 182700 w 228918"/>
              <a:gd name="connsiteY9" fmla="*/ 194775 h 228939"/>
              <a:gd name="connsiteX10" fmla="*/ 169435 w 228918"/>
              <a:gd name="connsiteY10" fmla="*/ 192433 h 228939"/>
              <a:gd name="connsiteX11" fmla="*/ 169389 w 228918"/>
              <a:gd name="connsiteY11" fmla="*/ 192465 h 228939"/>
              <a:gd name="connsiteX12" fmla="*/ 169389 w 228918"/>
              <a:gd name="connsiteY12" fmla="*/ 192465 h 228939"/>
              <a:gd name="connsiteX13" fmla="*/ 36453 w 228918"/>
              <a:gd name="connsiteY13" fmla="*/ 169385 h 228939"/>
              <a:gd name="connsiteX14" fmla="*/ 59533 w 228918"/>
              <a:gd name="connsiteY14" fmla="*/ 36450 h 228939"/>
              <a:gd name="connsiteX15" fmla="*/ 192468 w 228918"/>
              <a:gd name="connsiteY15" fmla="*/ 59529 h 228939"/>
              <a:gd name="connsiteX16" fmla="*/ 209867 w 228918"/>
              <a:gd name="connsiteY16" fmla="*/ 114527 h 228939"/>
              <a:gd name="connsiteX17" fmla="*/ 207725 w 228918"/>
              <a:gd name="connsiteY17" fmla="*/ 133440 h 228939"/>
              <a:gd name="connsiteX18" fmla="*/ 204099 w 228918"/>
              <a:gd name="connsiteY18" fmla="*/ 142659 h 228939"/>
              <a:gd name="connsiteX19" fmla="*/ 200829 w 228918"/>
              <a:gd name="connsiteY19" fmla="*/ 147201 h 228939"/>
              <a:gd name="connsiteX20" fmla="*/ 198243 w 228918"/>
              <a:gd name="connsiteY20" fmla="*/ 149538 h 228939"/>
              <a:gd name="connsiteX21" fmla="*/ 194229 w 228918"/>
              <a:gd name="connsiteY21" fmla="*/ 151730 h 228939"/>
              <a:gd name="connsiteX22" fmla="*/ 190026 w 228918"/>
              <a:gd name="connsiteY22" fmla="*/ 152660 h 228939"/>
              <a:gd name="connsiteX23" fmla="*/ 188659 w 228918"/>
              <a:gd name="connsiteY23" fmla="*/ 152717 h 228939"/>
              <a:gd name="connsiteX24" fmla="*/ 182432 w 228918"/>
              <a:gd name="connsiteY24" fmla="*/ 151493 h 228939"/>
              <a:gd name="connsiteX25" fmla="*/ 175728 w 228918"/>
              <a:gd name="connsiteY25" fmla="*/ 146391 h 228939"/>
              <a:gd name="connsiteX26" fmla="*/ 172889 w 228918"/>
              <a:gd name="connsiteY26" fmla="*/ 141001 h 228939"/>
              <a:gd name="connsiteX27" fmla="*/ 171767 w 228918"/>
              <a:gd name="connsiteY27" fmla="*/ 133581 h 228939"/>
              <a:gd name="connsiteX28" fmla="*/ 171767 w 228918"/>
              <a:gd name="connsiteY28" fmla="*/ 76427 h 228939"/>
              <a:gd name="connsiteX29" fmla="*/ 162240 w 228918"/>
              <a:gd name="connsiteY29" fmla="*/ 66903 h 228939"/>
              <a:gd name="connsiteX30" fmla="*/ 153499 w 228918"/>
              <a:gd name="connsiteY30" fmla="*/ 72646 h 228939"/>
              <a:gd name="connsiteX31" fmla="*/ 72695 w 228918"/>
              <a:gd name="connsiteY31" fmla="*/ 75609 h 228939"/>
              <a:gd name="connsiteX32" fmla="*/ 75658 w 228918"/>
              <a:gd name="connsiteY32" fmla="*/ 156413 h 228939"/>
              <a:gd name="connsiteX33" fmla="*/ 156462 w 228918"/>
              <a:gd name="connsiteY33" fmla="*/ 153450 h 228939"/>
              <a:gd name="connsiteX34" fmla="*/ 157197 w 228918"/>
              <a:gd name="connsiteY34" fmla="*/ 152643 h 228939"/>
              <a:gd name="connsiteX35" fmla="*/ 161240 w 228918"/>
              <a:gd name="connsiteY35" fmla="*/ 158777 h 228939"/>
              <a:gd name="connsiteX36" fmla="*/ 188659 w 228918"/>
              <a:gd name="connsiteY36" fmla="*/ 171768 h 228939"/>
              <a:gd name="connsiteX37" fmla="*/ 191607 w 228918"/>
              <a:gd name="connsiteY37" fmla="*/ 171645 h 228939"/>
              <a:gd name="connsiteX38" fmla="*/ 211020 w 228918"/>
              <a:gd name="connsiteY38" fmla="*/ 163723 h 228939"/>
              <a:gd name="connsiteX39" fmla="*/ 218562 w 228918"/>
              <a:gd name="connsiteY39" fmla="*/ 155431 h 228939"/>
              <a:gd name="connsiteX40" fmla="*/ 222987 w 228918"/>
              <a:gd name="connsiteY40" fmla="*/ 147431 h 228939"/>
              <a:gd name="connsiteX41" fmla="*/ 227391 w 228918"/>
              <a:gd name="connsiteY41" fmla="*/ 132686 h 228939"/>
              <a:gd name="connsiteX42" fmla="*/ 228917 w 228918"/>
              <a:gd name="connsiteY42" fmla="*/ 114529 h 228939"/>
              <a:gd name="connsiteX43" fmla="*/ 135912 w 228918"/>
              <a:gd name="connsiteY43" fmla="*/ 146126 h 228939"/>
              <a:gd name="connsiteX44" fmla="*/ 83143 w 228918"/>
              <a:gd name="connsiteY44" fmla="*/ 135792 h 228939"/>
              <a:gd name="connsiteX45" fmla="*/ 93477 w 228918"/>
              <a:gd name="connsiteY45" fmla="*/ 83023 h 228939"/>
              <a:gd name="connsiteX46" fmla="*/ 146246 w 228918"/>
              <a:gd name="connsiteY46" fmla="*/ 93357 h 228939"/>
              <a:gd name="connsiteX47" fmla="*/ 149727 w 228918"/>
              <a:gd name="connsiteY47" fmla="*/ 129355 h 228939"/>
              <a:gd name="connsiteX48" fmla="*/ 135912 w 228918"/>
              <a:gd name="connsiteY48" fmla="*/ 146126 h 228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28918" h="228939">
                <a:moveTo>
                  <a:pt x="228917" y="114527"/>
                </a:moveTo>
                <a:cubicBezTo>
                  <a:pt x="228923" y="105368"/>
                  <a:pt x="227830" y="96242"/>
                  <a:pt x="225662" y="87343"/>
                </a:cubicBezTo>
                <a:cubicBezTo>
                  <a:pt x="224990" y="84589"/>
                  <a:pt x="224220" y="81875"/>
                  <a:pt x="223351" y="79202"/>
                </a:cubicBezTo>
                <a:cubicBezTo>
                  <a:pt x="223062" y="78311"/>
                  <a:pt x="222762" y="77425"/>
                  <a:pt x="222452" y="76544"/>
                </a:cubicBezTo>
                <a:cubicBezTo>
                  <a:pt x="221676" y="74342"/>
                  <a:pt x="220836" y="72172"/>
                  <a:pt x="219931" y="70034"/>
                </a:cubicBezTo>
                <a:cubicBezTo>
                  <a:pt x="195389" y="11789"/>
                  <a:pt x="128278" y="-15532"/>
                  <a:pt x="70034" y="9009"/>
                </a:cubicBezTo>
                <a:cubicBezTo>
                  <a:pt x="11789" y="33551"/>
                  <a:pt x="-15532" y="100662"/>
                  <a:pt x="9009" y="158906"/>
                </a:cubicBezTo>
                <a:cubicBezTo>
                  <a:pt x="33551" y="217151"/>
                  <a:pt x="100662" y="244472"/>
                  <a:pt x="158906" y="219931"/>
                </a:cubicBezTo>
                <a:cubicBezTo>
                  <a:pt x="166462" y="216747"/>
                  <a:pt x="173654" y="212761"/>
                  <a:pt x="180358" y="208040"/>
                </a:cubicBezTo>
                <a:cubicBezTo>
                  <a:pt x="184667" y="205024"/>
                  <a:pt x="185716" y="199085"/>
                  <a:pt x="182700" y="194775"/>
                </a:cubicBezTo>
                <a:cubicBezTo>
                  <a:pt x="179684" y="190465"/>
                  <a:pt x="173745" y="189416"/>
                  <a:pt x="169435" y="192433"/>
                </a:cubicBezTo>
                <a:cubicBezTo>
                  <a:pt x="169420" y="192443"/>
                  <a:pt x="169404" y="192454"/>
                  <a:pt x="169389" y="192465"/>
                </a:cubicBezTo>
                <a:lnTo>
                  <a:pt x="169389" y="192465"/>
                </a:lnTo>
                <a:cubicBezTo>
                  <a:pt x="126307" y="222801"/>
                  <a:pt x="66789" y="212468"/>
                  <a:pt x="36453" y="169385"/>
                </a:cubicBezTo>
                <a:cubicBezTo>
                  <a:pt x="6117" y="126303"/>
                  <a:pt x="16450" y="66786"/>
                  <a:pt x="59533" y="36450"/>
                </a:cubicBezTo>
                <a:cubicBezTo>
                  <a:pt x="102615" y="6113"/>
                  <a:pt x="162132" y="16446"/>
                  <a:pt x="192468" y="59529"/>
                </a:cubicBezTo>
                <a:cubicBezTo>
                  <a:pt x="203804" y="75627"/>
                  <a:pt x="209881" y="94838"/>
                  <a:pt x="209867" y="114527"/>
                </a:cubicBezTo>
                <a:cubicBezTo>
                  <a:pt x="209963" y="120897"/>
                  <a:pt x="209243" y="127253"/>
                  <a:pt x="207725" y="133440"/>
                </a:cubicBezTo>
                <a:cubicBezTo>
                  <a:pt x="206918" y="136656"/>
                  <a:pt x="205699" y="139755"/>
                  <a:pt x="204099" y="142659"/>
                </a:cubicBezTo>
                <a:cubicBezTo>
                  <a:pt x="203186" y="144294"/>
                  <a:pt x="202089" y="145817"/>
                  <a:pt x="200829" y="147201"/>
                </a:cubicBezTo>
                <a:cubicBezTo>
                  <a:pt x="200041" y="148059"/>
                  <a:pt x="199176" y="148841"/>
                  <a:pt x="198243" y="149538"/>
                </a:cubicBezTo>
                <a:cubicBezTo>
                  <a:pt x="197016" y="150456"/>
                  <a:pt x="195665" y="151194"/>
                  <a:pt x="194229" y="151730"/>
                </a:cubicBezTo>
                <a:cubicBezTo>
                  <a:pt x="192877" y="152230"/>
                  <a:pt x="191463" y="152543"/>
                  <a:pt x="190026" y="152660"/>
                </a:cubicBezTo>
                <a:cubicBezTo>
                  <a:pt x="189570" y="152698"/>
                  <a:pt x="189115" y="152717"/>
                  <a:pt x="188659" y="152717"/>
                </a:cubicBezTo>
                <a:cubicBezTo>
                  <a:pt x="186524" y="152717"/>
                  <a:pt x="184408" y="152301"/>
                  <a:pt x="182432" y="151493"/>
                </a:cubicBezTo>
                <a:cubicBezTo>
                  <a:pt x="179788" y="150410"/>
                  <a:pt x="177476" y="148651"/>
                  <a:pt x="175728" y="146391"/>
                </a:cubicBezTo>
                <a:cubicBezTo>
                  <a:pt x="174481" y="144770"/>
                  <a:pt x="173521" y="142947"/>
                  <a:pt x="172889" y="141001"/>
                </a:cubicBezTo>
                <a:cubicBezTo>
                  <a:pt x="172121" y="138604"/>
                  <a:pt x="171742" y="136099"/>
                  <a:pt x="171767" y="133581"/>
                </a:cubicBezTo>
                <a:lnTo>
                  <a:pt x="171767" y="76427"/>
                </a:lnTo>
                <a:cubicBezTo>
                  <a:pt x="171766" y="71166"/>
                  <a:pt x="167501" y="66902"/>
                  <a:pt x="162240" y="66903"/>
                </a:cubicBezTo>
                <a:cubicBezTo>
                  <a:pt x="158442" y="66903"/>
                  <a:pt x="155007" y="69160"/>
                  <a:pt x="153499" y="72646"/>
                </a:cubicBezTo>
                <a:cubicBezTo>
                  <a:pt x="130367" y="51151"/>
                  <a:pt x="94190" y="52477"/>
                  <a:pt x="72695" y="75609"/>
                </a:cubicBezTo>
                <a:cubicBezTo>
                  <a:pt x="51199" y="98740"/>
                  <a:pt x="52526" y="134918"/>
                  <a:pt x="75658" y="156413"/>
                </a:cubicBezTo>
                <a:cubicBezTo>
                  <a:pt x="98789" y="177908"/>
                  <a:pt x="134967" y="176582"/>
                  <a:pt x="156462" y="153450"/>
                </a:cubicBezTo>
                <a:cubicBezTo>
                  <a:pt x="156710" y="153183"/>
                  <a:pt x="156955" y="152914"/>
                  <a:pt x="157197" y="152643"/>
                </a:cubicBezTo>
                <a:cubicBezTo>
                  <a:pt x="158334" y="154820"/>
                  <a:pt x="159688" y="156875"/>
                  <a:pt x="161240" y="158777"/>
                </a:cubicBezTo>
                <a:cubicBezTo>
                  <a:pt x="167965" y="167006"/>
                  <a:pt x="178032" y="171775"/>
                  <a:pt x="188659" y="171768"/>
                </a:cubicBezTo>
                <a:cubicBezTo>
                  <a:pt x="189640" y="171768"/>
                  <a:pt x="190623" y="171727"/>
                  <a:pt x="191607" y="171645"/>
                </a:cubicBezTo>
                <a:cubicBezTo>
                  <a:pt x="198737" y="171056"/>
                  <a:pt x="205514" y="168291"/>
                  <a:pt x="211020" y="163723"/>
                </a:cubicBezTo>
                <a:cubicBezTo>
                  <a:pt x="213911" y="161326"/>
                  <a:pt x="216450" y="158535"/>
                  <a:pt x="218562" y="155431"/>
                </a:cubicBezTo>
                <a:cubicBezTo>
                  <a:pt x="220284" y="152908"/>
                  <a:pt x="221765" y="150230"/>
                  <a:pt x="222987" y="147431"/>
                </a:cubicBezTo>
                <a:cubicBezTo>
                  <a:pt x="225025" y="142704"/>
                  <a:pt x="226503" y="137756"/>
                  <a:pt x="227391" y="132686"/>
                </a:cubicBezTo>
                <a:cubicBezTo>
                  <a:pt x="228446" y="126692"/>
                  <a:pt x="228956" y="120615"/>
                  <a:pt x="228917" y="114529"/>
                </a:cubicBezTo>
                <a:close/>
                <a:moveTo>
                  <a:pt x="135912" y="146126"/>
                </a:moveTo>
                <a:cubicBezTo>
                  <a:pt x="118487" y="157844"/>
                  <a:pt x="94861" y="153217"/>
                  <a:pt x="83143" y="135792"/>
                </a:cubicBezTo>
                <a:cubicBezTo>
                  <a:pt x="71425" y="118367"/>
                  <a:pt x="76052" y="94741"/>
                  <a:pt x="93477" y="83023"/>
                </a:cubicBezTo>
                <a:cubicBezTo>
                  <a:pt x="110903" y="71305"/>
                  <a:pt x="134528" y="75932"/>
                  <a:pt x="146246" y="93357"/>
                </a:cubicBezTo>
                <a:cubicBezTo>
                  <a:pt x="153404" y="104001"/>
                  <a:pt x="154713" y="117536"/>
                  <a:pt x="149727" y="129355"/>
                </a:cubicBezTo>
                <a:cubicBezTo>
                  <a:pt x="146857" y="136173"/>
                  <a:pt x="142055" y="142003"/>
                  <a:pt x="135912" y="146126"/>
                </a:cubicBezTo>
                <a:close/>
              </a:path>
            </a:pathLst>
          </a:custGeom>
          <a:solidFill>
            <a:schemeClr val="bg2"/>
          </a:solidFill>
          <a:ln w="9525" cap="flat">
            <a:noFill/>
            <a:prstDash val="solid"/>
            <a:miter/>
          </a:ln>
        </p:spPr>
        <p:txBody>
          <a:bodyPr rtlCol="0" anchor="ctr"/>
          <a:lstStyle/>
          <a:p>
            <a:endParaRPr lang="pl-PL"/>
          </a:p>
        </p:txBody>
      </p:sp>
      <p:sp>
        <p:nvSpPr>
          <p:cNvPr id="23" name="Symbol zastępczy tekstu 27">
            <a:extLst>
              <a:ext uri="{FF2B5EF4-FFF2-40B4-BE49-F238E27FC236}">
                <a16:creationId xmlns:a16="http://schemas.microsoft.com/office/drawing/2014/main" id="{21B162D8-8276-9542-96CA-71A9C5A9B789}"/>
              </a:ext>
            </a:extLst>
          </p:cNvPr>
          <p:cNvSpPr>
            <a:spLocks noGrp="1"/>
          </p:cNvSpPr>
          <p:nvPr>
            <p:ph type="body" sz="quarter" idx="21" hasCustomPrompt="1"/>
          </p:nvPr>
        </p:nvSpPr>
        <p:spPr>
          <a:xfrm>
            <a:off x="2071483" y="4380615"/>
            <a:ext cx="2525711" cy="821943"/>
          </a:xfrm>
        </p:spPr>
        <p:txBody>
          <a:bodyPr lIns="72000" rIns="72000" anchor="t">
            <a:normAutofit/>
          </a:bodyPr>
          <a:lstStyle>
            <a:lvl1pPr marL="0" indent="0" algn="ctr">
              <a:buNone/>
              <a:defRPr sz="1800" b="0">
                <a:solidFill>
                  <a:schemeClr val="bg2"/>
                </a:solidFill>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p:txBody>
      </p:sp>
      <p:sp>
        <p:nvSpPr>
          <p:cNvPr id="24" name="Symbol zastępczy tekstu 27">
            <a:extLst>
              <a:ext uri="{FF2B5EF4-FFF2-40B4-BE49-F238E27FC236}">
                <a16:creationId xmlns:a16="http://schemas.microsoft.com/office/drawing/2014/main" id="{A542C86B-2D55-0740-BC26-F5FBE411B338}"/>
              </a:ext>
            </a:extLst>
          </p:cNvPr>
          <p:cNvSpPr>
            <a:spLocks noGrp="1"/>
          </p:cNvSpPr>
          <p:nvPr>
            <p:ph type="body" sz="quarter" idx="23" hasCustomPrompt="1"/>
          </p:nvPr>
        </p:nvSpPr>
        <p:spPr>
          <a:xfrm>
            <a:off x="4836908" y="4380616"/>
            <a:ext cx="2525711" cy="821943"/>
          </a:xfrm>
        </p:spPr>
        <p:txBody>
          <a:bodyPr lIns="72000" rIns="72000" anchor="t">
            <a:normAutofit/>
          </a:bodyPr>
          <a:lstStyle>
            <a:lvl1pPr marL="0" indent="0" algn="ctr">
              <a:buNone/>
              <a:defRPr sz="1800" b="0">
                <a:solidFill>
                  <a:schemeClr val="bg2"/>
                </a:solidFill>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p:txBody>
      </p:sp>
      <p:sp>
        <p:nvSpPr>
          <p:cNvPr id="25" name="Symbol zastępczy tekstu 27">
            <a:extLst>
              <a:ext uri="{FF2B5EF4-FFF2-40B4-BE49-F238E27FC236}">
                <a16:creationId xmlns:a16="http://schemas.microsoft.com/office/drawing/2014/main" id="{4C41E9FA-B1E6-E649-9911-4C32A48470CC}"/>
              </a:ext>
            </a:extLst>
          </p:cNvPr>
          <p:cNvSpPr>
            <a:spLocks noGrp="1"/>
          </p:cNvSpPr>
          <p:nvPr>
            <p:ph type="body" sz="quarter" idx="28" hasCustomPrompt="1"/>
          </p:nvPr>
        </p:nvSpPr>
        <p:spPr>
          <a:xfrm>
            <a:off x="7614236" y="4380616"/>
            <a:ext cx="2525711" cy="821943"/>
          </a:xfrm>
        </p:spPr>
        <p:txBody>
          <a:bodyPr lIns="72000" rIns="72000" anchor="t">
            <a:normAutofit/>
          </a:bodyPr>
          <a:lstStyle>
            <a:lvl1pPr marL="0" indent="0" algn="ctr">
              <a:buNone/>
              <a:defRPr sz="1800" b="0">
                <a:solidFill>
                  <a:schemeClr val="bg2"/>
                </a:solidFill>
                <a:latin typeface="Roboto" panose="02000000000000000000" pitchFamily="2" charset="0"/>
                <a:ea typeface="Roboto" panose="02000000000000000000" pitchFamily="2" charset="0"/>
              </a:defRPr>
            </a:lvl1pPr>
          </a:lstStyle>
          <a:p>
            <a:pPr lvl="0"/>
            <a:r>
              <a:rPr lang="pl-PL" dirty="0" err="1"/>
              <a:t>Click</a:t>
            </a:r>
            <a:r>
              <a:rPr lang="pl-PL" dirty="0"/>
              <a:t> to </a:t>
            </a:r>
            <a:r>
              <a:rPr lang="pl-PL" dirty="0" err="1"/>
              <a:t>edit</a:t>
            </a:r>
            <a:endParaRPr lang="pl-PL" dirty="0"/>
          </a:p>
        </p:txBody>
      </p:sp>
      <p:pic>
        <p:nvPicPr>
          <p:cNvPr id="20" name="Grafika 19">
            <a:extLst>
              <a:ext uri="{FF2B5EF4-FFF2-40B4-BE49-F238E27FC236}">
                <a16:creationId xmlns:a16="http://schemas.microsoft.com/office/drawing/2014/main" id="{ACE1D0CD-6040-9B4B-BE12-84A64C37FCB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575857" y="6464765"/>
            <a:ext cx="946285" cy="144000"/>
          </a:xfrm>
          <a:prstGeom prst="rect">
            <a:avLst/>
          </a:prstGeom>
        </p:spPr>
      </p:pic>
      <p:grpSp>
        <p:nvGrpSpPr>
          <p:cNvPr id="38" name="Grupa 37">
            <a:extLst>
              <a:ext uri="{FF2B5EF4-FFF2-40B4-BE49-F238E27FC236}">
                <a16:creationId xmlns:a16="http://schemas.microsoft.com/office/drawing/2014/main" id="{CE94B104-2DB0-8248-8DE6-ADCD53A979A5}"/>
              </a:ext>
            </a:extLst>
          </p:cNvPr>
          <p:cNvGrpSpPr/>
          <p:nvPr userDrawn="1"/>
        </p:nvGrpSpPr>
        <p:grpSpPr>
          <a:xfrm rot="10800000" flipH="1">
            <a:off x="9120337" y="-3"/>
            <a:ext cx="3079986" cy="2060849"/>
            <a:chOff x="9408368" y="4995447"/>
            <a:chExt cx="2783632" cy="1862554"/>
          </a:xfrm>
        </p:grpSpPr>
        <p:sp>
          <p:nvSpPr>
            <p:cNvPr id="39" name="Dowolny kształt 38">
              <a:extLst>
                <a:ext uri="{FF2B5EF4-FFF2-40B4-BE49-F238E27FC236}">
                  <a16:creationId xmlns:a16="http://schemas.microsoft.com/office/drawing/2014/main" id="{C3C0789A-8D6B-F842-90F5-A104AA8951DF}"/>
                </a:ext>
              </a:extLst>
            </p:cNvPr>
            <p:cNvSpPr/>
            <p:nvPr userDrawn="1"/>
          </p:nvSpPr>
          <p:spPr>
            <a:xfrm>
              <a:off x="9408368" y="5260588"/>
              <a:ext cx="2783632" cy="1597411"/>
            </a:xfrm>
            <a:custGeom>
              <a:avLst/>
              <a:gdLst>
                <a:gd name="connsiteX0" fmla="*/ 2051592 w 3575084"/>
                <a:gd name="connsiteY0" fmla="*/ 0 h 2051592"/>
                <a:gd name="connsiteX1" fmla="*/ 3502287 w 3575084"/>
                <a:gd name="connsiteY1" fmla="*/ 600898 h 2051592"/>
                <a:gd name="connsiteX2" fmla="*/ 3575084 w 3575084"/>
                <a:gd name="connsiteY2" fmla="*/ 680995 h 2051592"/>
                <a:gd name="connsiteX3" fmla="*/ 3575084 w 3575084"/>
                <a:gd name="connsiteY3" fmla="*/ 1719669 h 2051592"/>
                <a:gd name="connsiteX4" fmla="*/ 3541173 w 3575084"/>
                <a:gd name="connsiteY4" fmla="*/ 1587784 h 2051592"/>
                <a:gd name="connsiteX5" fmla="*/ 2051592 w 3575084"/>
                <a:gd name="connsiteY5" fmla="*/ 491890 h 2051592"/>
                <a:gd name="connsiteX6" fmla="*/ 491890 w 3575084"/>
                <a:gd name="connsiteY6" fmla="*/ 2051592 h 2051592"/>
                <a:gd name="connsiteX7" fmla="*/ 0 w 3575084"/>
                <a:gd name="connsiteY7" fmla="*/ 2051592 h 2051592"/>
                <a:gd name="connsiteX8" fmla="*/ 2051592 w 3575084"/>
                <a:gd name="connsiteY8" fmla="*/ 0 h 2051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5084" h="2051592">
                  <a:moveTo>
                    <a:pt x="2051592" y="0"/>
                  </a:moveTo>
                  <a:cubicBezTo>
                    <a:pt x="2618123" y="0"/>
                    <a:pt x="3131021" y="229633"/>
                    <a:pt x="3502287" y="600898"/>
                  </a:cubicBezTo>
                  <a:lnTo>
                    <a:pt x="3575084" y="680995"/>
                  </a:lnTo>
                  <a:lnTo>
                    <a:pt x="3575084" y="1719669"/>
                  </a:lnTo>
                  <a:lnTo>
                    <a:pt x="3541173" y="1587784"/>
                  </a:lnTo>
                  <a:cubicBezTo>
                    <a:pt x="3343697" y="952879"/>
                    <a:pt x="2751480" y="491890"/>
                    <a:pt x="2051592" y="491890"/>
                  </a:cubicBezTo>
                  <a:cubicBezTo>
                    <a:pt x="1190192" y="491890"/>
                    <a:pt x="491890" y="1190192"/>
                    <a:pt x="491890" y="2051592"/>
                  </a:cubicBezTo>
                  <a:lnTo>
                    <a:pt x="0" y="2051592"/>
                  </a:lnTo>
                  <a:cubicBezTo>
                    <a:pt x="0" y="918529"/>
                    <a:pt x="918529" y="0"/>
                    <a:pt x="2051592" y="0"/>
                  </a:cubicBezTo>
                  <a:close/>
                </a:path>
              </a:pathLst>
            </a:custGeom>
            <a:gradFill flip="none" rotWithShape="1">
              <a:gsLst>
                <a:gs pos="0">
                  <a:schemeClr val="tx2"/>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pl-PL"/>
            </a:p>
          </p:txBody>
        </p:sp>
        <p:sp>
          <p:nvSpPr>
            <p:cNvPr id="40" name="Dowolny kształt 39">
              <a:extLst>
                <a:ext uri="{FF2B5EF4-FFF2-40B4-BE49-F238E27FC236}">
                  <a16:creationId xmlns:a16="http://schemas.microsoft.com/office/drawing/2014/main" id="{61593787-F621-4C4C-9C9F-7267062372A3}"/>
                </a:ext>
              </a:extLst>
            </p:cNvPr>
            <p:cNvSpPr/>
            <p:nvPr userDrawn="1"/>
          </p:nvSpPr>
          <p:spPr>
            <a:xfrm>
              <a:off x="10465540" y="4995447"/>
              <a:ext cx="1726460" cy="1862554"/>
            </a:xfrm>
            <a:custGeom>
              <a:avLst/>
              <a:gdLst>
                <a:gd name="connsiteX0" fmla="*/ 2484276 w 3071664"/>
                <a:gd name="connsiteY0" fmla="*/ 0 h 3313799"/>
                <a:gd name="connsiteX1" fmla="*/ 2984944 w 3071664"/>
                <a:gd name="connsiteY1" fmla="*/ 50472 h 3313799"/>
                <a:gd name="connsiteX2" fmla="*/ 3071664 w 3071664"/>
                <a:gd name="connsiteY2" fmla="*/ 72770 h 3313799"/>
                <a:gd name="connsiteX3" fmla="*/ 3071664 w 3071664"/>
                <a:gd name="connsiteY3" fmla="*/ 689969 h 3313799"/>
                <a:gd name="connsiteX4" fmla="*/ 3045901 w 3071664"/>
                <a:gd name="connsiteY4" fmla="*/ 680540 h 3313799"/>
                <a:gd name="connsiteX5" fmla="*/ 2484276 w 3071664"/>
                <a:gd name="connsiteY5" fmla="*/ 595630 h 3313799"/>
                <a:gd name="connsiteX6" fmla="*/ 595630 w 3071664"/>
                <a:gd name="connsiteY6" fmla="*/ 2484276 h 3313799"/>
                <a:gd name="connsiteX7" fmla="*/ 744049 w 3071664"/>
                <a:gd name="connsiteY7" fmla="*/ 3219422 h 3313799"/>
                <a:gd name="connsiteX8" fmla="*/ 789513 w 3071664"/>
                <a:gd name="connsiteY8" fmla="*/ 3313799 h 3313799"/>
                <a:gd name="connsiteX9" fmla="*/ 144912 w 3071664"/>
                <a:gd name="connsiteY9" fmla="*/ 3313799 h 3313799"/>
                <a:gd name="connsiteX10" fmla="*/ 111688 w 3071664"/>
                <a:gd name="connsiteY10" fmla="*/ 3223024 h 3313799"/>
                <a:gd name="connsiteX11" fmla="*/ 0 w 3071664"/>
                <a:gd name="connsiteY11" fmla="*/ 2484276 h 3313799"/>
                <a:gd name="connsiteX12" fmla="*/ 2484276 w 3071664"/>
                <a:gd name="connsiteY12" fmla="*/ 0 h 3313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71664" h="3313799">
                  <a:moveTo>
                    <a:pt x="2484276" y="0"/>
                  </a:moveTo>
                  <a:cubicBezTo>
                    <a:pt x="2655779" y="0"/>
                    <a:pt x="2823224" y="17379"/>
                    <a:pt x="2984944" y="50472"/>
                  </a:cubicBezTo>
                  <a:lnTo>
                    <a:pt x="3071664" y="72770"/>
                  </a:lnTo>
                  <a:lnTo>
                    <a:pt x="3071664" y="689969"/>
                  </a:lnTo>
                  <a:lnTo>
                    <a:pt x="3045901" y="680540"/>
                  </a:lnTo>
                  <a:cubicBezTo>
                    <a:pt x="2868484" y="625357"/>
                    <a:pt x="2679852" y="595630"/>
                    <a:pt x="2484276" y="595630"/>
                  </a:cubicBezTo>
                  <a:cubicBezTo>
                    <a:pt x="1441206" y="595630"/>
                    <a:pt x="595630" y="1441206"/>
                    <a:pt x="595630" y="2484276"/>
                  </a:cubicBezTo>
                  <a:cubicBezTo>
                    <a:pt x="595630" y="2745044"/>
                    <a:pt x="648479" y="2993468"/>
                    <a:pt x="744049" y="3219422"/>
                  </a:cubicBezTo>
                  <a:lnTo>
                    <a:pt x="789513" y="3313799"/>
                  </a:lnTo>
                  <a:lnTo>
                    <a:pt x="144912" y="3313799"/>
                  </a:lnTo>
                  <a:lnTo>
                    <a:pt x="111688" y="3223024"/>
                  </a:lnTo>
                  <a:cubicBezTo>
                    <a:pt x="39103" y="2989654"/>
                    <a:pt x="0" y="2741532"/>
                    <a:pt x="0" y="2484276"/>
                  </a:cubicBezTo>
                  <a:cubicBezTo>
                    <a:pt x="0" y="1112248"/>
                    <a:pt x="1112248" y="0"/>
                    <a:pt x="2484276" y="0"/>
                  </a:cubicBezTo>
                  <a:close/>
                </a:path>
              </a:pathLst>
            </a:cu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pl-PL" dirty="0"/>
            </a:p>
          </p:txBody>
        </p:sp>
      </p:grpSp>
      <p:sp>
        <p:nvSpPr>
          <p:cNvPr id="41" name="Owal 40">
            <a:extLst>
              <a:ext uri="{FF2B5EF4-FFF2-40B4-BE49-F238E27FC236}">
                <a16:creationId xmlns:a16="http://schemas.microsoft.com/office/drawing/2014/main" id="{8CE83705-C1D4-2A45-AEF5-286F2AAB0E55}"/>
              </a:ext>
            </a:extLst>
          </p:cNvPr>
          <p:cNvSpPr/>
          <p:nvPr userDrawn="1"/>
        </p:nvSpPr>
        <p:spPr>
          <a:xfrm>
            <a:off x="11522142" y="2420888"/>
            <a:ext cx="144016" cy="14401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111550655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comarch.com">
    <p:bg>
      <p:bgPr>
        <a:solidFill>
          <a:schemeClr val="tx2"/>
        </a:solidFill>
        <a:effectLst/>
      </p:bgPr>
    </p:bg>
    <p:spTree>
      <p:nvGrpSpPr>
        <p:cNvPr id="1" name=""/>
        <p:cNvGrpSpPr/>
        <p:nvPr/>
      </p:nvGrpSpPr>
      <p:grpSpPr>
        <a:xfrm>
          <a:off x="0" y="0"/>
          <a:ext cx="0" cy="0"/>
          <a:chOff x="0" y="0"/>
          <a:chExt cx="0" cy="0"/>
        </a:xfrm>
      </p:grpSpPr>
      <p:sp>
        <p:nvSpPr>
          <p:cNvPr id="7" name="pole tekstowe 6">
            <a:extLst>
              <a:ext uri="{FF2B5EF4-FFF2-40B4-BE49-F238E27FC236}">
                <a16:creationId xmlns:a16="http://schemas.microsoft.com/office/drawing/2014/main" id="{1C84A624-B56B-8E4B-BCAF-D478A5339C99}"/>
              </a:ext>
            </a:extLst>
          </p:cNvPr>
          <p:cNvSpPr txBox="1"/>
          <p:nvPr userDrawn="1"/>
        </p:nvSpPr>
        <p:spPr>
          <a:xfrm>
            <a:off x="6391076" y="3134036"/>
            <a:ext cx="3816424" cy="480131"/>
          </a:xfrm>
          <a:prstGeom prst="rect">
            <a:avLst/>
          </a:prstGeom>
        </p:spPr>
        <p:txBody>
          <a:bodyPr vert="horz" lIns="0" tIns="46800" rIns="0" bIns="45720" rtlCol="0" anchor="ctr" anchorCtr="0">
            <a:normAutofit/>
          </a:bodyPr>
          <a:lstStyle>
            <a:lvl1pPr>
              <a:lnSpc>
                <a:spcPct val="90000"/>
              </a:lnSpc>
              <a:spcBef>
                <a:spcPct val="0"/>
              </a:spcBef>
              <a:buNone/>
              <a:defRPr sz="2800" b="0">
                <a:solidFill>
                  <a:schemeClr val="bg1"/>
                </a:solidFill>
                <a:latin typeface="Roboto" panose="02000000000000000000" pitchFamily="2" charset="0"/>
                <a:ea typeface="Roboto" panose="02000000000000000000" pitchFamily="2" charset="0"/>
                <a:cs typeface="+mj-cs"/>
              </a:defRPr>
            </a:lvl1pPr>
          </a:lstStyle>
          <a:p>
            <a:pPr lvl="0"/>
            <a:r>
              <a:rPr lang="pl-PL" dirty="0" err="1">
                <a:latin typeface="Roboto" panose="02000000000000000000" pitchFamily="2" charset="0"/>
                <a:ea typeface="Roboto" panose="02000000000000000000" pitchFamily="2" charset="0"/>
              </a:rPr>
              <a:t>www.comarch.com</a:t>
            </a:r>
            <a:endParaRPr lang="pl-PL" dirty="0">
              <a:latin typeface="Roboto" panose="02000000000000000000" pitchFamily="2" charset="0"/>
              <a:ea typeface="Roboto" panose="02000000000000000000" pitchFamily="2" charset="0"/>
            </a:endParaRPr>
          </a:p>
        </p:txBody>
      </p:sp>
      <p:sp>
        <p:nvSpPr>
          <p:cNvPr id="8" name="Prostokąt 7">
            <a:extLst>
              <a:ext uri="{FF2B5EF4-FFF2-40B4-BE49-F238E27FC236}">
                <a16:creationId xmlns:a16="http://schemas.microsoft.com/office/drawing/2014/main" id="{51495EE6-24FA-C047-AD2F-36EDEFF38F9C}"/>
              </a:ext>
            </a:extLst>
          </p:cNvPr>
          <p:cNvSpPr/>
          <p:nvPr userDrawn="1"/>
        </p:nvSpPr>
        <p:spPr>
          <a:xfrm>
            <a:off x="1482574" y="2060848"/>
            <a:ext cx="4557638" cy="26642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latin typeface="Roboto" panose="02000000000000000000" pitchFamily="2" charset="0"/>
            </a:endParaRPr>
          </a:p>
        </p:txBody>
      </p:sp>
      <p:cxnSp>
        <p:nvCxnSpPr>
          <p:cNvPr id="10" name="Łącznik prosty 9">
            <a:extLst>
              <a:ext uri="{FF2B5EF4-FFF2-40B4-BE49-F238E27FC236}">
                <a16:creationId xmlns:a16="http://schemas.microsoft.com/office/drawing/2014/main" id="{B88328FC-331B-4F40-B463-EE0880A94677}"/>
              </a:ext>
            </a:extLst>
          </p:cNvPr>
          <p:cNvCxnSpPr>
            <a:cxnSpLocks/>
          </p:cNvCxnSpPr>
          <p:nvPr userDrawn="1"/>
        </p:nvCxnSpPr>
        <p:spPr>
          <a:xfrm flipV="1">
            <a:off x="5972485" y="2992466"/>
            <a:ext cx="0" cy="746162"/>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Grafika 10">
            <a:extLst>
              <a:ext uri="{FF2B5EF4-FFF2-40B4-BE49-F238E27FC236}">
                <a16:creationId xmlns:a16="http://schemas.microsoft.com/office/drawing/2014/main" id="{B032BD97-4CC2-874B-BF8B-8B54908D878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755900" y="3159901"/>
            <a:ext cx="2815198" cy="428400"/>
          </a:xfrm>
          <a:prstGeom prst="rect">
            <a:avLst/>
          </a:prstGeom>
        </p:spPr>
      </p:pic>
    </p:spTree>
    <p:extLst>
      <p:ext uri="{BB962C8B-B14F-4D97-AF65-F5344CB8AC3E}">
        <p14:creationId xmlns:p14="http://schemas.microsoft.com/office/powerpoint/2010/main" val="102925476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comarch.pl">
    <p:bg>
      <p:bgPr>
        <a:solidFill>
          <a:schemeClr val="tx2"/>
        </a:solidFill>
        <a:effectLst/>
      </p:bgPr>
    </p:bg>
    <p:spTree>
      <p:nvGrpSpPr>
        <p:cNvPr id="1" name=""/>
        <p:cNvGrpSpPr/>
        <p:nvPr/>
      </p:nvGrpSpPr>
      <p:grpSpPr>
        <a:xfrm>
          <a:off x="0" y="0"/>
          <a:ext cx="0" cy="0"/>
          <a:chOff x="0" y="0"/>
          <a:chExt cx="0" cy="0"/>
        </a:xfrm>
      </p:grpSpPr>
      <p:sp>
        <p:nvSpPr>
          <p:cNvPr id="7" name="pole tekstowe 6">
            <a:extLst>
              <a:ext uri="{FF2B5EF4-FFF2-40B4-BE49-F238E27FC236}">
                <a16:creationId xmlns:a16="http://schemas.microsoft.com/office/drawing/2014/main" id="{1C84A624-B56B-8E4B-BCAF-D478A5339C99}"/>
              </a:ext>
            </a:extLst>
          </p:cNvPr>
          <p:cNvSpPr txBox="1"/>
          <p:nvPr userDrawn="1"/>
        </p:nvSpPr>
        <p:spPr>
          <a:xfrm>
            <a:off x="6391076" y="3134036"/>
            <a:ext cx="3816424" cy="480131"/>
          </a:xfrm>
          <a:prstGeom prst="rect">
            <a:avLst/>
          </a:prstGeom>
        </p:spPr>
        <p:txBody>
          <a:bodyPr vert="horz" lIns="0" tIns="46800" rIns="0" bIns="45720" rtlCol="0" anchor="ctr" anchorCtr="0">
            <a:normAutofit/>
          </a:bodyPr>
          <a:lstStyle>
            <a:lvl1pPr>
              <a:lnSpc>
                <a:spcPct val="90000"/>
              </a:lnSpc>
              <a:spcBef>
                <a:spcPct val="0"/>
              </a:spcBef>
              <a:buNone/>
              <a:defRPr sz="2800" b="0">
                <a:solidFill>
                  <a:schemeClr val="bg1"/>
                </a:solidFill>
                <a:latin typeface="Roboto" panose="02000000000000000000" pitchFamily="2" charset="0"/>
                <a:ea typeface="Roboto" panose="02000000000000000000" pitchFamily="2" charset="0"/>
                <a:cs typeface="+mj-cs"/>
              </a:defRPr>
            </a:lvl1pPr>
          </a:lstStyle>
          <a:p>
            <a:pPr lvl="0"/>
            <a:r>
              <a:rPr lang="pl-PL" dirty="0" err="1">
                <a:latin typeface="Roboto" panose="02000000000000000000" pitchFamily="2" charset="0"/>
                <a:ea typeface="Roboto" panose="02000000000000000000" pitchFamily="2" charset="0"/>
              </a:rPr>
              <a:t>www.comarch.pl</a:t>
            </a:r>
            <a:endParaRPr lang="pl-PL" dirty="0">
              <a:latin typeface="Roboto" panose="02000000000000000000" pitchFamily="2" charset="0"/>
              <a:ea typeface="Roboto" panose="02000000000000000000" pitchFamily="2" charset="0"/>
            </a:endParaRPr>
          </a:p>
        </p:txBody>
      </p:sp>
      <p:sp>
        <p:nvSpPr>
          <p:cNvPr id="8" name="Prostokąt 7">
            <a:extLst>
              <a:ext uri="{FF2B5EF4-FFF2-40B4-BE49-F238E27FC236}">
                <a16:creationId xmlns:a16="http://schemas.microsoft.com/office/drawing/2014/main" id="{51495EE6-24FA-C047-AD2F-36EDEFF38F9C}"/>
              </a:ext>
            </a:extLst>
          </p:cNvPr>
          <p:cNvSpPr/>
          <p:nvPr userDrawn="1"/>
        </p:nvSpPr>
        <p:spPr>
          <a:xfrm>
            <a:off x="1482574" y="2060848"/>
            <a:ext cx="4557638" cy="26642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latin typeface="Roboto" panose="02000000000000000000" pitchFamily="2" charset="0"/>
            </a:endParaRPr>
          </a:p>
        </p:txBody>
      </p:sp>
      <p:pic>
        <p:nvPicPr>
          <p:cNvPr id="6" name="Grafika 5">
            <a:extLst>
              <a:ext uri="{FF2B5EF4-FFF2-40B4-BE49-F238E27FC236}">
                <a16:creationId xmlns:a16="http://schemas.microsoft.com/office/drawing/2014/main" id="{94F164F8-5AB1-744B-B56C-ABF0D9E73C3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755900" y="3159901"/>
            <a:ext cx="2815198" cy="428400"/>
          </a:xfrm>
          <a:prstGeom prst="rect">
            <a:avLst/>
          </a:prstGeom>
        </p:spPr>
      </p:pic>
      <p:cxnSp>
        <p:nvCxnSpPr>
          <p:cNvPr id="11" name="Łącznik prosty 10">
            <a:extLst>
              <a:ext uri="{FF2B5EF4-FFF2-40B4-BE49-F238E27FC236}">
                <a16:creationId xmlns:a16="http://schemas.microsoft.com/office/drawing/2014/main" id="{D6C86F15-A184-DA4B-96B5-1B6A0DFAB166}"/>
              </a:ext>
            </a:extLst>
          </p:cNvPr>
          <p:cNvCxnSpPr>
            <a:cxnSpLocks/>
          </p:cNvCxnSpPr>
          <p:nvPr userDrawn="1"/>
        </p:nvCxnSpPr>
        <p:spPr>
          <a:xfrm flipV="1">
            <a:off x="5972485" y="2992466"/>
            <a:ext cx="0" cy="746162"/>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960996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Claim Shapes and Mask">
    <p:bg>
      <p:bgPr>
        <a:solidFill>
          <a:schemeClr val="tx2"/>
        </a:solidFill>
        <a:effectLst/>
      </p:bgPr>
    </p:bg>
    <p:spTree>
      <p:nvGrpSpPr>
        <p:cNvPr id="1" name=""/>
        <p:cNvGrpSpPr/>
        <p:nvPr/>
      </p:nvGrpSpPr>
      <p:grpSpPr>
        <a:xfrm>
          <a:off x="0" y="0"/>
          <a:ext cx="0" cy="0"/>
          <a:chOff x="0" y="0"/>
          <a:chExt cx="0" cy="0"/>
        </a:xfrm>
      </p:grpSpPr>
      <p:pic>
        <p:nvPicPr>
          <p:cNvPr id="3" name="Grafika 2">
            <a:extLst>
              <a:ext uri="{FF2B5EF4-FFF2-40B4-BE49-F238E27FC236}">
                <a16:creationId xmlns:a16="http://schemas.microsoft.com/office/drawing/2014/main" id="{9D6D0116-8B37-522F-30A9-C647388ACD4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t="53646" r="46144"/>
          <a:stretch/>
        </p:blipFill>
        <p:spPr>
          <a:xfrm rot="10800000">
            <a:off x="-168697" y="1564632"/>
            <a:ext cx="7083890" cy="5328591"/>
          </a:xfrm>
          <a:prstGeom prst="rect">
            <a:avLst/>
          </a:prstGeom>
        </p:spPr>
      </p:pic>
      <p:sp>
        <p:nvSpPr>
          <p:cNvPr id="6" name="pole tekstowe 5">
            <a:extLst>
              <a:ext uri="{FF2B5EF4-FFF2-40B4-BE49-F238E27FC236}">
                <a16:creationId xmlns:a16="http://schemas.microsoft.com/office/drawing/2014/main" id="{E015AE27-E8BB-4041-9B45-7BB46035C3E5}"/>
              </a:ext>
            </a:extLst>
          </p:cNvPr>
          <p:cNvSpPr txBox="1"/>
          <p:nvPr userDrawn="1"/>
        </p:nvSpPr>
        <p:spPr>
          <a:xfrm>
            <a:off x="3071664" y="2276873"/>
            <a:ext cx="6048672" cy="2880638"/>
          </a:xfrm>
          <a:prstGeom prst="rect">
            <a:avLst/>
          </a:prstGeom>
        </p:spPr>
        <p:txBody>
          <a:bodyPr vert="horz" lIns="0" tIns="46800" rIns="0" bIns="45720" rtlCol="0" anchor="ctr" anchorCtr="0">
            <a:normAutofit/>
          </a:bodyPr>
          <a:lstStyle>
            <a:lvl1pPr>
              <a:lnSpc>
                <a:spcPct val="90000"/>
              </a:lnSpc>
              <a:spcBef>
                <a:spcPct val="0"/>
              </a:spcBef>
              <a:buNone/>
              <a:defRPr sz="2800" b="0">
                <a:solidFill>
                  <a:schemeClr val="bg1"/>
                </a:solidFill>
                <a:latin typeface="Roboto" panose="02000000000000000000" pitchFamily="2" charset="0"/>
                <a:ea typeface="Roboto" panose="02000000000000000000" pitchFamily="2" charset="0"/>
                <a:cs typeface="+mj-cs"/>
              </a:defRPr>
            </a:lvl1pPr>
          </a:lstStyle>
          <a:p>
            <a:pPr lvl="0" algn="ctr"/>
            <a:r>
              <a:rPr lang="pl-PL" sz="4800" b="1" i="0" kern="1200" dirty="0" err="1">
                <a:solidFill>
                  <a:schemeClr val="bg1"/>
                </a:solidFill>
                <a:effectLst/>
                <a:latin typeface="Roboto" panose="02000000000000000000" pitchFamily="2" charset="0"/>
                <a:ea typeface="Roboto" panose="02000000000000000000" pitchFamily="2" charset="0"/>
                <a:cs typeface="+mj-cs"/>
              </a:rPr>
              <a:t>Thank</a:t>
            </a:r>
            <a:r>
              <a:rPr lang="pl-PL" sz="4800" b="1" i="0" kern="1200" dirty="0">
                <a:solidFill>
                  <a:schemeClr val="bg1"/>
                </a:solidFill>
                <a:effectLst/>
                <a:latin typeface="Roboto" panose="02000000000000000000" pitchFamily="2" charset="0"/>
                <a:ea typeface="Roboto" panose="02000000000000000000" pitchFamily="2" charset="0"/>
                <a:cs typeface="+mj-cs"/>
              </a:rPr>
              <a:t> </a:t>
            </a:r>
            <a:r>
              <a:rPr lang="pl-PL" sz="4800" b="1" i="0" kern="1200" dirty="0" err="1">
                <a:solidFill>
                  <a:schemeClr val="bg1"/>
                </a:solidFill>
                <a:effectLst/>
                <a:latin typeface="Roboto" panose="02000000000000000000" pitchFamily="2" charset="0"/>
                <a:ea typeface="Roboto" panose="02000000000000000000" pitchFamily="2" charset="0"/>
                <a:cs typeface="+mj-cs"/>
              </a:rPr>
              <a:t>you</a:t>
            </a:r>
            <a:endParaRPr lang="pl-PL" sz="4800" b="1" dirty="0">
              <a:latin typeface="Roboto" panose="02000000000000000000" pitchFamily="2" charset="0"/>
              <a:ea typeface="Roboto" panose="02000000000000000000" pitchFamily="2" charset="0"/>
            </a:endParaRPr>
          </a:p>
        </p:txBody>
      </p:sp>
      <p:pic>
        <p:nvPicPr>
          <p:cNvPr id="4" name="Grafika 3">
            <a:extLst>
              <a:ext uri="{FF2B5EF4-FFF2-40B4-BE49-F238E27FC236}">
                <a16:creationId xmlns:a16="http://schemas.microsoft.com/office/drawing/2014/main" id="{AF249B0E-096A-ABDA-9882-9F864E8FD5A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575857" y="683266"/>
            <a:ext cx="946285" cy="144000"/>
          </a:xfrm>
          <a:prstGeom prst="rect">
            <a:avLst/>
          </a:prstGeom>
        </p:spPr>
      </p:pic>
    </p:spTree>
    <p:extLst>
      <p:ext uri="{BB962C8B-B14F-4D97-AF65-F5344CB8AC3E}">
        <p14:creationId xmlns:p14="http://schemas.microsoft.com/office/powerpoint/2010/main" val="3567424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Content - Blank ">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593012" y="6356350"/>
            <a:ext cx="2535237" cy="365125"/>
          </a:xfrm>
          <a:prstGeom prst="rect">
            <a:avLst/>
          </a:prstGeom>
        </p:spPr>
        <p:txBody>
          <a:bodyPr/>
          <a:lstStyle>
            <a:lvl1pPr>
              <a:defRPr>
                <a:latin typeface="Roboto" panose="02000000000000000000" pitchFamily="2" charset="0"/>
                <a:ea typeface="Roboto" panose="02000000000000000000" pitchFamily="2" charset="0"/>
              </a:defRPr>
            </a:lvl1pPr>
          </a:lstStyle>
          <a:p>
            <a:fld id="{2DF0A7F1-8DDE-AB40-ABD1-86832C9EAD8A}" type="datetimeFigureOut">
              <a:rPr lang="pl-PL" smtClean="0"/>
              <a:pPr/>
              <a:t>10.01.2024</a:t>
            </a:fld>
            <a:endParaRPr lang="pl-PL" dirty="0"/>
          </a:p>
        </p:txBody>
      </p:sp>
      <p:sp>
        <p:nvSpPr>
          <p:cNvPr id="3" name="Footer Placeholder 2"/>
          <p:cNvSpPr>
            <a:spLocks noGrp="1"/>
          </p:cNvSpPr>
          <p:nvPr>
            <p:ph type="ftr" sz="quarter" idx="11"/>
          </p:nvPr>
        </p:nvSpPr>
        <p:spPr>
          <a:xfrm>
            <a:off x="1373188" y="6356350"/>
            <a:ext cx="5989636" cy="365125"/>
          </a:xfrm>
          <a:prstGeom prst="rect">
            <a:avLst/>
          </a:prstGeom>
        </p:spPr>
        <p:txBody>
          <a:bodyPr/>
          <a:lstStyle>
            <a:lvl1pPr>
              <a:defRPr>
                <a:latin typeface="Roboto" panose="02000000000000000000" pitchFamily="2" charset="0"/>
                <a:ea typeface="Roboto" panose="02000000000000000000" pitchFamily="2" charset="0"/>
              </a:defRPr>
            </a:lvl1pPr>
          </a:lstStyle>
          <a:p>
            <a:endParaRPr lang="pl-PL" dirty="0"/>
          </a:p>
        </p:txBody>
      </p:sp>
      <p:sp>
        <p:nvSpPr>
          <p:cNvPr id="4" name="Slide Number Placeholder 3"/>
          <p:cNvSpPr>
            <a:spLocks noGrp="1"/>
          </p:cNvSpPr>
          <p:nvPr>
            <p:ph type="sldNum" sz="quarter" idx="12"/>
          </p:nvPr>
        </p:nvSpPr>
        <p:spPr>
          <a:xfrm>
            <a:off x="681039" y="6356350"/>
            <a:ext cx="576261" cy="365125"/>
          </a:xfrm>
          <a:prstGeom prst="rect">
            <a:avLst/>
          </a:prstGeom>
        </p:spPr>
        <p:txBody>
          <a:bodyPr/>
          <a:lstStyle>
            <a:lvl1pPr>
              <a:defRPr>
                <a:latin typeface="Roboto" panose="02000000000000000000" pitchFamily="2" charset="0"/>
                <a:ea typeface="Roboto" panose="02000000000000000000" pitchFamily="2" charset="0"/>
              </a:defRPr>
            </a:lvl1pPr>
          </a:lstStyle>
          <a:p>
            <a:fld id="{82F84508-4418-4F44-8CB3-6C056C4313D3}" type="slidenum">
              <a:rPr lang="pl-PL" smtClean="0"/>
              <a:pPr/>
              <a:t>‹Nr.›</a:t>
            </a:fld>
            <a:endParaRPr lang="pl-PL" dirty="0"/>
          </a:p>
        </p:txBody>
      </p:sp>
    </p:spTree>
    <p:extLst>
      <p:ext uri="{BB962C8B-B14F-4D97-AF65-F5344CB8AC3E}">
        <p14:creationId xmlns:p14="http://schemas.microsoft.com/office/powerpoint/2010/main" val="317739918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1_Claim Shapes and Mask">
    <p:bg>
      <p:bgPr>
        <a:solidFill>
          <a:schemeClr val="bg1"/>
        </a:solidFill>
        <a:effectLst/>
      </p:bgPr>
    </p:bg>
    <p:spTree>
      <p:nvGrpSpPr>
        <p:cNvPr id="1" name=""/>
        <p:cNvGrpSpPr/>
        <p:nvPr/>
      </p:nvGrpSpPr>
      <p:grpSpPr>
        <a:xfrm>
          <a:off x="0" y="0"/>
          <a:ext cx="0" cy="0"/>
          <a:chOff x="0" y="0"/>
          <a:chExt cx="0" cy="0"/>
        </a:xfrm>
      </p:grpSpPr>
      <p:sp>
        <p:nvSpPr>
          <p:cNvPr id="6" name="pole tekstowe 5">
            <a:extLst>
              <a:ext uri="{FF2B5EF4-FFF2-40B4-BE49-F238E27FC236}">
                <a16:creationId xmlns:a16="http://schemas.microsoft.com/office/drawing/2014/main" id="{E015AE27-E8BB-4041-9B45-7BB46035C3E5}"/>
              </a:ext>
            </a:extLst>
          </p:cNvPr>
          <p:cNvSpPr txBox="1"/>
          <p:nvPr userDrawn="1"/>
        </p:nvSpPr>
        <p:spPr>
          <a:xfrm>
            <a:off x="3071664" y="2276873"/>
            <a:ext cx="6048672" cy="2880638"/>
          </a:xfrm>
          <a:prstGeom prst="rect">
            <a:avLst/>
          </a:prstGeom>
        </p:spPr>
        <p:txBody>
          <a:bodyPr vert="horz" lIns="0" tIns="46800" rIns="0" bIns="45720" rtlCol="0" anchor="ctr" anchorCtr="0">
            <a:normAutofit/>
          </a:bodyPr>
          <a:lstStyle>
            <a:lvl1pPr>
              <a:lnSpc>
                <a:spcPct val="90000"/>
              </a:lnSpc>
              <a:spcBef>
                <a:spcPct val="0"/>
              </a:spcBef>
              <a:buNone/>
              <a:defRPr sz="2800" b="0">
                <a:solidFill>
                  <a:schemeClr val="bg1"/>
                </a:solidFill>
                <a:latin typeface="Roboto" panose="02000000000000000000" pitchFamily="2" charset="0"/>
                <a:ea typeface="Roboto" panose="02000000000000000000" pitchFamily="2" charset="0"/>
                <a:cs typeface="+mj-cs"/>
              </a:defRPr>
            </a:lvl1pPr>
          </a:lstStyle>
          <a:p>
            <a:pPr lvl="0" algn="ctr"/>
            <a:r>
              <a:rPr lang="pl-PL" sz="4800" b="1" i="0" kern="1200" dirty="0" err="1">
                <a:solidFill>
                  <a:schemeClr val="tx1"/>
                </a:solidFill>
                <a:effectLst/>
                <a:latin typeface="Roboto" panose="02000000000000000000" pitchFamily="2" charset="0"/>
                <a:ea typeface="Roboto" panose="02000000000000000000" pitchFamily="2" charset="0"/>
                <a:cs typeface="+mj-cs"/>
              </a:rPr>
              <a:t>Thank</a:t>
            </a:r>
            <a:r>
              <a:rPr lang="pl-PL" sz="4800" b="1" i="0" kern="1200" dirty="0">
                <a:solidFill>
                  <a:schemeClr val="tx1"/>
                </a:solidFill>
                <a:effectLst/>
                <a:latin typeface="Roboto" panose="02000000000000000000" pitchFamily="2" charset="0"/>
                <a:ea typeface="Roboto" panose="02000000000000000000" pitchFamily="2" charset="0"/>
                <a:cs typeface="+mj-cs"/>
              </a:rPr>
              <a:t> </a:t>
            </a:r>
            <a:r>
              <a:rPr lang="pl-PL" sz="4800" b="1" i="0" kern="1200" dirty="0" err="1">
                <a:solidFill>
                  <a:schemeClr val="tx1"/>
                </a:solidFill>
                <a:effectLst/>
                <a:latin typeface="Roboto" panose="02000000000000000000" pitchFamily="2" charset="0"/>
                <a:ea typeface="Roboto" panose="02000000000000000000" pitchFamily="2" charset="0"/>
                <a:cs typeface="+mj-cs"/>
              </a:rPr>
              <a:t>you</a:t>
            </a:r>
            <a:endParaRPr lang="pl-PL" sz="4800" b="1" dirty="0">
              <a:solidFill>
                <a:schemeClr val="tx1"/>
              </a:solidFill>
              <a:latin typeface="Roboto" panose="02000000000000000000" pitchFamily="2" charset="0"/>
              <a:ea typeface="Roboto" panose="02000000000000000000" pitchFamily="2" charset="0"/>
            </a:endParaRPr>
          </a:p>
        </p:txBody>
      </p:sp>
      <p:pic>
        <p:nvPicPr>
          <p:cNvPr id="10" name="Grafika 9">
            <a:extLst>
              <a:ext uri="{FF2B5EF4-FFF2-40B4-BE49-F238E27FC236}">
                <a16:creationId xmlns:a16="http://schemas.microsoft.com/office/drawing/2014/main" id="{509409BF-AD7E-5528-E971-6E088C906F4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575857" y="705277"/>
            <a:ext cx="946286" cy="144000"/>
          </a:xfrm>
          <a:prstGeom prst="rect">
            <a:avLst/>
          </a:prstGeom>
        </p:spPr>
      </p:pic>
      <p:pic>
        <p:nvPicPr>
          <p:cNvPr id="3" name="Grafika 2">
            <a:extLst>
              <a:ext uri="{FF2B5EF4-FFF2-40B4-BE49-F238E27FC236}">
                <a16:creationId xmlns:a16="http://schemas.microsoft.com/office/drawing/2014/main" id="{A410FFBE-E612-A25F-04A6-AAA457949C40}"/>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1" t="53646" r="46144"/>
          <a:stretch/>
        </p:blipFill>
        <p:spPr>
          <a:xfrm rot="10800000">
            <a:off x="-168697" y="1564632"/>
            <a:ext cx="7083890" cy="5328591"/>
          </a:xfrm>
          <a:prstGeom prst="rect">
            <a:avLst/>
          </a:prstGeom>
        </p:spPr>
      </p:pic>
    </p:spTree>
    <p:extLst>
      <p:ext uri="{BB962C8B-B14F-4D97-AF65-F5344CB8AC3E}">
        <p14:creationId xmlns:p14="http://schemas.microsoft.com/office/powerpoint/2010/main" val="194031878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Claim Gradient and Outlines">
    <p:bg>
      <p:bgPr>
        <a:solidFill>
          <a:schemeClr val="tx2"/>
        </a:solidFill>
        <a:effectLst/>
      </p:bgPr>
    </p:bg>
    <p:spTree>
      <p:nvGrpSpPr>
        <p:cNvPr id="1" name=""/>
        <p:cNvGrpSpPr/>
        <p:nvPr/>
      </p:nvGrpSpPr>
      <p:grpSpPr>
        <a:xfrm>
          <a:off x="0" y="0"/>
          <a:ext cx="0" cy="0"/>
          <a:chOff x="0" y="0"/>
          <a:chExt cx="0" cy="0"/>
        </a:xfrm>
      </p:grpSpPr>
      <p:sp>
        <p:nvSpPr>
          <p:cNvPr id="6" name="pole tekstowe 5">
            <a:extLst>
              <a:ext uri="{FF2B5EF4-FFF2-40B4-BE49-F238E27FC236}">
                <a16:creationId xmlns:a16="http://schemas.microsoft.com/office/drawing/2014/main" id="{E015AE27-E8BB-4041-9B45-7BB46035C3E5}"/>
              </a:ext>
            </a:extLst>
          </p:cNvPr>
          <p:cNvSpPr txBox="1"/>
          <p:nvPr userDrawn="1"/>
        </p:nvSpPr>
        <p:spPr>
          <a:xfrm>
            <a:off x="4187788" y="3477126"/>
            <a:ext cx="3816424" cy="480131"/>
          </a:xfrm>
          <a:prstGeom prst="rect">
            <a:avLst/>
          </a:prstGeom>
        </p:spPr>
        <p:txBody>
          <a:bodyPr vert="horz" lIns="0" tIns="46800" rIns="0" bIns="45720" rtlCol="0" anchor="ctr" anchorCtr="0">
            <a:normAutofit/>
          </a:bodyPr>
          <a:lstStyle>
            <a:lvl1pPr>
              <a:lnSpc>
                <a:spcPct val="90000"/>
              </a:lnSpc>
              <a:spcBef>
                <a:spcPct val="0"/>
              </a:spcBef>
              <a:buNone/>
              <a:defRPr sz="2800" b="0">
                <a:solidFill>
                  <a:schemeClr val="bg1"/>
                </a:solidFill>
                <a:latin typeface="Roboto" panose="02000000000000000000" pitchFamily="2" charset="0"/>
                <a:ea typeface="Roboto" panose="02000000000000000000" pitchFamily="2" charset="0"/>
                <a:cs typeface="+mj-cs"/>
              </a:defRPr>
            </a:lvl1pPr>
          </a:lstStyle>
          <a:p>
            <a:pPr lvl="0" algn="ctr"/>
            <a:r>
              <a:rPr lang="pl-PL" sz="2800" b="0" i="0" kern="1200" dirty="0">
                <a:solidFill>
                  <a:schemeClr val="bg1"/>
                </a:solidFill>
                <a:effectLst/>
                <a:latin typeface="Roboto" panose="02000000000000000000" pitchFamily="2" charset="0"/>
                <a:ea typeface="Roboto" panose="02000000000000000000" pitchFamily="2" charset="0"/>
                <a:cs typeface="+mj-cs"/>
              </a:rPr>
              <a:t>Developing the </a:t>
            </a:r>
            <a:r>
              <a:rPr lang="pl-PL" sz="2800" b="0" i="0" kern="1200" dirty="0" err="1">
                <a:solidFill>
                  <a:schemeClr val="bg1"/>
                </a:solidFill>
                <a:effectLst/>
                <a:latin typeface="Roboto" panose="02000000000000000000" pitchFamily="2" charset="0"/>
                <a:ea typeface="Roboto" panose="02000000000000000000" pitchFamily="2" charset="0"/>
                <a:cs typeface="+mj-cs"/>
              </a:rPr>
              <a:t>future</a:t>
            </a:r>
            <a:endParaRPr lang="pl-PL" dirty="0">
              <a:latin typeface="Roboto" panose="02000000000000000000" pitchFamily="2" charset="0"/>
              <a:ea typeface="Roboto" panose="02000000000000000000" pitchFamily="2" charset="0"/>
            </a:endParaRPr>
          </a:p>
        </p:txBody>
      </p:sp>
      <p:grpSp>
        <p:nvGrpSpPr>
          <p:cNvPr id="4" name="Grupa 3">
            <a:extLst>
              <a:ext uri="{FF2B5EF4-FFF2-40B4-BE49-F238E27FC236}">
                <a16:creationId xmlns:a16="http://schemas.microsoft.com/office/drawing/2014/main" id="{40E6FB19-9C3D-9C4C-B114-F97BE11A525C}"/>
              </a:ext>
            </a:extLst>
          </p:cNvPr>
          <p:cNvGrpSpPr/>
          <p:nvPr userDrawn="1"/>
        </p:nvGrpSpPr>
        <p:grpSpPr>
          <a:xfrm>
            <a:off x="-1715467" y="2486285"/>
            <a:ext cx="3402955" cy="3402955"/>
            <a:chOff x="-1715467" y="2486285"/>
            <a:chExt cx="3402955" cy="3402955"/>
          </a:xfrm>
          <a:noFill/>
        </p:grpSpPr>
        <p:sp>
          <p:nvSpPr>
            <p:cNvPr id="5" name="Łuk blokowy 4">
              <a:extLst>
                <a:ext uri="{FF2B5EF4-FFF2-40B4-BE49-F238E27FC236}">
                  <a16:creationId xmlns:a16="http://schemas.microsoft.com/office/drawing/2014/main" id="{8C7FA60A-246F-6245-A27B-FE83433B48F4}"/>
                </a:ext>
              </a:extLst>
            </p:cNvPr>
            <p:cNvSpPr/>
            <p:nvPr userDrawn="1"/>
          </p:nvSpPr>
          <p:spPr>
            <a:xfrm rot="5400000">
              <a:off x="-1715467" y="2486285"/>
              <a:ext cx="3402955" cy="3402955"/>
            </a:xfrm>
            <a:prstGeom prst="blockArc">
              <a:avLst>
                <a:gd name="adj1" fmla="val 16183789"/>
                <a:gd name="adj2" fmla="val 15973"/>
                <a:gd name="adj3" fmla="val 24515"/>
              </a:avLst>
            </a:prstGeom>
            <a:grpFill/>
            <a:ln w="158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pl-PL" dirty="0">
                <a:solidFill>
                  <a:schemeClr val="tx1"/>
                </a:solidFill>
                <a:latin typeface="Roboto" panose="02000000000000000000" pitchFamily="2" charset="0"/>
              </a:endParaRPr>
            </a:p>
          </p:txBody>
        </p:sp>
        <p:sp>
          <p:nvSpPr>
            <p:cNvPr id="7" name="Wycinek okręgu 13">
              <a:extLst>
                <a:ext uri="{FF2B5EF4-FFF2-40B4-BE49-F238E27FC236}">
                  <a16:creationId xmlns:a16="http://schemas.microsoft.com/office/drawing/2014/main" id="{5EDF823C-D8BE-3149-89C0-E3EEBA701710}"/>
                </a:ext>
              </a:extLst>
            </p:cNvPr>
            <p:cNvSpPr/>
            <p:nvPr userDrawn="1"/>
          </p:nvSpPr>
          <p:spPr>
            <a:xfrm>
              <a:off x="-578029" y="3612068"/>
              <a:ext cx="1151795" cy="1151795"/>
            </a:xfrm>
            <a:prstGeom prst="pie">
              <a:avLst>
                <a:gd name="adj1" fmla="val 16210634"/>
                <a:gd name="adj2" fmla="val 11496"/>
              </a:avLst>
            </a:prstGeom>
            <a:grpFill/>
            <a:ln w="158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chemeClr val="tx1"/>
                </a:solidFill>
                <a:latin typeface="Roboto" panose="02000000000000000000" pitchFamily="2" charset="0"/>
              </a:endParaRPr>
            </a:p>
          </p:txBody>
        </p:sp>
      </p:grpSp>
      <p:sp>
        <p:nvSpPr>
          <p:cNvPr id="8" name="Owal 7">
            <a:extLst>
              <a:ext uri="{FF2B5EF4-FFF2-40B4-BE49-F238E27FC236}">
                <a16:creationId xmlns:a16="http://schemas.microsoft.com/office/drawing/2014/main" id="{C513E0F7-E66C-304E-B97B-20723486779F}"/>
              </a:ext>
            </a:extLst>
          </p:cNvPr>
          <p:cNvSpPr/>
          <p:nvPr userDrawn="1"/>
        </p:nvSpPr>
        <p:spPr>
          <a:xfrm>
            <a:off x="1603161" y="5774039"/>
            <a:ext cx="230402" cy="230402"/>
          </a:xfrm>
          <a:prstGeom prst="ellipse">
            <a:avLst/>
          </a:prstGeom>
          <a:noFill/>
          <a:ln w="158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latin typeface="Roboto" panose="02000000000000000000" pitchFamily="2" charset="0"/>
            </a:endParaRPr>
          </a:p>
        </p:txBody>
      </p:sp>
      <p:sp>
        <p:nvSpPr>
          <p:cNvPr id="12" name="Łuk blokowy 11">
            <a:extLst>
              <a:ext uri="{FF2B5EF4-FFF2-40B4-BE49-F238E27FC236}">
                <a16:creationId xmlns:a16="http://schemas.microsoft.com/office/drawing/2014/main" id="{0AB4B053-3171-8848-A31C-D07379C72262}"/>
              </a:ext>
            </a:extLst>
          </p:cNvPr>
          <p:cNvSpPr/>
          <p:nvPr userDrawn="1"/>
        </p:nvSpPr>
        <p:spPr>
          <a:xfrm rot="5400000">
            <a:off x="10477301" y="2459843"/>
            <a:ext cx="3429397" cy="3429397"/>
          </a:xfrm>
          <a:prstGeom prst="blockArc">
            <a:avLst>
              <a:gd name="adj1" fmla="val 5422417"/>
              <a:gd name="adj2" fmla="val 10823754"/>
              <a:gd name="adj3" fmla="val 22168"/>
            </a:avLst>
          </a:prstGeom>
          <a:noFill/>
          <a:ln w="158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chemeClr val="tx1"/>
              </a:solidFill>
              <a:latin typeface="Roboto" panose="02000000000000000000" pitchFamily="2" charset="0"/>
            </a:endParaRPr>
          </a:p>
        </p:txBody>
      </p:sp>
      <p:sp>
        <p:nvSpPr>
          <p:cNvPr id="13" name="Owal 12">
            <a:extLst>
              <a:ext uri="{FF2B5EF4-FFF2-40B4-BE49-F238E27FC236}">
                <a16:creationId xmlns:a16="http://schemas.microsoft.com/office/drawing/2014/main" id="{F0ED0A4B-ED71-4B4D-A4C8-06E0E6129783}"/>
              </a:ext>
            </a:extLst>
          </p:cNvPr>
          <p:cNvSpPr/>
          <p:nvPr userDrawn="1"/>
        </p:nvSpPr>
        <p:spPr>
          <a:xfrm>
            <a:off x="10137959" y="2357862"/>
            <a:ext cx="230402" cy="230402"/>
          </a:xfrm>
          <a:prstGeom prst="ellipse">
            <a:avLst/>
          </a:prstGeom>
          <a:noFill/>
          <a:ln w="158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latin typeface="Roboto" panose="02000000000000000000" pitchFamily="2" charset="0"/>
            </a:endParaRPr>
          </a:p>
        </p:txBody>
      </p:sp>
      <p:sp>
        <p:nvSpPr>
          <p:cNvPr id="14" name="Wycinek okręgu 10">
            <a:extLst>
              <a:ext uri="{FF2B5EF4-FFF2-40B4-BE49-F238E27FC236}">
                <a16:creationId xmlns:a16="http://schemas.microsoft.com/office/drawing/2014/main" id="{EB5BBA12-E7D3-394C-9B99-70183F507278}"/>
              </a:ext>
            </a:extLst>
          </p:cNvPr>
          <p:cNvSpPr/>
          <p:nvPr userDrawn="1"/>
        </p:nvSpPr>
        <p:spPr>
          <a:xfrm>
            <a:off x="11500428" y="3496287"/>
            <a:ext cx="1383141" cy="1383141"/>
          </a:xfrm>
          <a:prstGeom prst="pie">
            <a:avLst>
              <a:gd name="adj1" fmla="val 5379529"/>
              <a:gd name="adj2" fmla="val 10812821"/>
            </a:avLst>
          </a:prstGeom>
          <a:noFill/>
          <a:ln w="158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chemeClr val="tx1"/>
              </a:solidFill>
              <a:latin typeface="Roboto" panose="02000000000000000000" pitchFamily="2" charset="0"/>
            </a:endParaRPr>
          </a:p>
        </p:txBody>
      </p:sp>
      <p:pic>
        <p:nvPicPr>
          <p:cNvPr id="16" name="Grafika 15">
            <a:extLst>
              <a:ext uri="{FF2B5EF4-FFF2-40B4-BE49-F238E27FC236}">
                <a16:creationId xmlns:a16="http://schemas.microsoft.com/office/drawing/2014/main" id="{87794578-4619-5C4A-AD7B-B6792ABF883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688401" y="2900743"/>
            <a:ext cx="2815198" cy="428400"/>
          </a:xfrm>
          <a:prstGeom prst="rect">
            <a:avLst/>
          </a:prstGeom>
        </p:spPr>
      </p:pic>
      <p:sp>
        <p:nvSpPr>
          <p:cNvPr id="11" name="Owal 10">
            <a:extLst>
              <a:ext uri="{FF2B5EF4-FFF2-40B4-BE49-F238E27FC236}">
                <a16:creationId xmlns:a16="http://schemas.microsoft.com/office/drawing/2014/main" id="{F3DD08B9-6953-0B4E-96CF-09A1987F3D27}"/>
              </a:ext>
            </a:extLst>
          </p:cNvPr>
          <p:cNvSpPr/>
          <p:nvPr userDrawn="1"/>
        </p:nvSpPr>
        <p:spPr>
          <a:xfrm>
            <a:off x="1203080" y="4653136"/>
            <a:ext cx="787626" cy="787626"/>
          </a:xfrm>
          <a:prstGeom prst="ellipse">
            <a:avLst/>
          </a:prstGeom>
          <a:noFill/>
          <a:ln w="158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latin typeface="Roboto" panose="02000000000000000000" pitchFamily="2" charset="0"/>
            </a:endParaRPr>
          </a:p>
        </p:txBody>
      </p:sp>
      <p:sp>
        <p:nvSpPr>
          <p:cNvPr id="15" name="Owal 14">
            <a:extLst>
              <a:ext uri="{FF2B5EF4-FFF2-40B4-BE49-F238E27FC236}">
                <a16:creationId xmlns:a16="http://schemas.microsoft.com/office/drawing/2014/main" id="{1BF1A2FB-368E-E347-9FF1-3858729CE533}"/>
              </a:ext>
            </a:extLst>
          </p:cNvPr>
          <p:cNvSpPr/>
          <p:nvPr userDrawn="1"/>
        </p:nvSpPr>
        <p:spPr>
          <a:xfrm>
            <a:off x="10211156" y="3022044"/>
            <a:ext cx="787626" cy="787626"/>
          </a:xfrm>
          <a:prstGeom prst="ellipse">
            <a:avLst/>
          </a:prstGeom>
          <a:noFill/>
          <a:ln w="158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latin typeface="Roboto" panose="02000000000000000000" pitchFamily="2" charset="0"/>
            </a:endParaRPr>
          </a:p>
        </p:txBody>
      </p:sp>
    </p:spTree>
    <p:extLst>
      <p:ext uri="{BB962C8B-B14F-4D97-AF65-F5344CB8AC3E}">
        <p14:creationId xmlns:p14="http://schemas.microsoft.com/office/powerpoint/2010/main" val="241306564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Claim">
    <p:bg>
      <p:bgPr>
        <a:solidFill>
          <a:schemeClr val="tx2"/>
        </a:solidFill>
        <a:effectLst/>
      </p:bgPr>
    </p:bg>
    <p:spTree>
      <p:nvGrpSpPr>
        <p:cNvPr id="1" name=""/>
        <p:cNvGrpSpPr/>
        <p:nvPr/>
      </p:nvGrpSpPr>
      <p:grpSpPr>
        <a:xfrm>
          <a:off x="0" y="0"/>
          <a:ext cx="0" cy="0"/>
          <a:chOff x="0" y="0"/>
          <a:chExt cx="0" cy="0"/>
        </a:xfrm>
      </p:grpSpPr>
      <p:sp>
        <p:nvSpPr>
          <p:cNvPr id="6" name="pole tekstowe 5">
            <a:extLst>
              <a:ext uri="{FF2B5EF4-FFF2-40B4-BE49-F238E27FC236}">
                <a16:creationId xmlns:a16="http://schemas.microsoft.com/office/drawing/2014/main" id="{E015AE27-E8BB-4041-9B45-7BB46035C3E5}"/>
              </a:ext>
            </a:extLst>
          </p:cNvPr>
          <p:cNvSpPr txBox="1"/>
          <p:nvPr userDrawn="1"/>
        </p:nvSpPr>
        <p:spPr>
          <a:xfrm>
            <a:off x="4187788" y="3477126"/>
            <a:ext cx="3816424" cy="480131"/>
          </a:xfrm>
          <a:prstGeom prst="rect">
            <a:avLst/>
          </a:prstGeom>
        </p:spPr>
        <p:txBody>
          <a:bodyPr vert="horz" lIns="0" tIns="46800" rIns="0" bIns="45720" rtlCol="0" anchor="ctr" anchorCtr="0">
            <a:normAutofit/>
          </a:bodyPr>
          <a:lstStyle>
            <a:lvl1pPr>
              <a:lnSpc>
                <a:spcPct val="90000"/>
              </a:lnSpc>
              <a:spcBef>
                <a:spcPct val="0"/>
              </a:spcBef>
              <a:buNone/>
              <a:defRPr sz="2800" b="0">
                <a:solidFill>
                  <a:schemeClr val="bg1"/>
                </a:solidFill>
                <a:latin typeface="Roboto" panose="02000000000000000000" pitchFamily="2" charset="0"/>
                <a:ea typeface="Roboto" panose="02000000000000000000" pitchFamily="2" charset="0"/>
                <a:cs typeface="+mj-cs"/>
              </a:defRPr>
            </a:lvl1pPr>
          </a:lstStyle>
          <a:p>
            <a:pPr lvl="0" algn="ctr"/>
            <a:r>
              <a:rPr lang="pl-PL" sz="2800" b="0" i="0" kern="1200" dirty="0">
                <a:solidFill>
                  <a:schemeClr val="bg1"/>
                </a:solidFill>
                <a:effectLst/>
                <a:latin typeface="Roboto" panose="02000000000000000000" pitchFamily="2" charset="0"/>
                <a:ea typeface="Roboto" panose="02000000000000000000" pitchFamily="2" charset="0"/>
                <a:cs typeface="+mj-cs"/>
              </a:rPr>
              <a:t>Developing the </a:t>
            </a:r>
            <a:r>
              <a:rPr lang="pl-PL" sz="2800" b="0" i="0" kern="1200" dirty="0" err="1">
                <a:solidFill>
                  <a:schemeClr val="bg1"/>
                </a:solidFill>
                <a:effectLst/>
                <a:latin typeface="Roboto" panose="02000000000000000000" pitchFamily="2" charset="0"/>
                <a:ea typeface="Roboto" panose="02000000000000000000" pitchFamily="2" charset="0"/>
                <a:cs typeface="+mj-cs"/>
              </a:rPr>
              <a:t>future</a:t>
            </a:r>
            <a:endParaRPr lang="pl-PL" dirty="0">
              <a:latin typeface="Roboto" panose="02000000000000000000" pitchFamily="2" charset="0"/>
              <a:ea typeface="Roboto" panose="02000000000000000000" pitchFamily="2" charset="0"/>
            </a:endParaRPr>
          </a:p>
        </p:txBody>
      </p:sp>
      <p:pic>
        <p:nvPicPr>
          <p:cNvPr id="5" name="Grafika 4">
            <a:extLst>
              <a:ext uri="{FF2B5EF4-FFF2-40B4-BE49-F238E27FC236}">
                <a16:creationId xmlns:a16="http://schemas.microsoft.com/office/drawing/2014/main" id="{61F42E39-36B3-D04E-86F4-5B1FA28FDAA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688401" y="2900743"/>
            <a:ext cx="2815198" cy="428400"/>
          </a:xfrm>
          <a:prstGeom prst="rect">
            <a:avLst/>
          </a:prstGeom>
        </p:spPr>
      </p:pic>
    </p:spTree>
    <p:extLst>
      <p:ext uri="{BB962C8B-B14F-4D97-AF65-F5344CB8AC3E}">
        <p14:creationId xmlns:p14="http://schemas.microsoft.com/office/powerpoint/2010/main" val="237017278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Claim Light">
    <p:bg>
      <p:bgPr>
        <a:solidFill>
          <a:schemeClr val="bg2"/>
        </a:solidFill>
        <a:effectLst/>
      </p:bgPr>
    </p:bg>
    <p:spTree>
      <p:nvGrpSpPr>
        <p:cNvPr id="1" name=""/>
        <p:cNvGrpSpPr/>
        <p:nvPr/>
      </p:nvGrpSpPr>
      <p:grpSpPr>
        <a:xfrm>
          <a:off x="0" y="0"/>
          <a:ext cx="0" cy="0"/>
          <a:chOff x="0" y="0"/>
          <a:chExt cx="0" cy="0"/>
        </a:xfrm>
      </p:grpSpPr>
      <p:sp>
        <p:nvSpPr>
          <p:cNvPr id="6" name="pole tekstowe 5">
            <a:extLst>
              <a:ext uri="{FF2B5EF4-FFF2-40B4-BE49-F238E27FC236}">
                <a16:creationId xmlns:a16="http://schemas.microsoft.com/office/drawing/2014/main" id="{E015AE27-E8BB-4041-9B45-7BB46035C3E5}"/>
              </a:ext>
            </a:extLst>
          </p:cNvPr>
          <p:cNvSpPr txBox="1"/>
          <p:nvPr userDrawn="1"/>
        </p:nvSpPr>
        <p:spPr>
          <a:xfrm>
            <a:off x="4187788" y="3477126"/>
            <a:ext cx="3816424" cy="480131"/>
          </a:xfrm>
          <a:prstGeom prst="rect">
            <a:avLst/>
          </a:prstGeom>
        </p:spPr>
        <p:txBody>
          <a:bodyPr vert="horz" lIns="0" tIns="46800" rIns="0" bIns="45720" rtlCol="0" anchor="ctr" anchorCtr="0">
            <a:normAutofit/>
          </a:bodyPr>
          <a:lstStyle>
            <a:lvl1pPr>
              <a:lnSpc>
                <a:spcPct val="90000"/>
              </a:lnSpc>
              <a:spcBef>
                <a:spcPct val="0"/>
              </a:spcBef>
              <a:buNone/>
              <a:defRPr sz="2800" b="0">
                <a:solidFill>
                  <a:schemeClr val="bg1"/>
                </a:solidFill>
                <a:latin typeface="Roboto" panose="02000000000000000000" pitchFamily="2" charset="0"/>
                <a:ea typeface="Roboto" panose="02000000000000000000" pitchFamily="2" charset="0"/>
                <a:cs typeface="+mj-cs"/>
              </a:defRPr>
            </a:lvl1pPr>
          </a:lstStyle>
          <a:p>
            <a:pPr lvl="0" algn="ctr"/>
            <a:r>
              <a:rPr lang="pl-PL" sz="2800" b="0" i="0" kern="1200" dirty="0">
                <a:solidFill>
                  <a:schemeClr val="tx2"/>
                </a:solidFill>
                <a:effectLst/>
                <a:latin typeface="Roboto" panose="02000000000000000000" pitchFamily="2" charset="0"/>
                <a:ea typeface="Roboto" panose="02000000000000000000" pitchFamily="2" charset="0"/>
                <a:cs typeface="+mj-cs"/>
              </a:rPr>
              <a:t>Developing the </a:t>
            </a:r>
            <a:r>
              <a:rPr lang="pl-PL" sz="2800" b="0" i="0" kern="1200" dirty="0" err="1">
                <a:solidFill>
                  <a:schemeClr val="tx2"/>
                </a:solidFill>
                <a:effectLst/>
                <a:latin typeface="Roboto" panose="02000000000000000000" pitchFamily="2" charset="0"/>
                <a:ea typeface="Roboto" panose="02000000000000000000" pitchFamily="2" charset="0"/>
                <a:cs typeface="+mj-cs"/>
              </a:rPr>
              <a:t>future</a:t>
            </a:r>
            <a:endParaRPr lang="pl-PL" dirty="0">
              <a:solidFill>
                <a:schemeClr val="tx2"/>
              </a:solidFill>
              <a:latin typeface="Roboto" panose="02000000000000000000" pitchFamily="2" charset="0"/>
              <a:ea typeface="Roboto" panose="02000000000000000000" pitchFamily="2" charset="0"/>
            </a:endParaRPr>
          </a:p>
        </p:txBody>
      </p:sp>
      <p:pic>
        <p:nvPicPr>
          <p:cNvPr id="4" name="Grafika 3">
            <a:extLst>
              <a:ext uri="{FF2B5EF4-FFF2-40B4-BE49-F238E27FC236}">
                <a16:creationId xmlns:a16="http://schemas.microsoft.com/office/drawing/2014/main" id="{271DEB6E-0296-CE4F-AEAA-230FA1DC484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688401" y="2900743"/>
            <a:ext cx="2815198" cy="428399"/>
          </a:xfrm>
          <a:prstGeom prst="rect">
            <a:avLst/>
          </a:prstGeom>
        </p:spPr>
      </p:pic>
    </p:spTree>
    <p:extLst>
      <p:ext uri="{BB962C8B-B14F-4D97-AF65-F5344CB8AC3E}">
        <p14:creationId xmlns:p14="http://schemas.microsoft.com/office/powerpoint/2010/main" val="86947731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ase Study ">
    <p:spTree>
      <p:nvGrpSpPr>
        <p:cNvPr id="1" name=""/>
        <p:cNvGrpSpPr/>
        <p:nvPr/>
      </p:nvGrpSpPr>
      <p:grpSpPr>
        <a:xfrm>
          <a:off x="0" y="0"/>
          <a:ext cx="0" cy="0"/>
          <a:chOff x="0" y="0"/>
          <a:chExt cx="0" cy="0"/>
        </a:xfrm>
      </p:grpSpPr>
      <p:cxnSp>
        <p:nvCxnSpPr>
          <p:cNvPr id="7" name="Łącznik prosty 6">
            <a:extLst>
              <a:ext uri="{FF2B5EF4-FFF2-40B4-BE49-F238E27FC236}">
                <a16:creationId xmlns:a16="http://schemas.microsoft.com/office/drawing/2014/main" id="{BAFCE026-4EF2-3844-BB84-6450150A56FE}"/>
              </a:ext>
            </a:extLst>
          </p:cNvPr>
          <p:cNvCxnSpPr>
            <a:cxnSpLocks/>
          </p:cNvCxnSpPr>
          <p:nvPr userDrawn="1"/>
        </p:nvCxnSpPr>
        <p:spPr>
          <a:xfrm flipH="1">
            <a:off x="1" y="1282550"/>
            <a:ext cx="1949449" cy="0"/>
          </a:xfrm>
          <a:prstGeom prst="line">
            <a:avLst/>
          </a:prstGeom>
          <a:ln w="25400">
            <a:gradFill>
              <a:gsLst>
                <a:gs pos="0">
                  <a:schemeClr val="accent1"/>
                </a:gs>
                <a:gs pos="100000">
                  <a:schemeClr val="accent2"/>
                </a:gs>
              </a:gsLst>
              <a:lin ang="0" scaled="0"/>
            </a:gradFill>
          </a:ln>
          <a:effectLst/>
        </p:spPr>
        <p:style>
          <a:lnRef idx="2">
            <a:schemeClr val="accent1"/>
          </a:lnRef>
          <a:fillRef idx="0">
            <a:schemeClr val="accent1"/>
          </a:fillRef>
          <a:effectRef idx="1">
            <a:schemeClr val="accent1"/>
          </a:effectRef>
          <a:fontRef idx="minor">
            <a:schemeClr val="tx1"/>
          </a:fontRef>
        </p:style>
      </p:cxnSp>
      <p:sp>
        <p:nvSpPr>
          <p:cNvPr id="8" name="Symbol zastępczy tekstu 2">
            <a:extLst>
              <a:ext uri="{FF2B5EF4-FFF2-40B4-BE49-F238E27FC236}">
                <a16:creationId xmlns:a16="http://schemas.microsoft.com/office/drawing/2014/main" id="{18EAE6FF-A292-48B6-991D-FA193932CB5F}"/>
              </a:ext>
            </a:extLst>
          </p:cNvPr>
          <p:cNvSpPr>
            <a:spLocks noGrp="1"/>
          </p:cNvSpPr>
          <p:nvPr>
            <p:ph type="body" sz="quarter" idx="22" hasCustomPrompt="1"/>
          </p:nvPr>
        </p:nvSpPr>
        <p:spPr>
          <a:xfrm>
            <a:off x="4825530" y="367811"/>
            <a:ext cx="6683373" cy="720725"/>
          </a:xfrm>
        </p:spPr>
        <p:txBody>
          <a:bodyPr anchor="b"/>
          <a:lstStyle>
            <a:lvl1pPr marL="0" indent="0" algn="r">
              <a:buNone/>
              <a:defRPr b="1"/>
            </a:lvl1pPr>
            <a:lvl2pPr marL="457200" indent="0">
              <a:buNone/>
              <a:defRPr/>
            </a:lvl2pPr>
            <a:lvl3pPr marL="914400" indent="0">
              <a:buNone/>
              <a:defRPr/>
            </a:lvl3pPr>
            <a:lvl4pPr marL="1371600" indent="0">
              <a:buNone/>
              <a:defRPr/>
            </a:lvl4pPr>
            <a:lvl5pPr marL="1828800" indent="0">
              <a:buNone/>
              <a:defRPr/>
            </a:lvl5pPr>
          </a:lstStyle>
          <a:p>
            <a:pPr lvl="0"/>
            <a:r>
              <a:rPr lang="pl-PL" dirty="0"/>
              <a:t>Company </a:t>
            </a:r>
            <a:r>
              <a:rPr lang="pl-PL" dirty="0" err="1"/>
              <a:t>Name</a:t>
            </a:r>
            <a:endParaRPr lang="pl-PL" dirty="0"/>
          </a:p>
        </p:txBody>
      </p:sp>
      <p:sp>
        <p:nvSpPr>
          <p:cNvPr id="9" name="Title 1">
            <a:extLst>
              <a:ext uri="{FF2B5EF4-FFF2-40B4-BE49-F238E27FC236}">
                <a16:creationId xmlns:a16="http://schemas.microsoft.com/office/drawing/2014/main" id="{B1882303-C680-4F5D-B0A8-6AF8C6DA207C}"/>
              </a:ext>
            </a:extLst>
          </p:cNvPr>
          <p:cNvSpPr>
            <a:spLocks noGrp="1"/>
          </p:cNvSpPr>
          <p:nvPr>
            <p:ph type="title" hasCustomPrompt="1"/>
          </p:nvPr>
        </p:nvSpPr>
        <p:spPr>
          <a:xfrm>
            <a:off x="681039" y="1"/>
            <a:ext cx="3225799" cy="1124980"/>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a:solidFill>
                  <a:schemeClr val="tx1"/>
                </a:solidFill>
                <a:latin typeface="Roboto" panose="02000000000000000000" pitchFamily="2" charset="0"/>
                <a:ea typeface="Roboto" panose="02000000000000000000" pitchFamily="2" charset="0"/>
              </a:defRPr>
            </a:lvl1pPr>
          </a:lstStyle>
          <a:p>
            <a:r>
              <a:rPr lang="pl-PL" dirty="0" err="1"/>
              <a:t>Click</a:t>
            </a:r>
            <a:r>
              <a:rPr lang="pl-PL" dirty="0"/>
              <a:t> to </a:t>
            </a:r>
            <a:r>
              <a:rPr lang="pl-PL" dirty="0" err="1"/>
              <a:t>edit</a:t>
            </a:r>
            <a:endParaRPr lang="pl-PL" dirty="0"/>
          </a:p>
        </p:txBody>
      </p:sp>
      <p:sp>
        <p:nvSpPr>
          <p:cNvPr id="11" name="Symbol zastępczy tekstu 24">
            <a:extLst>
              <a:ext uri="{FF2B5EF4-FFF2-40B4-BE49-F238E27FC236}">
                <a16:creationId xmlns:a16="http://schemas.microsoft.com/office/drawing/2014/main" id="{63EA5DF1-52D1-412B-A15A-D33D35032CB6}"/>
              </a:ext>
            </a:extLst>
          </p:cNvPr>
          <p:cNvSpPr>
            <a:spLocks noGrp="1"/>
          </p:cNvSpPr>
          <p:nvPr>
            <p:ph type="body" sz="quarter" idx="21" hasCustomPrompt="1"/>
          </p:nvPr>
        </p:nvSpPr>
        <p:spPr>
          <a:xfrm>
            <a:off x="681039" y="1772816"/>
            <a:ext cx="10829924" cy="4248466"/>
          </a:xfrm>
        </p:spPr>
        <p:txBody>
          <a:bodyPr/>
          <a:lstStyle>
            <a:lvl1pPr marL="0" indent="0">
              <a:buNone/>
              <a:defRPr>
                <a:solidFill>
                  <a:schemeClr val="tx1"/>
                </a:solidFill>
              </a:defRPr>
            </a:lvl1pPr>
          </a:lstStyle>
          <a:p>
            <a:r>
              <a:rPr lang="pl-PL" dirty="0" err="1"/>
              <a:t>Click</a:t>
            </a:r>
            <a:r>
              <a:rPr lang="pl-PL" dirty="0"/>
              <a:t> to </a:t>
            </a:r>
            <a:r>
              <a:rPr lang="pl-PL" dirty="0" err="1"/>
              <a:t>edit</a:t>
            </a:r>
            <a:endParaRPr lang="pl-PL" dirty="0"/>
          </a:p>
        </p:txBody>
      </p:sp>
    </p:spTree>
    <p:extLst>
      <p:ext uri="{BB962C8B-B14F-4D97-AF65-F5344CB8AC3E}">
        <p14:creationId xmlns:p14="http://schemas.microsoft.com/office/powerpoint/2010/main" val="171108226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Case Study Photo ">
    <p:spTree>
      <p:nvGrpSpPr>
        <p:cNvPr id="1" name=""/>
        <p:cNvGrpSpPr/>
        <p:nvPr/>
      </p:nvGrpSpPr>
      <p:grpSpPr>
        <a:xfrm>
          <a:off x="0" y="0"/>
          <a:ext cx="0" cy="0"/>
          <a:chOff x="0" y="0"/>
          <a:chExt cx="0" cy="0"/>
        </a:xfrm>
      </p:grpSpPr>
      <p:cxnSp>
        <p:nvCxnSpPr>
          <p:cNvPr id="7" name="Łącznik prosty 6">
            <a:extLst>
              <a:ext uri="{FF2B5EF4-FFF2-40B4-BE49-F238E27FC236}">
                <a16:creationId xmlns:a16="http://schemas.microsoft.com/office/drawing/2014/main" id="{BAFCE026-4EF2-3844-BB84-6450150A56FE}"/>
              </a:ext>
            </a:extLst>
          </p:cNvPr>
          <p:cNvCxnSpPr>
            <a:cxnSpLocks/>
          </p:cNvCxnSpPr>
          <p:nvPr userDrawn="1"/>
        </p:nvCxnSpPr>
        <p:spPr>
          <a:xfrm flipH="1">
            <a:off x="1" y="1282550"/>
            <a:ext cx="1949449" cy="0"/>
          </a:xfrm>
          <a:prstGeom prst="line">
            <a:avLst/>
          </a:prstGeom>
          <a:ln w="25400">
            <a:gradFill>
              <a:gsLst>
                <a:gs pos="0">
                  <a:schemeClr val="accent1"/>
                </a:gs>
                <a:gs pos="100000">
                  <a:schemeClr val="accent2"/>
                </a:gs>
              </a:gsLst>
              <a:lin ang="0" scaled="0"/>
            </a:gradFill>
          </a:ln>
          <a:effectLst/>
        </p:spPr>
        <p:style>
          <a:lnRef idx="2">
            <a:schemeClr val="accent1"/>
          </a:lnRef>
          <a:fillRef idx="0">
            <a:schemeClr val="accent1"/>
          </a:fillRef>
          <a:effectRef idx="1">
            <a:schemeClr val="accent1"/>
          </a:effectRef>
          <a:fontRef idx="minor">
            <a:schemeClr val="tx1"/>
          </a:fontRef>
        </p:style>
      </p:cxnSp>
      <p:sp>
        <p:nvSpPr>
          <p:cNvPr id="8" name="Symbol zastępczy tekstu 2">
            <a:extLst>
              <a:ext uri="{FF2B5EF4-FFF2-40B4-BE49-F238E27FC236}">
                <a16:creationId xmlns:a16="http://schemas.microsoft.com/office/drawing/2014/main" id="{18EAE6FF-A292-48B6-991D-FA193932CB5F}"/>
              </a:ext>
            </a:extLst>
          </p:cNvPr>
          <p:cNvSpPr>
            <a:spLocks noGrp="1"/>
          </p:cNvSpPr>
          <p:nvPr>
            <p:ph type="body" sz="quarter" idx="22" hasCustomPrompt="1"/>
          </p:nvPr>
        </p:nvSpPr>
        <p:spPr>
          <a:xfrm>
            <a:off x="4825530" y="367811"/>
            <a:ext cx="6683373" cy="720725"/>
          </a:xfrm>
        </p:spPr>
        <p:txBody>
          <a:bodyPr anchor="b"/>
          <a:lstStyle>
            <a:lvl1pPr marL="0" indent="0" algn="r">
              <a:buNone/>
              <a:defRPr b="1"/>
            </a:lvl1pPr>
            <a:lvl2pPr marL="457200" indent="0">
              <a:buNone/>
              <a:defRPr/>
            </a:lvl2pPr>
            <a:lvl3pPr marL="914400" indent="0">
              <a:buNone/>
              <a:defRPr/>
            </a:lvl3pPr>
            <a:lvl4pPr marL="1371600" indent="0">
              <a:buNone/>
              <a:defRPr/>
            </a:lvl4pPr>
            <a:lvl5pPr marL="1828800" indent="0">
              <a:buNone/>
              <a:defRPr/>
            </a:lvl5pPr>
          </a:lstStyle>
          <a:p>
            <a:pPr lvl="0"/>
            <a:r>
              <a:rPr lang="pl-PL" dirty="0"/>
              <a:t>Company </a:t>
            </a:r>
            <a:r>
              <a:rPr lang="pl-PL" dirty="0" err="1"/>
              <a:t>Name</a:t>
            </a:r>
            <a:endParaRPr lang="pl-PL" dirty="0"/>
          </a:p>
        </p:txBody>
      </p:sp>
      <p:sp>
        <p:nvSpPr>
          <p:cNvPr id="9" name="Title 1">
            <a:extLst>
              <a:ext uri="{FF2B5EF4-FFF2-40B4-BE49-F238E27FC236}">
                <a16:creationId xmlns:a16="http://schemas.microsoft.com/office/drawing/2014/main" id="{B1882303-C680-4F5D-B0A8-6AF8C6DA207C}"/>
              </a:ext>
            </a:extLst>
          </p:cNvPr>
          <p:cNvSpPr>
            <a:spLocks noGrp="1"/>
          </p:cNvSpPr>
          <p:nvPr>
            <p:ph type="title" hasCustomPrompt="1"/>
          </p:nvPr>
        </p:nvSpPr>
        <p:spPr>
          <a:xfrm>
            <a:off x="681039" y="1"/>
            <a:ext cx="3225799" cy="1124980"/>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a:solidFill>
                  <a:schemeClr val="tx1"/>
                </a:solidFill>
                <a:latin typeface="Roboto" panose="02000000000000000000" pitchFamily="2" charset="0"/>
                <a:ea typeface="Roboto" panose="02000000000000000000" pitchFamily="2" charset="0"/>
              </a:defRPr>
            </a:lvl1pPr>
          </a:lstStyle>
          <a:p>
            <a:r>
              <a:rPr lang="pl-PL" dirty="0" err="1"/>
              <a:t>Click</a:t>
            </a:r>
            <a:r>
              <a:rPr lang="pl-PL" dirty="0"/>
              <a:t> to </a:t>
            </a:r>
            <a:r>
              <a:rPr lang="pl-PL" dirty="0" err="1"/>
              <a:t>edit</a:t>
            </a:r>
            <a:endParaRPr lang="pl-PL" dirty="0"/>
          </a:p>
        </p:txBody>
      </p:sp>
      <p:sp>
        <p:nvSpPr>
          <p:cNvPr id="11" name="Symbol zastępczy tekstu 24">
            <a:extLst>
              <a:ext uri="{FF2B5EF4-FFF2-40B4-BE49-F238E27FC236}">
                <a16:creationId xmlns:a16="http://schemas.microsoft.com/office/drawing/2014/main" id="{63EA5DF1-52D1-412B-A15A-D33D35032CB6}"/>
              </a:ext>
            </a:extLst>
          </p:cNvPr>
          <p:cNvSpPr>
            <a:spLocks noGrp="1"/>
          </p:cNvSpPr>
          <p:nvPr>
            <p:ph type="body" sz="quarter" idx="21" hasCustomPrompt="1"/>
          </p:nvPr>
        </p:nvSpPr>
        <p:spPr>
          <a:xfrm>
            <a:off x="681039" y="1772816"/>
            <a:ext cx="5991224" cy="4248466"/>
          </a:xfrm>
        </p:spPr>
        <p:txBody>
          <a:bodyPr/>
          <a:lstStyle>
            <a:lvl1pPr marL="0" indent="0">
              <a:buNone/>
              <a:defRPr>
                <a:solidFill>
                  <a:schemeClr val="tx1"/>
                </a:solidFill>
              </a:defRPr>
            </a:lvl1pPr>
          </a:lstStyle>
          <a:p>
            <a:r>
              <a:rPr lang="pl-PL" dirty="0" err="1"/>
              <a:t>Click</a:t>
            </a:r>
            <a:r>
              <a:rPr lang="pl-PL" dirty="0"/>
              <a:t> to </a:t>
            </a:r>
            <a:r>
              <a:rPr lang="pl-PL" dirty="0" err="1"/>
              <a:t>edit</a:t>
            </a:r>
            <a:endParaRPr lang="pl-PL" dirty="0"/>
          </a:p>
        </p:txBody>
      </p:sp>
      <p:sp>
        <p:nvSpPr>
          <p:cNvPr id="13" name="Symbol zastępczy obrazu 16">
            <a:extLst>
              <a:ext uri="{FF2B5EF4-FFF2-40B4-BE49-F238E27FC236}">
                <a16:creationId xmlns:a16="http://schemas.microsoft.com/office/drawing/2014/main" id="{9956A771-6C75-4386-82D0-452AD6D7BC6D}"/>
              </a:ext>
            </a:extLst>
          </p:cNvPr>
          <p:cNvSpPr>
            <a:spLocks noGrp="1"/>
          </p:cNvSpPr>
          <p:nvPr>
            <p:ph type="pic" sz="quarter" idx="13" hasCustomPrompt="1"/>
          </p:nvPr>
        </p:nvSpPr>
        <p:spPr>
          <a:xfrm>
            <a:off x="7607848" y="1440119"/>
            <a:ext cx="4584152" cy="5417879"/>
          </a:xfrm>
          <a:solidFill>
            <a:schemeClr val="tx2">
              <a:lumMod val="20000"/>
              <a:lumOff val="80000"/>
            </a:schemeClr>
          </a:solidFill>
        </p:spPr>
        <p:txBody>
          <a:bodyPr anchor="ctr">
            <a:normAutofit/>
          </a:bodyPr>
          <a:lstStyle>
            <a:lvl1pPr marL="0" indent="0" algn="ctr">
              <a:lnSpc>
                <a:spcPct val="100000"/>
              </a:lnSpc>
              <a:buNone/>
              <a:defRPr sz="2600">
                <a:solidFill>
                  <a:schemeClr val="accent2"/>
                </a:solidFill>
                <a:latin typeface="Roboto" panose="02000000000000000000" pitchFamily="2" charset="0"/>
                <a:ea typeface="Roboto" panose="02000000000000000000" pitchFamily="2" charset="0"/>
              </a:defRPr>
            </a:lvl1pPr>
          </a:lstStyle>
          <a:p>
            <a:r>
              <a:rPr lang="pl-PL" dirty="0" err="1"/>
              <a:t>Click</a:t>
            </a:r>
            <a:r>
              <a:rPr lang="pl-PL" dirty="0"/>
              <a:t> </a:t>
            </a:r>
            <a:r>
              <a:rPr lang="pl-PL" dirty="0" err="1"/>
              <a:t>this</a:t>
            </a:r>
            <a:r>
              <a:rPr lang="pl-PL" dirty="0"/>
              <a:t> </a:t>
            </a:r>
            <a:r>
              <a:rPr lang="pl-PL" dirty="0" err="1"/>
              <a:t>icon</a:t>
            </a:r>
            <a:r>
              <a:rPr lang="pl-PL" dirty="0"/>
              <a:t> </a:t>
            </a:r>
            <a:br>
              <a:rPr lang="pl-PL" dirty="0"/>
            </a:br>
            <a:r>
              <a:rPr lang="pl-PL" dirty="0"/>
              <a:t>to </a:t>
            </a:r>
            <a:r>
              <a:rPr lang="pl-PL" dirty="0" err="1"/>
              <a:t>add</a:t>
            </a:r>
            <a:r>
              <a:rPr lang="pl-PL" dirty="0"/>
              <a:t> a </a:t>
            </a:r>
            <a:r>
              <a:rPr lang="pl-PL" dirty="0" err="1"/>
              <a:t>picture</a:t>
            </a:r>
            <a:endParaRPr lang="pl-PL" dirty="0"/>
          </a:p>
        </p:txBody>
      </p:sp>
    </p:spTree>
    <p:extLst>
      <p:ext uri="{BB962C8B-B14F-4D97-AF65-F5344CB8AC3E}">
        <p14:creationId xmlns:p14="http://schemas.microsoft.com/office/powerpoint/2010/main" val="313135308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ase Study Details">
    <p:spTree>
      <p:nvGrpSpPr>
        <p:cNvPr id="1" name=""/>
        <p:cNvGrpSpPr/>
        <p:nvPr/>
      </p:nvGrpSpPr>
      <p:grpSpPr>
        <a:xfrm>
          <a:off x="0" y="0"/>
          <a:ext cx="0" cy="0"/>
          <a:chOff x="0" y="0"/>
          <a:chExt cx="0" cy="0"/>
        </a:xfrm>
      </p:grpSpPr>
      <p:sp>
        <p:nvSpPr>
          <p:cNvPr id="8" name="Prostokąt 7">
            <a:extLst>
              <a:ext uri="{FF2B5EF4-FFF2-40B4-BE49-F238E27FC236}">
                <a16:creationId xmlns:a16="http://schemas.microsoft.com/office/drawing/2014/main" id="{3E718497-76D2-E343-92DB-3FECF2610F19}"/>
              </a:ext>
            </a:extLst>
          </p:cNvPr>
          <p:cNvSpPr/>
          <p:nvPr userDrawn="1"/>
        </p:nvSpPr>
        <p:spPr>
          <a:xfrm flipH="1">
            <a:off x="7593012" y="1440120"/>
            <a:ext cx="4584151" cy="541787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latin typeface="Roboto" panose="02000000000000000000" pitchFamily="2" charset="0"/>
            </a:endParaRPr>
          </a:p>
        </p:txBody>
      </p:sp>
      <p:sp>
        <p:nvSpPr>
          <p:cNvPr id="9" name="Title 1">
            <a:extLst>
              <a:ext uri="{FF2B5EF4-FFF2-40B4-BE49-F238E27FC236}">
                <a16:creationId xmlns:a16="http://schemas.microsoft.com/office/drawing/2014/main" id="{9D5BC453-CF0C-0747-9327-533554DAD345}"/>
              </a:ext>
            </a:extLst>
          </p:cNvPr>
          <p:cNvSpPr>
            <a:spLocks noGrp="1"/>
          </p:cNvSpPr>
          <p:nvPr>
            <p:ph type="title" hasCustomPrompt="1"/>
          </p:nvPr>
        </p:nvSpPr>
        <p:spPr>
          <a:xfrm>
            <a:off x="681039" y="1"/>
            <a:ext cx="3225799" cy="1124980"/>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a:solidFill>
                  <a:schemeClr val="tx1"/>
                </a:solidFill>
                <a:latin typeface="Roboto" panose="02000000000000000000" pitchFamily="2" charset="0"/>
                <a:ea typeface="Roboto" panose="02000000000000000000" pitchFamily="2" charset="0"/>
              </a:defRPr>
            </a:lvl1pPr>
          </a:lstStyle>
          <a:p>
            <a:r>
              <a:rPr lang="pl-PL" dirty="0" err="1"/>
              <a:t>Click</a:t>
            </a:r>
            <a:r>
              <a:rPr lang="pl-PL" dirty="0"/>
              <a:t> to </a:t>
            </a:r>
            <a:r>
              <a:rPr lang="pl-PL" dirty="0" err="1"/>
              <a:t>edit</a:t>
            </a:r>
            <a:endParaRPr lang="pl-PL" dirty="0"/>
          </a:p>
        </p:txBody>
      </p:sp>
      <p:cxnSp>
        <p:nvCxnSpPr>
          <p:cNvPr id="11" name="Łącznik prosty 10">
            <a:extLst>
              <a:ext uri="{FF2B5EF4-FFF2-40B4-BE49-F238E27FC236}">
                <a16:creationId xmlns:a16="http://schemas.microsoft.com/office/drawing/2014/main" id="{5E6AFD9B-ADDC-DA43-BF3E-4D7180F2771E}"/>
              </a:ext>
            </a:extLst>
          </p:cNvPr>
          <p:cNvCxnSpPr>
            <a:cxnSpLocks/>
          </p:cNvCxnSpPr>
          <p:nvPr userDrawn="1"/>
        </p:nvCxnSpPr>
        <p:spPr>
          <a:xfrm flipH="1">
            <a:off x="1" y="1282550"/>
            <a:ext cx="1949449" cy="0"/>
          </a:xfrm>
          <a:prstGeom prst="line">
            <a:avLst/>
          </a:prstGeom>
          <a:ln w="25400">
            <a:gradFill>
              <a:gsLst>
                <a:gs pos="0">
                  <a:schemeClr val="accent1"/>
                </a:gs>
                <a:gs pos="100000">
                  <a:schemeClr val="accent2"/>
                </a:gs>
              </a:gsLst>
              <a:lin ang="0" scaled="0"/>
            </a:gradFill>
          </a:ln>
          <a:effectLst/>
        </p:spPr>
        <p:style>
          <a:lnRef idx="2">
            <a:schemeClr val="accent1"/>
          </a:lnRef>
          <a:fillRef idx="0">
            <a:schemeClr val="accent1"/>
          </a:fillRef>
          <a:effectRef idx="1">
            <a:schemeClr val="accent1"/>
          </a:effectRef>
          <a:fontRef idx="minor">
            <a:schemeClr val="tx1"/>
          </a:fontRef>
        </p:style>
      </p:cxnSp>
      <p:sp>
        <p:nvSpPr>
          <p:cNvPr id="6" name="Symbol zastępczy tekstu 24">
            <a:extLst>
              <a:ext uri="{FF2B5EF4-FFF2-40B4-BE49-F238E27FC236}">
                <a16:creationId xmlns:a16="http://schemas.microsoft.com/office/drawing/2014/main" id="{52206A45-3814-8C45-8FBE-FFC081DCBD53}"/>
              </a:ext>
            </a:extLst>
          </p:cNvPr>
          <p:cNvSpPr>
            <a:spLocks noGrp="1"/>
          </p:cNvSpPr>
          <p:nvPr>
            <p:ph type="body" sz="quarter" idx="20" hasCustomPrompt="1"/>
          </p:nvPr>
        </p:nvSpPr>
        <p:spPr>
          <a:xfrm>
            <a:off x="8285163" y="1772816"/>
            <a:ext cx="3225798" cy="4608512"/>
          </a:xfrm>
        </p:spPr>
        <p:txBody>
          <a:bodyPr/>
          <a:lstStyle>
            <a:lvl1pPr marL="342900" indent="-342900">
              <a:buFont typeface="Wingdings" panose="05000000000000000000" pitchFamily="2" charset="2"/>
              <a:buChar char="§"/>
              <a:defRPr>
                <a:solidFill>
                  <a:schemeClr val="bg1"/>
                </a:solidFill>
              </a:defRPr>
            </a:lvl1pPr>
            <a:lvl2pPr marL="685800" marR="0" indent="-228600" algn="l" defTabSz="914400" rtl="0" eaLnBrk="1" fontAlgn="auto" latinLnBrk="0" hangingPunct="1">
              <a:lnSpc>
                <a:spcPct val="120000"/>
              </a:lnSpc>
              <a:spcBef>
                <a:spcPts val="400"/>
              </a:spcBef>
              <a:spcAft>
                <a:spcPts val="400"/>
              </a:spcAft>
              <a:buClrTx/>
              <a:buSzPct val="90000"/>
              <a:buFont typeface="Wingdings" pitchFamily="2" charset="2"/>
              <a:buChar char="§"/>
              <a:tabLst/>
              <a:defRPr>
                <a:solidFill>
                  <a:schemeClr val="bg1"/>
                </a:solidFill>
              </a:defRPr>
            </a:lvl2pPr>
            <a:lvl3pPr>
              <a:defRPr>
                <a:solidFill>
                  <a:schemeClr val="bg1"/>
                </a:solidFill>
              </a:defRPr>
            </a:lvl3pPr>
            <a:lvl4pPr marL="1600200" marR="0" indent="-228600" algn="l" defTabSz="914400" rtl="0" eaLnBrk="1" fontAlgn="auto" latinLnBrk="0" hangingPunct="1">
              <a:lnSpc>
                <a:spcPct val="120000"/>
              </a:lnSpc>
              <a:spcBef>
                <a:spcPts val="400"/>
              </a:spcBef>
              <a:spcAft>
                <a:spcPts val="400"/>
              </a:spcAft>
              <a:buClrTx/>
              <a:buSzPct val="90000"/>
              <a:buFont typeface="Wingdings" pitchFamily="2" charset="2"/>
              <a:buChar char="§"/>
              <a:tabLst/>
              <a:defRPr>
                <a:solidFill>
                  <a:schemeClr val="bg1"/>
                </a:solidFill>
              </a:defRPr>
            </a:lvl4pPr>
          </a:lstStyle>
          <a:p>
            <a:r>
              <a:rPr lang="pl-PL" dirty="0" err="1"/>
              <a:t>Click</a:t>
            </a:r>
            <a:r>
              <a:rPr lang="pl-PL" dirty="0"/>
              <a:t> to </a:t>
            </a:r>
            <a:r>
              <a:rPr lang="pl-PL" dirty="0" err="1"/>
              <a:t>edit</a:t>
            </a:r>
            <a:endParaRPr lang="pl-PL" dirty="0"/>
          </a:p>
          <a:p>
            <a:r>
              <a:rPr lang="pl-PL" dirty="0" err="1"/>
              <a:t>Click</a:t>
            </a:r>
            <a:r>
              <a:rPr lang="pl-PL" dirty="0"/>
              <a:t> to </a:t>
            </a:r>
            <a:r>
              <a:rPr lang="pl-PL" dirty="0" err="1"/>
              <a:t>edit</a:t>
            </a:r>
            <a:endParaRPr lang="pl-PL" dirty="0"/>
          </a:p>
          <a:p>
            <a:pPr marL="685800" marR="0" lvl="1" indent="-228600" algn="l" defTabSz="914400" rtl="0" eaLnBrk="1" fontAlgn="auto" latinLnBrk="0" hangingPunct="1">
              <a:lnSpc>
                <a:spcPct val="120000"/>
              </a:lnSpc>
              <a:spcBef>
                <a:spcPts val="400"/>
              </a:spcBef>
              <a:spcAft>
                <a:spcPts val="400"/>
              </a:spcAft>
              <a:buClrTx/>
              <a:buSzPct val="90000"/>
              <a:buFont typeface="Wingdings" pitchFamily="2" charset="2"/>
              <a:buChar char="§"/>
              <a:tabLst/>
              <a:defRPr/>
            </a:pPr>
            <a:r>
              <a:rPr lang="pl-PL" dirty="0" err="1"/>
              <a:t>Click</a:t>
            </a:r>
            <a:r>
              <a:rPr lang="pl-PL" dirty="0"/>
              <a:t> to </a:t>
            </a:r>
            <a:r>
              <a:rPr lang="pl-PL" dirty="0" err="1"/>
              <a:t>edit</a:t>
            </a:r>
            <a:endParaRPr lang="pl-PL" dirty="0"/>
          </a:p>
          <a:p>
            <a:pPr marL="685800" marR="0" lvl="1" indent="-228600" algn="l" defTabSz="914400" rtl="0" eaLnBrk="1" fontAlgn="auto" latinLnBrk="0" hangingPunct="1">
              <a:lnSpc>
                <a:spcPct val="120000"/>
              </a:lnSpc>
              <a:spcBef>
                <a:spcPts val="400"/>
              </a:spcBef>
              <a:spcAft>
                <a:spcPts val="400"/>
              </a:spcAft>
              <a:buClrTx/>
              <a:buSzPct val="90000"/>
              <a:buFont typeface="Wingdings" pitchFamily="2" charset="2"/>
              <a:buChar char="§"/>
              <a:tabLst/>
              <a:defRPr/>
            </a:pPr>
            <a:endParaRPr lang="pl-PL" dirty="0"/>
          </a:p>
          <a:p>
            <a:pPr lvl="3"/>
            <a:endParaRPr lang="pl-PL" dirty="0"/>
          </a:p>
        </p:txBody>
      </p:sp>
      <p:sp>
        <p:nvSpPr>
          <p:cNvPr id="7" name="Symbol zastępczy tekstu 24">
            <a:extLst>
              <a:ext uri="{FF2B5EF4-FFF2-40B4-BE49-F238E27FC236}">
                <a16:creationId xmlns:a16="http://schemas.microsoft.com/office/drawing/2014/main" id="{FBCC023B-D613-4AC2-952E-3015D62E96E8}"/>
              </a:ext>
            </a:extLst>
          </p:cNvPr>
          <p:cNvSpPr>
            <a:spLocks noGrp="1"/>
          </p:cNvSpPr>
          <p:nvPr>
            <p:ph type="body" sz="quarter" idx="21" hasCustomPrompt="1"/>
          </p:nvPr>
        </p:nvSpPr>
        <p:spPr>
          <a:xfrm>
            <a:off x="681039" y="1772816"/>
            <a:ext cx="6683373" cy="4608512"/>
          </a:xfrm>
        </p:spPr>
        <p:txBody>
          <a:bodyPr/>
          <a:lstStyle>
            <a:lvl1pPr marL="0" indent="0">
              <a:buNone/>
              <a:defRPr>
                <a:solidFill>
                  <a:schemeClr val="tx1"/>
                </a:solidFill>
              </a:defRPr>
            </a:lvl1pPr>
          </a:lstStyle>
          <a:p>
            <a:r>
              <a:rPr lang="pl-PL" dirty="0" err="1"/>
              <a:t>Click</a:t>
            </a:r>
            <a:r>
              <a:rPr lang="pl-PL" dirty="0"/>
              <a:t> to </a:t>
            </a:r>
            <a:r>
              <a:rPr lang="pl-PL" dirty="0" err="1"/>
              <a:t>edit</a:t>
            </a:r>
            <a:endParaRPr lang="pl-PL" dirty="0"/>
          </a:p>
        </p:txBody>
      </p:sp>
      <p:sp>
        <p:nvSpPr>
          <p:cNvPr id="3" name="Symbol zastępczy tekstu 2">
            <a:extLst>
              <a:ext uri="{FF2B5EF4-FFF2-40B4-BE49-F238E27FC236}">
                <a16:creationId xmlns:a16="http://schemas.microsoft.com/office/drawing/2014/main" id="{A9219418-DBB3-4C67-A1C8-A7EC5CC7D5F8}"/>
              </a:ext>
            </a:extLst>
          </p:cNvPr>
          <p:cNvSpPr>
            <a:spLocks noGrp="1"/>
          </p:cNvSpPr>
          <p:nvPr>
            <p:ph type="body" sz="quarter" idx="22" hasCustomPrompt="1"/>
          </p:nvPr>
        </p:nvSpPr>
        <p:spPr>
          <a:xfrm>
            <a:off x="4825530" y="367811"/>
            <a:ext cx="6683373" cy="720725"/>
          </a:xfrm>
        </p:spPr>
        <p:txBody>
          <a:bodyPr anchor="b"/>
          <a:lstStyle>
            <a:lvl1pPr marL="0" indent="0" algn="r">
              <a:buNone/>
              <a:defRPr b="1"/>
            </a:lvl1pPr>
            <a:lvl2pPr marL="457200" indent="0">
              <a:buNone/>
              <a:defRPr/>
            </a:lvl2pPr>
            <a:lvl3pPr marL="914400" indent="0">
              <a:buNone/>
              <a:defRPr/>
            </a:lvl3pPr>
            <a:lvl4pPr marL="1371600" indent="0">
              <a:buNone/>
              <a:defRPr/>
            </a:lvl4pPr>
            <a:lvl5pPr marL="1828800" indent="0">
              <a:buNone/>
              <a:defRPr/>
            </a:lvl5pPr>
          </a:lstStyle>
          <a:p>
            <a:pPr lvl="0"/>
            <a:r>
              <a:rPr lang="pl-PL" dirty="0"/>
              <a:t>Company </a:t>
            </a:r>
            <a:r>
              <a:rPr lang="pl-PL" dirty="0" err="1"/>
              <a:t>Name</a:t>
            </a:r>
            <a:endParaRPr lang="pl-PL" dirty="0"/>
          </a:p>
        </p:txBody>
      </p:sp>
    </p:spTree>
    <p:extLst>
      <p:ext uri="{BB962C8B-B14F-4D97-AF65-F5344CB8AC3E}">
        <p14:creationId xmlns:p14="http://schemas.microsoft.com/office/powerpoint/2010/main" val="395960789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Screenshot [1]">
    <p:bg>
      <p:bgPr>
        <a:solidFill>
          <a:schemeClr val="tx2"/>
        </a:solidFill>
        <a:effectLst/>
      </p:bgPr>
    </p:bg>
    <p:spTree>
      <p:nvGrpSpPr>
        <p:cNvPr id="1" name=""/>
        <p:cNvGrpSpPr/>
        <p:nvPr/>
      </p:nvGrpSpPr>
      <p:grpSpPr>
        <a:xfrm>
          <a:off x="0" y="0"/>
          <a:ext cx="0" cy="0"/>
          <a:chOff x="0" y="0"/>
          <a:chExt cx="0" cy="0"/>
        </a:xfrm>
      </p:grpSpPr>
      <p:sp>
        <p:nvSpPr>
          <p:cNvPr id="8" name="Prostokąt 7">
            <a:extLst>
              <a:ext uri="{FF2B5EF4-FFF2-40B4-BE49-F238E27FC236}">
                <a16:creationId xmlns:a16="http://schemas.microsoft.com/office/drawing/2014/main" id="{13F8D2B0-C665-4D49-A6E1-3E8BC323565C}"/>
              </a:ext>
            </a:extLst>
          </p:cNvPr>
          <p:cNvSpPr/>
          <p:nvPr userDrawn="1"/>
        </p:nvSpPr>
        <p:spPr>
          <a:xfrm>
            <a:off x="0" y="2204864"/>
            <a:ext cx="12192000" cy="4653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latin typeface="Roboto" panose="02000000000000000000" pitchFamily="2" charset="0"/>
            </a:endParaRPr>
          </a:p>
        </p:txBody>
      </p:sp>
      <p:sp>
        <p:nvSpPr>
          <p:cNvPr id="2" name="Tytuł 1">
            <a:extLst>
              <a:ext uri="{FF2B5EF4-FFF2-40B4-BE49-F238E27FC236}">
                <a16:creationId xmlns:a16="http://schemas.microsoft.com/office/drawing/2014/main" id="{F331FD11-D4EB-F349-A244-1BC13AA5B98F}"/>
              </a:ext>
            </a:extLst>
          </p:cNvPr>
          <p:cNvSpPr>
            <a:spLocks noGrp="1"/>
          </p:cNvSpPr>
          <p:nvPr>
            <p:ph type="title" hasCustomPrompt="1"/>
          </p:nvPr>
        </p:nvSpPr>
        <p:spPr/>
        <p:txBody>
          <a:bodyPr lIns="0"/>
          <a:lstStyle>
            <a:lvl1pPr algn="ctr">
              <a:defRPr>
                <a:solidFill>
                  <a:schemeClr val="bg2"/>
                </a:solidFill>
                <a:latin typeface="Roboto" panose="02000000000000000000" pitchFamily="2" charset="0"/>
                <a:ea typeface="Roboto" panose="02000000000000000000" pitchFamily="2" charset="0"/>
              </a:defRPr>
            </a:lvl1pPr>
          </a:lstStyle>
          <a:p>
            <a:r>
              <a:rPr lang="pl-PL" dirty="0" err="1"/>
              <a:t>Click</a:t>
            </a:r>
            <a:r>
              <a:rPr lang="pl-PL" dirty="0"/>
              <a:t> to </a:t>
            </a:r>
            <a:r>
              <a:rPr lang="pl-PL" dirty="0" err="1"/>
              <a:t>edit</a:t>
            </a:r>
            <a:endParaRPr lang="pl-PL" dirty="0"/>
          </a:p>
        </p:txBody>
      </p:sp>
      <p:sp>
        <p:nvSpPr>
          <p:cNvPr id="10" name="Symbol zastępczy obrazu 16">
            <a:extLst>
              <a:ext uri="{FF2B5EF4-FFF2-40B4-BE49-F238E27FC236}">
                <a16:creationId xmlns:a16="http://schemas.microsoft.com/office/drawing/2014/main" id="{63A26C36-8B29-A645-BEE4-B0E7EDC64AEE}"/>
              </a:ext>
            </a:extLst>
          </p:cNvPr>
          <p:cNvSpPr>
            <a:spLocks noGrp="1"/>
          </p:cNvSpPr>
          <p:nvPr>
            <p:ph type="pic" sz="quarter" idx="13" hasCustomPrompt="1"/>
          </p:nvPr>
        </p:nvSpPr>
        <p:spPr>
          <a:xfrm>
            <a:off x="681038" y="1628800"/>
            <a:ext cx="10829925" cy="6094538"/>
          </a:xfrm>
          <a:prstGeom prst="roundRect">
            <a:avLst>
              <a:gd name="adj" fmla="val 0"/>
            </a:avLst>
          </a:prstGeom>
          <a:solidFill>
            <a:schemeClr val="tx2">
              <a:lumMod val="20000"/>
              <a:lumOff val="80000"/>
            </a:schemeClr>
          </a:solidFill>
          <a:ln w="38100">
            <a:noFill/>
          </a:ln>
          <a:effectLst>
            <a:outerShdw blurRad="50800" dist="38100" dir="2700000" sx="101000" sy="101000" algn="tl" rotWithShape="0">
              <a:srgbClr val="152A4F">
                <a:alpha val="10000"/>
              </a:srgbClr>
            </a:outerShdw>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rmAutofit/>
          </a:bodyPr>
          <a:lstStyle>
            <a:lvl1pPr marL="0" indent="0" algn="ctr">
              <a:buNone/>
              <a:defRPr lang="pl-PL" sz="2600" dirty="0">
                <a:solidFill>
                  <a:schemeClr val="accent2"/>
                </a:solidFill>
                <a:latin typeface="Roboto" panose="02000000000000000000" pitchFamily="2" charset="0"/>
                <a:ea typeface="Roboto" panose="02000000000000000000" pitchFamily="2" charset="0"/>
              </a:defRPr>
            </a:lvl1pPr>
          </a:lstStyle>
          <a:p>
            <a:pPr marL="228600" lvl="0" indent="-228600" algn="ctr"/>
            <a:r>
              <a:rPr lang="pl-PL" dirty="0" err="1"/>
              <a:t>Click</a:t>
            </a:r>
            <a:r>
              <a:rPr lang="pl-PL" dirty="0"/>
              <a:t> </a:t>
            </a:r>
            <a:r>
              <a:rPr lang="pl-PL" dirty="0" err="1"/>
              <a:t>this</a:t>
            </a:r>
            <a:r>
              <a:rPr lang="pl-PL" dirty="0"/>
              <a:t> </a:t>
            </a:r>
            <a:r>
              <a:rPr lang="pl-PL" dirty="0" err="1"/>
              <a:t>icon</a:t>
            </a:r>
            <a:r>
              <a:rPr lang="pl-PL" dirty="0"/>
              <a:t> to </a:t>
            </a:r>
            <a:r>
              <a:rPr lang="pl-PL" dirty="0" err="1"/>
              <a:t>add</a:t>
            </a:r>
            <a:r>
              <a:rPr lang="pl-PL" dirty="0"/>
              <a:t> a </a:t>
            </a:r>
            <a:r>
              <a:rPr lang="pl-PL" dirty="0" err="1"/>
              <a:t>screenshot</a:t>
            </a:r>
            <a:endParaRPr lang="pl-PL" dirty="0"/>
          </a:p>
        </p:txBody>
      </p:sp>
      <p:cxnSp>
        <p:nvCxnSpPr>
          <p:cNvPr id="6" name="Łącznik prosty 5">
            <a:extLst>
              <a:ext uri="{FF2B5EF4-FFF2-40B4-BE49-F238E27FC236}">
                <a16:creationId xmlns:a16="http://schemas.microsoft.com/office/drawing/2014/main" id="{9401177D-5323-9947-9AD8-02AD9490F140}"/>
              </a:ext>
            </a:extLst>
          </p:cNvPr>
          <p:cNvCxnSpPr>
            <a:cxnSpLocks/>
          </p:cNvCxnSpPr>
          <p:nvPr userDrawn="1"/>
        </p:nvCxnSpPr>
        <p:spPr>
          <a:xfrm flipH="1">
            <a:off x="5121276" y="1282550"/>
            <a:ext cx="1949449" cy="0"/>
          </a:xfrm>
          <a:prstGeom prst="line">
            <a:avLst/>
          </a:prstGeom>
          <a:ln w="25400">
            <a:gradFill>
              <a:gsLst>
                <a:gs pos="0">
                  <a:schemeClr val="accent1"/>
                </a:gs>
                <a:gs pos="100000">
                  <a:schemeClr val="accent2"/>
                </a:gs>
              </a:gsLst>
              <a:lin ang="0" scaled="0"/>
            </a:gra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7170987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Screenshot [2]">
    <p:bg>
      <p:bgPr>
        <a:solidFill>
          <a:schemeClr val="tx2"/>
        </a:solidFill>
        <a:effectLst/>
      </p:bgPr>
    </p:bg>
    <p:spTree>
      <p:nvGrpSpPr>
        <p:cNvPr id="1" name=""/>
        <p:cNvGrpSpPr/>
        <p:nvPr/>
      </p:nvGrpSpPr>
      <p:grpSpPr>
        <a:xfrm>
          <a:off x="0" y="0"/>
          <a:ext cx="0" cy="0"/>
          <a:chOff x="0" y="0"/>
          <a:chExt cx="0" cy="0"/>
        </a:xfrm>
      </p:grpSpPr>
      <p:sp>
        <p:nvSpPr>
          <p:cNvPr id="8" name="Prostokąt 7">
            <a:extLst>
              <a:ext uri="{FF2B5EF4-FFF2-40B4-BE49-F238E27FC236}">
                <a16:creationId xmlns:a16="http://schemas.microsoft.com/office/drawing/2014/main" id="{13F8D2B0-C665-4D49-A6E1-3E8BC323565C}"/>
              </a:ext>
            </a:extLst>
          </p:cNvPr>
          <p:cNvSpPr/>
          <p:nvPr userDrawn="1"/>
        </p:nvSpPr>
        <p:spPr>
          <a:xfrm>
            <a:off x="0" y="2204864"/>
            <a:ext cx="12192000" cy="4653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latin typeface="Roboto" panose="02000000000000000000" pitchFamily="2" charset="0"/>
            </a:endParaRPr>
          </a:p>
        </p:txBody>
      </p:sp>
      <p:sp>
        <p:nvSpPr>
          <p:cNvPr id="2" name="Tytuł 1">
            <a:extLst>
              <a:ext uri="{FF2B5EF4-FFF2-40B4-BE49-F238E27FC236}">
                <a16:creationId xmlns:a16="http://schemas.microsoft.com/office/drawing/2014/main" id="{F331FD11-D4EB-F349-A244-1BC13AA5B98F}"/>
              </a:ext>
            </a:extLst>
          </p:cNvPr>
          <p:cNvSpPr>
            <a:spLocks noGrp="1"/>
          </p:cNvSpPr>
          <p:nvPr>
            <p:ph type="title" hasCustomPrompt="1"/>
          </p:nvPr>
        </p:nvSpPr>
        <p:spPr/>
        <p:txBody>
          <a:bodyPr lIns="0"/>
          <a:lstStyle>
            <a:lvl1pPr algn="ctr">
              <a:defRPr>
                <a:solidFill>
                  <a:schemeClr val="bg2"/>
                </a:solidFill>
                <a:latin typeface="Roboto" panose="02000000000000000000" pitchFamily="2" charset="0"/>
                <a:ea typeface="Roboto" panose="02000000000000000000" pitchFamily="2" charset="0"/>
              </a:defRPr>
            </a:lvl1pPr>
          </a:lstStyle>
          <a:p>
            <a:r>
              <a:rPr lang="pl-PL" dirty="0" err="1"/>
              <a:t>Click</a:t>
            </a:r>
            <a:r>
              <a:rPr lang="pl-PL" dirty="0"/>
              <a:t> to </a:t>
            </a:r>
            <a:r>
              <a:rPr lang="pl-PL" dirty="0" err="1"/>
              <a:t>edit</a:t>
            </a:r>
            <a:endParaRPr lang="pl-PL" dirty="0"/>
          </a:p>
        </p:txBody>
      </p:sp>
      <p:sp>
        <p:nvSpPr>
          <p:cNvPr id="10" name="Symbol zastępczy obrazu 16">
            <a:extLst>
              <a:ext uri="{FF2B5EF4-FFF2-40B4-BE49-F238E27FC236}">
                <a16:creationId xmlns:a16="http://schemas.microsoft.com/office/drawing/2014/main" id="{63A26C36-8B29-A645-BEE4-B0E7EDC64AEE}"/>
              </a:ext>
            </a:extLst>
          </p:cNvPr>
          <p:cNvSpPr>
            <a:spLocks noGrp="1"/>
          </p:cNvSpPr>
          <p:nvPr>
            <p:ph type="pic" sz="quarter" idx="13" hasCustomPrompt="1"/>
          </p:nvPr>
        </p:nvSpPr>
        <p:spPr>
          <a:xfrm>
            <a:off x="681038" y="1628800"/>
            <a:ext cx="5299075" cy="6094538"/>
          </a:xfrm>
          <a:prstGeom prst="roundRect">
            <a:avLst>
              <a:gd name="adj" fmla="val 0"/>
            </a:avLst>
          </a:prstGeom>
          <a:solidFill>
            <a:schemeClr val="tx2">
              <a:lumMod val="20000"/>
              <a:lumOff val="80000"/>
            </a:schemeClr>
          </a:solidFill>
          <a:ln w="38100">
            <a:noFill/>
          </a:ln>
          <a:effectLst>
            <a:outerShdw blurRad="50800" dist="38100" dir="2700000" sx="101000" sy="101000" algn="tl" rotWithShape="0">
              <a:srgbClr val="152A4F">
                <a:alpha val="10000"/>
              </a:srgbClr>
            </a:outerShdw>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rmAutofit/>
          </a:bodyPr>
          <a:lstStyle>
            <a:lvl1pPr marL="0" indent="0" algn="ctr">
              <a:buNone/>
              <a:defRPr lang="pl-PL" sz="2600" dirty="0">
                <a:solidFill>
                  <a:schemeClr val="accent2"/>
                </a:solidFill>
                <a:latin typeface="Roboto" panose="02000000000000000000" pitchFamily="2" charset="0"/>
                <a:ea typeface="Roboto" panose="02000000000000000000" pitchFamily="2" charset="0"/>
              </a:defRPr>
            </a:lvl1pPr>
          </a:lstStyle>
          <a:p>
            <a:pPr marL="228600" lvl="0" indent="-228600" algn="ctr"/>
            <a:r>
              <a:rPr lang="pl-PL" dirty="0" err="1"/>
              <a:t>Add</a:t>
            </a:r>
            <a:r>
              <a:rPr lang="pl-PL" dirty="0"/>
              <a:t> a </a:t>
            </a:r>
            <a:r>
              <a:rPr lang="pl-PL" dirty="0" err="1"/>
              <a:t>screenshot</a:t>
            </a:r>
            <a:endParaRPr lang="pl-PL" dirty="0"/>
          </a:p>
        </p:txBody>
      </p:sp>
      <p:sp>
        <p:nvSpPr>
          <p:cNvPr id="6" name="Symbol zastępczy obrazu 16">
            <a:extLst>
              <a:ext uri="{FF2B5EF4-FFF2-40B4-BE49-F238E27FC236}">
                <a16:creationId xmlns:a16="http://schemas.microsoft.com/office/drawing/2014/main" id="{7A8BADC1-014D-4DA2-B80C-04883C6B03F6}"/>
              </a:ext>
            </a:extLst>
          </p:cNvPr>
          <p:cNvSpPr>
            <a:spLocks noGrp="1"/>
          </p:cNvSpPr>
          <p:nvPr>
            <p:ph type="pic" sz="quarter" idx="14" hasCustomPrompt="1"/>
          </p:nvPr>
        </p:nvSpPr>
        <p:spPr>
          <a:xfrm>
            <a:off x="6211887" y="1628800"/>
            <a:ext cx="5299075" cy="6094538"/>
          </a:xfrm>
          <a:prstGeom prst="roundRect">
            <a:avLst>
              <a:gd name="adj" fmla="val 0"/>
            </a:avLst>
          </a:prstGeom>
          <a:solidFill>
            <a:schemeClr val="tx2">
              <a:lumMod val="20000"/>
              <a:lumOff val="80000"/>
            </a:schemeClr>
          </a:solidFill>
          <a:ln w="38100">
            <a:noFill/>
          </a:ln>
          <a:effectLst>
            <a:outerShdw blurRad="50800" dist="38100" dir="2700000" sx="101000" sy="101000" algn="tl" rotWithShape="0">
              <a:srgbClr val="152A4F">
                <a:alpha val="10000"/>
              </a:srgbClr>
            </a:outerShdw>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rmAutofit/>
          </a:bodyPr>
          <a:lstStyle>
            <a:lvl1pPr marL="0" indent="0" algn="ctr">
              <a:buNone/>
              <a:defRPr lang="pl-PL" sz="2600" dirty="0">
                <a:solidFill>
                  <a:schemeClr val="accent2"/>
                </a:solidFill>
                <a:latin typeface="Roboto" panose="02000000000000000000" pitchFamily="2" charset="0"/>
                <a:ea typeface="Roboto" panose="02000000000000000000" pitchFamily="2" charset="0"/>
              </a:defRPr>
            </a:lvl1pPr>
          </a:lstStyle>
          <a:p>
            <a:pPr marL="228600" lvl="0" indent="-228600" algn="ctr"/>
            <a:r>
              <a:rPr lang="pl-PL" dirty="0" err="1"/>
              <a:t>Add</a:t>
            </a:r>
            <a:r>
              <a:rPr lang="pl-PL" dirty="0"/>
              <a:t> a </a:t>
            </a:r>
            <a:r>
              <a:rPr lang="pl-PL" dirty="0" err="1"/>
              <a:t>screenshot</a:t>
            </a:r>
            <a:endParaRPr lang="pl-PL" dirty="0"/>
          </a:p>
        </p:txBody>
      </p:sp>
      <p:cxnSp>
        <p:nvCxnSpPr>
          <p:cNvPr id="9" name="Łącznik prosty 8">
            <a:extLst>
              <a:ext uri="{FF2B5EF4-FFF2-40B4-BE49-F238E27FC236}">
                <a16:creationId xmlns:a16="http://schemas.microsoft.com/office/drawing/2014/main" id="{763AC4CD-782C-C746-8248-820DD1B486F9}"/>
              </a:ext>
            </a:extLst>
          </p:cNvPr>
          <p:cNvCxnSpPr>
            <a:cxnSpLocks/>
          </p:cNvCxnSpPr>
          <p:nvPr userDrawn="1"/>
        </p:nvCxnSpPr>
        <p:spPr>
          <a:xfrm flipH="1">
            <a:off x="5121276" y="1282550"/>
            <a:ext cx="1949449" cy="0"/>
          </a:xfrm>
          <a:prstGeom prst="line">
            <a:avLst/>
          </a:prstGeom>
          <a:ln w="25400">
            <a:gradFill>
              <a:gsLst>
                <a:gs pos="0">
                  <a:schemeClr val="accent1"/>
                </a:gs>
                <a:gs pos="100000">
                  <a:schemeClr val="accent2"/>
                </a:gs>
              </a:gsLst>
              <a:lin ang="0" scaled="0"/>
            </a:gra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2067060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Full Screenshot">
    <p:bg>
      <p:bgPr>
        <a:solidFill>
          <a:schemeClr val="tx2"/>
        </a:solidFill>
        <a:effectLst/>
      </p:bgPr>
    </p:bg>
    <p:spTree>
      <p:nvGrpSpPr>
        <p:cNvPr id="1" name=""/>
        <p:cNvGrpSpPr/>
        <p:nvPr/>
      </p:nvGrpSpPr>
      <p:grpSpPr>
        <a:xfrm>
          <a:off x="0" y="0"/>
          <a:ext cx="0" cy="0"/>
          <a:chOff x="0" y="0"/>
          <a:chExt cx="0" cy="0"/>
        </a:xfrm>
      </p:grpSpPr>
      <p:sp>
        <p:nvSpPr>
          <p:cNvPr id="8" name="Prostokąt 7">
            <a:extLst>
              <a:ext uri="{FF2B5EF4-FFF2-40B4-BE49-F238E27FC236}">
                <a16:creationId xmlns:a16="http://schemas.microsoft.com/office/drawing/2014/main" id="{13F8D2B0-C665-4D49-A6E1-3E8BC323565C}"/>
              </a:ext>
            </a:extLst>
          </p:cNvPr>
          <p:cNvSpPr/>
          <p:nvPr userDrawn="1"/>
        </p:nvSpPr>
        <p:spPr>
          <a:xfrm>
            <a:off x="0" y="2204864"/>
            <a:ext cx="12192000" cy="4653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latin typeface="Roboto" panose="02000000000000000000" pitchFamily="2" charset="0"/>
            </a:endParaRPr>
          </a:p>
        </p:txBody>
      </p:sp>
      <p:sp>
        <p:nvSpPr>
          <p:cNvPr id="10" name="Symbol zastępczy obrazu 16">
            <a:extLst>
              <a:ext uri="{FF2B5EF4-FFF2-40B4-BE49-F238E27FC236}">
                <a16:creationId xmlns:a16="http://schemas.microsoft.com/office/drawing/2014/main" id="{63A26C36-8B29-A645-BEE4-B0E7EDC64AEE}"/>
              </a:ext>
            </a:extLst>
          </p:cNvPr>
          <p:cNvSpPr>
            <a:spLocks noGrp="1"/>
          </p:cNvSpPr>
          <p:nvPr>
            <p:ph type="pic" sz="quarter" idx="13" hasCustomPrompt="1"/>
          </p:nvPr>
        </p:nvSpPr>
        <p:spPr>
          <a:xfrm>
            <a:off x="0" y="0"/>
            <a:ext cx="12192000" cy="6858000"/>
          </a:xfrm>
          <a:prstGeom prst="roundRect">
            <a:avLst>
              <a:gd name="adj" fmla="val 0"/>
            </a:avLst>
          </a:prstGeom>
          <a:solidFill>
            <a:schemeClr val="tx2">
              <a:lumMod val="20000"/>
              <a:lumOff val="80000"/>
            </a:schemeClr>
          </a:solidFill>
          <a:ln w="38100">
            <a:noFill/>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rmAutofit/>
          </a:bodyPr>
          <a:lstStyle>
            <a:lvl1pPr marL="0" indent="0" algn="ctr">
              <a:buNone/>
              <a:defRPr lang="pl-PL" sz="2600" dirty="0">
                <a:solidFill>
                  <a:schemeClr val="accent2"/>
                </a:solidFill>
                <a:latin typeface="Roboto" panose="02000000000000000000" pitchFamily="2" charset="0"/>
                <a:ea typeface="Roboto" panose="02000000000000000000" pitchFamily="2" charset="0"/>
              </a:defRPr>
            </a:lvl1pPr>
          </a:lstStyle>
          <a:p>
            <a:pPr marL="228600" lvl="0" indent="-228600" algn="ctr"/>
            <a:r>
              <a:rPr lang="pl-PL" dirty="0" err="1"/>
              <a:t>Click</a:t>
            </a:r>
            <a:r>
              <a:rPr lang="pl-PL" dirty="0"/>
              <a:t> </a:t>
            </a:r>
            <a:r>
              <a:rPr lang="pl-PL" dirty="0" err="1"/>
              <a:t>this</a:t>
            </a:r>
            <a:r>
              <a:rPr lang="pl-PL" dirty="0"/>
              <a:t> </a:t>
            </a:r>
            <a:r>
              <a:rPr lang="pl-PL" dirty="0" err="1"/>
              <a:t>icon</a:t>
            </a:r>
            <a:r>
              <a:rPr lang="pl-PL" dirty="0"/>
              <a:t> to </a:t>
            </a:r>
            <a:r>
              <a:rPr lang="pl-PL" dirty="0" err="1"/>
              <a:t>add</a:t>
            </a:r>
            <a:r>
              <a:rPr lang="pl-PL" dirty="0"/>
              <a:t> a </a:t>
            </a:r>
            <a:r>
              <a:rPr lang="pl-PL" dirty="0" err="1"/>
              <a:t>screenshot</a:t>
            </a:r>
            <a:endParaRPr lang="pl-PL" dirty="0"/>
          </a:p>
        </p:txBody>
      </p:sp>
    </p:spTree>
    <p:extLst>
      <p:ext uri="{BB962C8B-B14F-4D97-AF65-F5344CB8AC3E}">
        <p14:creationId xmlns:p14="http://schemas.microsoft.com/office/powerpoint/2010/main" val="34887416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sv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image" Target="../media/image2.svg"/><Relationship Id="rId5" Type="http://schemas.openxmlformats.org/officeDocument/2006/relationships/slideLayout" Target="../slideLayouts/slideLayout83.xml"/><Relationship Id="rId10" Type="http://schemas.openxmlformats.org/officeDocument/2006/relationships/image" Target="../media/image1.png"/><Relationship Id="rId4" Type="http://schemas.openxmlformats.org/officeDocument/2006/relationships/slideLayout" Target="../slideLayouts/slideLayout82.xml"/><Relationship Id="rId9"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theme" Target="../theme/theme11.xml"/><Relationship Id="rId3" Type="http://schemas.openxmlformats.org/officeDocument/2006/relationships/slideLayout" Target="../slideLayouts/slideLayout89.xml"/><Relationship Id="rId7" Type="http://schemas.openxmlformats.org/officeDocument/2006/relationships/slideLayout" Target="../slideLayouts/slideLayout93.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5" Type="http://schemas.openxmlformats.org/officeDocument/2006/relationships/slideLayout" Target="../slideLayouts/slideLayout91.xml"/><Relationship Id="rId10" Type="http://schemas.openxmlformats.org/officeDocument/2006/relationships/image" Target="../media/image2.svg"/><Relationship Id="rId4" Type="http://schemas.openxmlformats.org/officeDocument/2006/relationships/slideLayout" Target="../slideLayouts/slideLayout90.xml"/><Relationship Id="rId9" Type="http://schemas.openxmlformats.org/officeDocument/2006/relationships/image" Target="../media/image1.png"/></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96.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99.xml"/><Relationship Id="rId7" Type="http://schemas.openxmlformats.org/officeDocument/2006/relationships/image" Target="../media/image2.svg"/><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image" Target="../media/image1.png"/><Relationship Id="rId5" Type="http://schemas.openxmlformats.org/officeDocument/2006/relationships/theme" Target="../theme/theme13.xml"/><Relationship Id="rId4" Type="http://schemas.openxmlformats.org/officeDocument/2006/relationships/slideLayout" Target="../slideLayouts/slideLayout100.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image" Target="../media/image2.svg"/><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image" Target="../media/image1.png"/><Relationship Id="rId5" Type="http://schemas.openxmlformats.org/officeDocument/2006/relationships/slideLayout" Target="../slideLayouts/slideLayout105.xml"/><Relationship Id="rId10" Type="http://schemas.openxmlformats.org/officeDocument/2006/relationships/theme" Target="../theme/theme14.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112.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slideLayout" Target="../slideLayouts/slideLayout125.xml"/><Relationship Id="rId18" Type="http://schemas.openxmlformats.org/officeDocument/2006/relationships/slideLayout" Target="../slideLayouts/slideLayout130.xml"/><Relationship Id="rId26" Type="http://schemas.openxmlformats.org/officeDocument/2006/relationships/slideLayout" Target="../slideLayouts/slideLayout138.xml"/><Relationship Id="rId3" Type="http://schemas.openxmlformats.org/officeDocument/2006/relationships/slideLayout" Target="../slideLayouts/slideLayout115.xml"/><Relationship Id="rId21" Type="http://schemas.openxmlformats.org/officeDocument/2006/relationships/slideLayout" Target="../slideLayouts/slideLayout133.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17" Type="http://schemas.openxmlformats.org/officeDocument/2006/relationships/slideLayout" Target="../slideLayouts/slideLayout129.xml"/><Relationship Id="rId25" Type="http://schemas.openxmlformats.org/officeDocument/2006/relationships/slideLayout" Target="../slideLayouts/slideLayout137.xml"/><Relationship Id="rId2" Type="http://schemas.openxmlformats.org/officeDocument/2006/relationships/slideLayout" Target="../slideLayouts/slideLayout114.xml"/><Relationship Id="rId16" Type="http://schemas.openxmlformats.org/officeDocument/2006/relationships/slideLayout" Target="../slideLayouts/slideLayout128.xml"/><Relationship Id="rId20" Type="http://schemas.openxmlformats.org/officeDocument/2006/relationships/slideLayout" Target="../slideLayouts/slideLayout132.xml"/><Relationship Id="rId29" Type="http://schemas.openxmlformats.org/officeDocument/2006/relationships/image" Target="../media/image1.png"/><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24" Type="http://schemas.openxmlformats.org/officeDocument/2006/relationships/slideLayout" Target="../slideLayouts/slideLayout136.xml"/><Relationship Id="rId5" Type="http://schemas.openxmlformats.org/officeDocument/2006/relationships/slideLayout" Target="../slideLayouts/slideLayout117.xml"/><Relationship Id="rId15" Type="http://schemas.openxmlformats.org/officeDocument/2006/relationships/slideLayout" Target="../slideLayouts/slideLayout127.xml"/><Relationship Id="rId23" Type="http://schemas.openxmlformats.org/officeDocument/2006/relationships/slideLayout" Target="../slideLayouts/slideLayout135.xml"/><Relationship Id="rId28" Type="http://schemas.openxmlformats.org/officeDocument/2006/relationships/theme" Target="../theme/theme16.xml"/><Relationship Id="rId10" Type="http://schemas.openxmlformats.org/officeDocument/2006/relationships/slideLayout" Target="../slideLayouts/slideLayout122.xml"/><Relationship Id="rId19" Type="http://schemas.openxmlformats.org/officeDocument/2006/relationships/slideLayout" Target="../slideLayouts/slideLayout131.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slideLayout" Target="../slideLayouts/slideLayout126.xml"/><Relationship Id="rId22" Type="http://schemas.openxmlformats.org/officeDocument/2006/relationships/slideLayout" Target="../slideLayouts/slideLayout134.xml"/><Relationship Id="rId27" Type="http://schemas.openxmlformats.org/officeDocument/2006/relationships/slideLayout" Target="../slideLayouts/slideLayout139.xml"/><Relationship Id="rId30" Type="http://schemas.openxmlformats.org/officeDocument/2006/relationships/image" Target="../media/image2.sv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47.xml"/><Relationship Id="rId13" Type="http://schemas.openxmlformats.org/officeDocument/2006/relationships/image" Target="../media/image1.png"/><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theme" Target="../theme/theme17.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 Id="rId1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18" Type="http://schemas.openxmlformats.org/officeDocument/2006/relationships/image" Target="../media/image2.svg"/><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image" Target="../media/image1.png"/><Relationship Id="rId2" Type="http://schemas.openxmlformats.org/officeDocument/2006/relationships/slideLayout" Target="../slideLayouts/slideLayout8.xml"/><Relationship Id="rId16" Type="http://schemas.openxmlformats.org/officeDocument/2006/relationships/theme" Target="../theme/theme2.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1.pn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image" Target="../media/image2.sv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5.xml"/><Relationship Id="rId7"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5" Type="http://schemas.openxmlformats.org/officeDocument/2006/relationships/slideLayout" Target="../slideLayouts/slideLayout37.xml"/><Relationship Id="rId4" Type="http://schemas.openxmlformats.org/officeDocument/2006/relationships/slideLayout" Target="../slideLayouts/slideLayout36.xml"/><Relationship Id="rId9" Type="http://schemas.openxmlformats.org/officeDocument/2006/relationships/image" Target="../media/image2.svg"/></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41.xml"/><Relationship Id="rId7" Type="http://schemas.openxmlformats.org/officeDocument/2006/relationships/slideLayout" Target="../slideLayouts/slideLayout4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5" Type="http://schemas.openxmlformats.org/officeDocument/2006/relationships/slideLayout" Target="../slideLayouts/slideLayout43.xml"/><Relationship Id="rId10" Type="http://schemas.openxmlformats.org/officeDocument/2006/relationships/image" Target="../media/image2.svg"/><Relationship Id="rId4" Type="http://schemas.openxmlformats.org/officeDocument/2006/relationships/slideLayout" Target="../slideLayouts/slideLayout42.xml"/><Relationship Id="rId9"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1.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6.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2.svg"/></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59.xml"/><Relationship Id="rId7" Type="http://schemas.openxmlformats.org/officeDocument/2006/relationships/slideLayout" Target="../slideLayouts/slideLayout63.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5" Type="http://schemas.openxmlformats.org/officeDocument/2006/relationships/slideLayout" Target="../slideLayouts/slideLayout61.xml"/><Relationship Id="rId10" Type="http://schemas.openxmlformats.org/officeDocument/2006/relationships/image" Target="../media/image2.svg"/><Relationship Id="rId4" Type="http://schemas.openxmlformats.org/officeDocument/2006/relationships/slideLayout" Target="../slideLayouts/slideLayout60.xml"/><Relationship Id="rId9" Type="http://schemas.openxmlformats.org/officeDocument/2006/relationships/image" Target="../media/image1.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image" Target="../media/image1.png"/><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8.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image" Target="../media/image2.svg"/></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77.xml"/><Relationship Id="rId7" Type="http://schemas.openxmlformats.org/officeDocument/2006/relationships/image" Target="../media/image2.svg"/><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image" Target="../media/image1.png"/><Relationship Id="rId5" Type="http://schemas.openxmlformats.org/officeDocument/2006/relationships/theme" Target="../theme/theme9.xml"/><Relationship Id="rId4"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9" y="1"/>
            <a:ext cx="10829924" cy="1124980"/>
          </a:xfrm>
          <a:prstGeom prst="rect">
            <a:avLst/>
          </a:prstGeom>
        </p:spPr>
        <p:txBody>
          <a:bodyPr vert="horz" lIns="0" tIns="45720" rIns="0" bIns="45720" rtlCol="0" anchor="b" anchorCtr="0">
            <a:normAutofit/>
          </a:bodyPr>
          <a:lstStyle/>
          <a:p>
            <a:r>
              <a:rPr lang="pl-PL" dirty="0" err="1"/>
              <a:t>Click</a:t>
            </a:r>
            <a:r>
              <a:rPr lang="pl-PL" dirty="0"/>
              <a:t> to </a:t>
            </a:r>
            <a:r>
              <a:rPr lang="pl-PL" dirty="0" err="1"/>
              <a:t>edit</a:t>
            </a:r>
            <a:endParaRPr lang="en-US" dirty="0"/>
          </a:p>
        </p:txBody>
      </p:sp>
      <p:sp>
        <p:nvSpPr>
          <p:cNvPr id="3" name="Text Placeholder 2"/>
          <p:cNvSpPr>
            <a:spLocks noGrp="1"/>
          </p:cNvSpPr>
          <p:nvPr>
            <p:ph type="body" idx="1"/>
          </p:nvPr>
        </p:nvSpPr>
        <p:spPr>
          <a:xfrm>
            <a:off x="681039" y="1484784"/>
            <a:ext cx="10829924" cy="4692178"/>
          </a:xfrm>
          <a:prstGeom prst="rect">
            <a:avLst/>
          </a:prstGeom>
        </p:spPr>
        <p:txBody>
          <a:bodyPr vert="horz" lIns="0" tIns="45720" rIns="0" bIns="45720" rtlCol="0">
            <a:normAutofit/>
          </a:bodyPr>
          <a:lstStyle/>
          <a:p>
            <a:pPr lvl="0"/>
            <a:r>
              <a:rPr lang="pl-PL" dirty="0"/>
              <a:t>First </a:t>
            </a:r>
            <a:r>
              <a:rPr lang="pl-PL" dirty="0" err="1"/>
              <a:t>level</a:t>
            </a:r>
            <a:endParaRPr lang="pl-PL" dirty="0"/>
          </a:p>
          <a:p>
            <a:pPr lvl="1"/>
            <a:r>
              <a:rPr lang="pl-PL" dirty="0"/>
              <a:t>Second </a:t>
            </a:r>
            <a:r>
              <a:rPr lang="pl-PL" dirty="0" err="1"/>
              <a:t>level</a:t>
            </a:r>
            <a:endParaRPr lang="pl-PL" dirty="0"/>
          </a:p>
          <a:p>
            <a:pPr lvl="2"/>
            <a:r>
              <a:rPr lang="pl-PL" dirty="0"/>
              <a:t>Third </a:t>
            </a:r>
            <a:r>
              <a:rPr lang="pl-PL" dirty="0" err="1"/>
              <a:t>level</a:t>
            </a:r>
            <a:r>
              <a:rPr lang="pl-PL" dirty="0"/>
              <a:t>	</a:t>
            </a:r>
          </a:p>
          <a:p>
            <a:pPr lvl="3"/>
            <a:r>
              <a:rPr lang="pl-PL" dirty="0" err="1"/>
              <a:t>Fourth</a:t>
            </a:r>
            <a:r>
              <a:rPr lang="pl-PL" dirty="0"/>
              <a:t> </a:t>
            </a:r>
            <a:r>
              <a:rPr lang="pl-PL" dirty="0" err="1"/>
              <a:t>level</a:t>
            </a:r>
            <a:endParaRPr lang="pl-PL" dirty="0"/>
          </a:p>
          <a:p>
            <a:pPr lvl="4"/>
            <a:r>
              <a:rPr lang="pl-PL" dirty="0" err="1"/>
              <a:t>Fifth</a:t>
            </a:r>
            <a:r>
              <a:rPr lang="pl-PL" dirty="0"/>
              <a:t> </a:t>
            </a:r>
            <a:r>
              <a:rPr lang="pl-PL" dirty="0" err="1"/>
              <a:t>level</a:t>
            </a:r>
            <a:endParaRPr lang="en-US" dirty="0"/>
          </a:p>
        </p:txBody>
      </p:sp>
      <p:sp>
        <p:nvSpPr>
          <p:cNvPr id="4" name="Date Placeholder 3"/>
          <p:cNvSpPr>
            <a:spLocks noGrp="1"/>
          </p:cNvSpPr>
          <p:nvPr>
            <p:ph type="dt" sz="half" idx="2"/>
          </p:nvPr>
        </p:nvSpPr>
        <p:spPr>
          <a:xfrm>
            <a:off x="7593012" y="6356350"/>
            <a:ext cx="2535237" cy="365125"/>
          </a:xfrm>
          <a:prstGeom prst="rect">
            <a:avLst/>
          </a:prstGeom>
        </p:spPr>
        <p:txBody>
          <a:bodyPr lIns="0" rIns="0" anchor="ctr" anchorCtr="0"/>
          <a:lstStyle>
            <a:lvl1pPr>
              <a:defRPr lang="pl-PL" sz="1200" b="0" smtClean="0">
                <a:solidFill>
                  <a:schemeClr val="tx1"/>
                </a:solidFill>
                <a:latin typeface="Roboto" panose="02000000000000000000" pitchFamily="2" charset="0"/>
                <a:ea typeface="Roboto" panose="02000000000000000000" pitchFamily="2" charset="0"/>
              </a:defRPr>
            </a:lvl1pPr>
          </a:lstStyle>
          <a:p>
            <a:pPr algn="r">
              <a:spcBef>
                <a:spcPts val="1000"/>
              </a:spcBef>
              <a:buSzPct val="78000"/>
              <a:buFont typeface="Wingdings" pitchFamily="2" charset="2"/>
              <a:buNone/>
            </a:pPr>
            <a:fld id="{2DF0A7F1-8DDE-AB40-ABD1-86832C9EAD8A}" type="datetimeFigureOut">
              <a:rPr lang="pl-PL" smtClean="0"/>
              <a:pPr algn="r">
                <a:spcBef>
                  <a:spcPts val="1000"/>
                </a:spcBef>
                <a:buSzPct val="78000"/>
                <a:buFont typeface="Wingdings" pitchFamily="2" charset="2"/>
                <a:buNone/>
              </a:pPr>
              <a:t>10.01.2024</a:t>
            </a:fld>
            <a:endParaRPr lang="pl-PL" dirty="0"/>
          </a:p>
        </p:txBody>
      </p:sp>
      <p:sp>
        <p:nvSpPr>
          <p:cNvPr id="5" name="Footer Placeholder 4"/>
          <p:cNvSpPr>
            <a:spLocks noGrp="1"/>
          </p:cNvSpPr>
          <p:nvPr>
            <p:ph type="ftr" sz="quarter" idx="3"/>
          </p:nvPr>
        </p:nvSpPr>
        <p:spPr>
          <a:xfrm>
            <a:off x="1373188" y="6356350"/>
            <a:ext cx="5989636" cy="365125"/>
          </a:xfrm>
          <a:prstGeom prst="rect">
            <a:avLst/>
          </a:prstGeom>
        </p:spPr>
        <p:txBody>
          <a:bodyPr lIns="0" rIns="0" anchor="ctr" anchorCtr="0"/>
          <a:lstStyle>
            <a:lvl1pPr>
              <a:defRPr lang="pl-PL" sz="1200" b="0" dirty="0">
                <a:solidFill>
                  <a:schemeClr val="tx1"/>
                </a:solidFill>
                <a:latin typeface="Roboto" panose="02000000000000000000" pitchFamily="2" charset="0"/>
                <a:ea typeface="Roboto" panose="02000000000000000000" pitchFamily="2" charset="0"/>
              </a:defRPr>
            </a:lvl1pPr>
          </a:lstStyle>
          <a:p>
            <a:pPr>
              <a:spcBef>
                <a:spcPts val="1000"/>
              </a:spcBef>
              <a:buSzPct val="78000"/>
              <a:buFont typeface="Wingdings" pitchFamily="2" charset="2"/>
              <a:buNone/>
            </a:pPr>
            <a:endParaRPr lang="pl-PL"/>
          </a:p>
        </p:txBody>
      </p:sp>
      <p:sp>
        <p:nvSpPr>
          <p:cNvPr id="6" name="Slide Number Placeholder 5"/>
          <p:cNvSpPr>
            <a:spLocks noGrp="1"/>
          </p:cNvSpPr>
          <p:nvPr>
            <p:ph type="sldNum" sz="quarter" idx="4"/>
          </p:nvPr>
        </p:nvSpPr>
        <p:spPr>
          <a:xfrm>
            <a:off x="681039" y="6356350"/>
            <a:ext cx="576261" cy="365125"/>
          </a:xfrm>
          <a:prstGeom prst="rect">
            <a:avLst/>
          </a:prstGeom>
        </p:spPr>
        <p:txBody>
          <a:bodyPr vert="horz" lIns="91440" tIns="45720" rIns="91440" bIns="45720" rtlCol="0" anchor="ctr"/>
          <a:lstStyle>
            <a:lvl1pPr algn="l">
              <a:defRPr lang="pl-PL" sz="1200" b="0" kern="1200" smtClean="0">
                <a:solidFill>
                  <a:schemeClr val="tx1"/>
                </a:solidFill>
                <a:latin typeface="Roboto" panose="02000000000000000000" pitchFamily="2" charset="0"/>
                <a:ea typeface="Roboto" panose="02000000000000000000" pitchFamily="2" charset="0"/>
                <a:cs typeface="+mn-cs"/>
              </a:defRPr>
            </a:lvl1pPr>
          </a:lstStyle>
          <a:p>
            <a:fld id="{82F84508-4418-4F44-8CB3-6C056C4313D3}" type="slidenum">
              <a:rPr lang="pl-PL" smtClean="0"/>
              <a:pPr/>
              <a:t>‹Nr.›</a:t>
            </a:fld>
            <a:endParaRPr lang="pl-PL" dirty="0"/>
          </a:p>
        </p:txBody>
      </p:sp>
      <p:pic>
        <p:nvPicPr>
          <p:cNvPr id="11" name="Grafika 10">
            <a:extLst>
              <a:ext uri="{FF2B5EF4-FFF2-40B4-BE49-F238E27FC236}">
                <a16:creationId xmlns:a16="http://schemas.microsoft.com/office/drawing/2014/main" id="{07E0E303-8FBE-FE4C-BD18-D67B72DA5D41}"/>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0575857" y="6464765"/>
            <a:ext cx="946286" cy="144000"/>
          </a:xfrm>
          <a:prstGeom prst="rect">
            <a:avLst/>
          </a:prstGeom>
        </p:spPr>
      </p:pic>
    </p:spTree>
    <p:extLst>
      <p:ext uri="{BB962C8B-B14F-4D97-AF65-F5344CB8AC3E}">
        <p14:creationId xmlns:p14="http://schemas.microsoft.com/office/powerpoint/2010/main" val="4228281406"/>
      </p:ext>
    </p:extLst>
  </p:cSld>
  <p:clrMap bg1="lt1" tx1="dk1" bg2="lt2" tx2="dk2" accent1="accent1" accent2="accent2" accent3="accent3" accent4="accent4" accent5="accent5" accent6="accent6" hlink="hlink" folHlink="folHlink"/>
  <p:sldLayoutIdLst>
    <p:sldLayoutId id="2147485423" r:id="rId1"/>
    <p:sldLayoutId id="2147485424" r:id="rId2"/>
    <p:sldLayoutId id="2147484925" r:id="rId3"/>
    <p:sldLayoutId id="2147485366" r:id="rId4"/>
    <p:sldLayoutId id="2147485528" r:id="rId5"/>
    <p:sldLayoutId id="2147485621" r:id="rId6"/>
  </p:sldLayoutIdLst>
  <p:txStyles>
    <p:titleStyle>
      <a:lvl1pPr algn="l" defTabSz="914400" rtl="0" eaLnBrk="1" latinLnBrk="0" hangingPunct="1">
        <a:lnSpc>
          <a:spcPct val="100000"/>
        </a:lnSpc>
        <a:spcBef>
          <a:spcPct val="0"/>
        </a:spcBef>
        <a:buNone/>
        <a:defRPr sz="3600" b="1" kern="1200">
          <a:solidFill>
            <a:schemeClr val="tx1"/>
          </a:solidFill>
          <a:latin typeface="Roboto" panose="02000000000000000000" pitchFamily="2" charset="0"/>
          <a:ea typeface="Roboto" panose="02000000000000000000" pitchFamily="2" charset="0"/>
          <a:cs typeface="+mj-cs"/>
        </a:defRPr>
      </a:lvl1pPr>
    </p:titleStyle>
    <p:bodyStyle>
      <a:lvl1pPr marL="228600" indent="-228600" algn="l" defTabSz="914400" rtl="0" eaLnBrk="1" latinLnBrk="0" hangingPunct="1">
        <a:lnSpc>
          <a:spcPct val="120000"/>
        </a:lnSpc>
        <a:spcBef>
          <a:spcPts val="400"/>
        </a:spcBef>
        <a:spcAft>
          <a:spcPts val="400"/>
        </a:spcAft>
        <a:buSzPct val="90000"/>
        <a:buFont typeface="Wingdings" pitchFamily="2" charset="2"/>
        <a:buChar char="§"/>
        <a:defRPr sz="2400" b="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120000"/>
        </a:lnSpc>
        <a:spcBef>
          <a:spcPts val="400"/>
        </a:spcBef>
        <a:spcAft>
          <a:spcPts val="400"/>
        </a:spcAft>
        <a:buSzPct val="90000"/>
        <a:buFont typeface="Wingdings" pitchFamily="2" charset="2"/>
        <a:buChar char="§"/>
        <a:defRPr sz="2400" b="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120000"/>
        </a:lnSpc>
        <a:spcBef>
          <a:spcPts val="400"/>
        </a:spcBef>
        <a:spcAft>
          <a:spcPts val="400"/>
        </a:spcAft>
        <a:buSzPct val="90000"/>
        <a:buFont typeface="Wingdings" pitchFamily="2" charset="2"/>
        <a:buChar char="§"/>
        <a:defRPr sz="2400" b="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120000"/>
        </a:lnSpc>
        <a:spcBef>
          <a:spcPts val="400"/>
        </a:spcBef>
        <a:spcAft>
          <a:spcPts val="400"/>
        </a:spcAft>
        <a:buSzPct val="90000"/>
        <a:buFont typeface="Wingdings" pitchFamily="2" charset="2"/>
        <a:buChar char="§"/>
        <a:defRPr sz="2400" b="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120000"/>
        </a:lnSpc>
        <a:spcBef>
          <a:spcPts val="400"/>
        </a:spcBef>
        <a:spcAft>
          <a:spcPts val="400"/>
        </a:spcAft>
        <a:buSzPct val="90000"/>
        <a:buFont typeface="Wingdings" pitchFamily="2" charset="2"/>
        <a:buChar char="§"/>
        <a:defRPr sz="2400" b="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57">
          <p15:clr>
            <a:srgbClr val="C35EA4"/>
          </p15:clr>
        </p15:guide>
        <p15:guide id="2" pos="792">
          <p15:clr>
            <a:srgbClr val="C35EA4"/>
          </p15:clr>
        </p15:guide>
        <p15:guide id="3" pos="1228">
          <p15:clr>
            <a:srgbClr val="C35EA4"/>
          </p15:clr>
        </p15:guide>
        <p15:guide id="4" pos="1663">
          <p15:clr>
            <a:srgbClr val="C35EA4"/>
          </p15:clr>
        </p15:guide>
        <p15:guide id="5" pos="2098">
          <p15:clr>
            <a:srgbClr val="C35EA4"/>
          </p15:clr>
        </p15:guide>
        <p15:guide id="6" pos="2534">
          <p15:clr>
            <a:srgbClr val="C35EA4"/>
          </p15:clr>
        </p15:guide>
        <p15:guide id="7" pos="2969">
          <p15:clr>
            <a:srgbClr val="C35EA4"/>
          </p15:clr>
        </p15:guide>
        <p15:guide id="8" pos="3405">
          <p15:clr>
            <a:srgbClr val="C35EA4"/>
          </p15:clr>
        </p15:guide>
        <p15:guide id="9" pos="7323">
          <p15:clr>
            <a:srgbClr val="C35EA4"/>
          </p15:clr>
        </p15:guide>
        <p15:guide id="10" pos="6888">
          <p15:clr>
            <a:srgbClr val="C35EA4"/>
          </p15:clr>
        </p15:guide>
        <p15:guide id="11" pos="6452">
          <p15:clr>
            <a:srgbClr val="C35EA4"/>
          </p15:clr>
        </p15:guide>
        <p15:guide id="12" pos="3840">
          <p15:clr>
            <a:srgbClr val="C35EA4"/>
          </p15:clr>
        </p15:guide>
        <p15:guide id="13" pos="6017">
          <p15:clr>
            <a:srgbClr val="C35EA4"/>
          </p15:clr>
        </p15:guide>
        <p15:guide id="14" pos="5582">
          <p15:clr>
            <a:srgbClr val="C35EA4"/>
          </p15:clr>
        </p15:guide>
        <p15:guide id="15" pos="5146">
          <p15:clr>
            <a:srgbClr val="C35EA4"/>
          </p15:clr>
        </p15:guide>
        <p15:guide id="16" pos="4711">
          <p15:clr>
            <a:srgbClr val="C35EA4"/>
          </p15:clr>
        </p15:guide>
        <p15:guide id="17" pos="4275">
          <p15:clr>
            <a:srgbClr val="C35EA4"/>
          </p15:clr>
        </p15:guide>
        <p15:guide id="18" pos="284">
          <p15:clr>
            <a:srgbClr val="F26B43"/>
          </p15:clr>
        </p15:guide>
        <p15:guide id="19" pos="720">
          <p15:clr>
            <a:srgbClr val="F26B43"/>
          </p15:clr>
        </p15:guide>
        <p15:guide id="20" pos="429">
          <p15:clr>
            <a:srgbClr val="F26B43"/>
          </p15:clr>
        </p15:guide>
        <p15:guide id="21" pos="865">
          <p15:clr>
            <a:srgbClr val="F26B43"/>
          </p15:clr>
        </p15:guide>
        <p15:guide id="22" pos="1155">
          <p15:clr>
            <a:srgbClr val="F26B43"/>
          </p15:clr>
        </p15:guide>
        <p15:guide id="23" pos="1300">
          <p15:clr>
            <a:srgbClr val="F26B43"/>
          </p15:clr>
        </p15:guide>
        <p15:guide id="24" pos="1590">
          <p15:clr>
            <a:srgbClr val="F26B43"/>
          </p15:clr>
        </p15:guide>
        <p15:guide id="25" pos="1736">
          <p15:clr>
            <a:srgbClr val="F26B43"/>
          </p15:clr>
        </p15:guide>
        <p15:guide id="26" pos="2026">
          <p15:clr>
            <a:srgbClr val="F26B43"/>
          </p15:clr>
        </p15:guide>
        <p15:guide id="27" pos="2171">
          <p15:clr>
            <a:srgbClr val="F26B43"/>
          </p15:clr>
        </p15:guide>
        <p15:guide id="28" pos="2461">
          <p15:clr>
            <a:srgbClr val="F26B43"/>
          </p15:clr>
        </p15:guide>
        <p15:guide id="29" pos="2606">
          <p15:clr>
            <a:srgbClr val="F26B43"/>
          </p15:clr>
        </p15:guide>
        <p15:guide id="30" pos="2897">
          <p15:clr>
            <a:srgbClr val="F26B43"/>
          </p15:clr>
        </p15:guide>
        <p15:guide id="31" pos="3042">
          <p15:clr>
            <a:srgbClr val="F26B43"/>
          </p15:clr>
        </p15:guide>
        <p15:guide id="32" pos="3332">
          <p15:clr>
            <a:srgbClr val="F26B43"/>
          </p15:clr>
        </p15:guide>
        <p15:guide id="33" pos="3477">
          <p15:clr>
            <a:srgbClr val="F26B43"/>
          </p15:clr>
        </p15:guide>
        <p15:guide id="34" pos="3767">
          <p15:clr>
            <a:srgbClr val="F26B43"/>
          </p15:clr>
        </p15:guide>
        <p15:guide id="35" pos="3913">
          <p15:clr>
            <a:srgbClr val="F26B43"/>
          </p15:clr>
        </p15:guide>
        <p15:guide id="36" pos="4203">
          <p15:clr>
            <a:srgbClr val="F26B43"/>
          </p15:clr>
        </p15:guide>
        <p15:guide id="37" pos="4348">
          <p15:clr>
            <a:srgbClr val="F26B43"/>
          </p15:clr>
        </p15:guide>
        <p15:guide id="38" pos="4638">
          <p15:clr>
            <a:srgbClr val="F26B43"/>
          </p15:clr>
        </p15:guide>
        <p15:guide id="39" pos="4783">
          <p15:clr>
            <a:srgbClr val="F26B43"/>
          </p15:clr>
        </p15:guide>
        <p15:guide id="40" pos="5074">
          <p15:clr>
            <a:srgbClr val="F26B43"/>
          </p15:clr>
        </p15:guide>
        <p15:guide id="41" pos="5219">
          <p15:clr>
            <a:srgbClr val="F26B43"/>
          </p15:clr>
        </p15:guide>
        <p15:guide id="42" pos="5509">
          <p15:clr>
            <a:srgbClr val="F26B43"/>
          </p15:clr>
        </p15:guide>
        <p15:guide id="43" pos="5654">
          <p15:clr>
            <a:srgbClr val="F26B43"/>
          </p15:clr>
        </p15:guide>
        <p15:guide id="44" pos="5944">
          <p15:clr>
            <a:srgbClr val="F26B43"/>
          </p15:clr>
        </p15:guide>
        <p15:guide id="45" pos="6090">
          <p15:clr>
            <a:srgbClr val="F26B43"/>
          </p15:clr>
        </p15:guide>
        <p15:guide id="46" pos="6380">
          <p15:clr>
            <a:srgbClr val="F26B43"/>
          </p15:clr>
        </p15:guide>
        <p15:guide id="47" pos="6525">
          <p15:clr>
            <a:srgbClr val="F26B43"/>
          </p15:clr>
        </p15:guide>
        <p15:guide id="48" pos="6815">
          <p15:clr>
            <a:srgbClr val="F26B43"/>
          </p15:clr>
        </p15:guide>
        <p15:guide id="49" pos="6960">
          <p15:clr>
            <a:srgbClr val="F26B43"/>
          </p15:clr>
        </p15:guide>
        <p15:guide id="50" pos="7251">
          <p15:clr>
            <a:srgbClr val="F26B43"/>
          </p15:clr>
        </p15:guide>
        <p15:guide id="51" pos="7396">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9" y="1"/>
            <a:ext cx="10829924" cy="1124980"/>
          </a:xfrm>
          <a:prstGeom prst="rect">
            <a:avLst/>
          </a:prstGeom>
        </p:spPr>
        <p:txBody>
          <a:bodyPr vert="horz" lIns="0" tIns="45720" rIns="0" bIns="45720" rtlCol="0" anchor="b" anchorCtr="0">
            <a:normAutofit/>
          </a:bodyPr>
          <a:lstStyle/>
          <a:p>
            <a:r>
              <a:rPr lang="pl-PL" dirty="0" err="1"/>
              <a:t>Click</a:t>
            </a:r>
            <a:r>
              <a:rPr lang="pl-PL" dirty="0"/>
              <a:t> to </a:t>
            </a:r>
            <a:r>
              <a:rPr lang="pl-PL" dirty="0" err="1"/>
              <a:t>edit</a:t>
            </a:r>
            <a:endParaRPr lang="en-US" dirty="0"/>
          </a:p>
        </p:txBody>
      </p:sp>
      <p:sp>
        <p:nvSpPr>
          <p:cNvPr id="3" name="Text Placeholder 2"/>
          <p:cNvSpPr>
            <a:spLocks noGrp="1"/>
          </p:cNvSpPr>
          <p:nvPr>
            <p:ph type="body" idx="1"/>
          </p:nvPr>
        </p:nvSpPr>
        <p:spPr>
          <a:xfrm>
            <a:off x="681039" y="1484784"/>
            <a:ext cx="10829924" cy="4692178"/>
          </a:xfrm>
          <a:prstGeom prst="rect">
            <a:avLst/>
          </a:prstGeom>
        </p:spPr>
        <p:txBody>
          <a:bodyPr vert="horz" lIns="0" tIns="45720" rIns="0" bIns="45720" rtlCol="0">
            <a:normAutofit/>
          </a:bodyPr>
          <a:lstStyle/>
          <a:p>
            <a:pPr lvl="0"/>
            <a:r>
              <a:rPr lang="pl-PL" dirty="0"/>
              <a:t>First </a:t>
            </a:r>
            <a:r>
              <a:rPr lang="pl-PL" dirty="0" err="1"/>
              <a:t>level</a:t>
            </a:r>
            <a:endParaRPr lang="pl-PL" dirty="0"/>
          </a:p>
          <a:p>
            <a:pPr lvl="1"/>
            <a:r>
              <a:rPr lang="pl-PL" dirty="0"/>
              <a:t>Second </a:t>
            </a:r>
            <a:r>
              <a:rPr lang="pl-PL" dirty="0" err="1"/>
              <a:t>level</a:t>
            </a:r>
            <a:endParaRPr lang="pl-PL" dirty="0"/>
          </a:p>
          <a:p>
            <a:pPr lvl="2"/>
            <a:r>
              <a:rPr lang="pl-PL" dirty="0"/>
              <a:t>Third </a:t>
            </a:r>
            <a:r>
              <a:rPr lang="pl-PL" dirty="0" err="1"/>
              <a:t>level</a:t>
            </a:r>
            <a:r>
              <a:rPr lang="pl-PL" dirty="0"/>
              <a:t>	</a:t>
            </a:r>
          </a:p>
          <a:p>
            <a:pPr lvl="3"/>
            <a:r>
              <a:rPr lang="pl-PL" dirty="0" err="1"/>
              <a:t>Fourth</a:t>
            </a:r>
            <a:r>
              <a:rPr lang="pl-PL" dirty="0"/>
              <a:t> </a:t>
            </a:r>
            <a:r>
              <a:rPr lang="pl-PL" dirty="0" err="1"/>
              <a:t>level</a:t>
            </a:r>
            <a:endParaRPr lang="pl-PL" dirty="0"/>
          </a:p>
          <a:p>
            <a:pPr lvl="4"/>
            <a:r>
              <a:rPr lang="pl-PL" dirty="0" err="1"/>
              <a:t>Fifth</a:t>
            </a:r>
            <a:r>
              <a:rPr lang="pl-PL" dirty="0"/>
              <a:t> </a:t>
            </a:r>
            <a:r>
              <a:rPr lang="pl-PL" dirty="0" err="1"/>
              <a:t>level</a:t>
            </a:r>
            <a:endParaRPr lang="en-US" dirty="0"/>
          </a:p>
        </p:txBody>
      </p:sp>
      <p:sp>
        <p:nvSpPr>
          <p:cNvPr id="4" name="Date Placeholder 3"/>
          <p:cNvSpPr>
            <a:spLocks noGrp="1"/>
          </p:cNvSpPr>
          <p:nvPr>
            <p:ph type="dt" sz="half" idx="2"/>
          </p:nvPr>
        </p:nvSpPr>
        <p:spPr>
          <a:xfrm>
            <a:off x="7593012" y="6356350"/>
            <a:ext cx="2535237" cy="365125"/>
          </a:xfrm>
          <a:prstGeom prst="rect">
            <a:avLst/>
          </a:prstGeom>
        </p:spPr>
        <p:txBody>
          <a:bodyPr lIns="0" rIns="0" anchor="ctr" anchorCtr="0"/>
          <a:lstStyle>
            <a:lvl1pPr>
              <a:defRPr lang="pl-PL" sz="1200" b="0" smtClean="0">
                <a:solidFill>
                  <a:schemeClr val="tx1"/>
                </a:solidFill>
                <a:latin typeface="Roboto" panose="02000000000000000000" pitchFamily="2" charset="0"/>
                <a:ea typeface="Roboto" panose="02000000000000000000" pitchFamily="2" charset="0"/>
              </a:defRPr>
            </a:lvl1pPr>
          </a:lstStyle>
          <a:p>
            <a:pPr algn="r">
              <a:spcBef>
                <a:spcPts val="1000"/>
              </a:spcBef>
              <a:buSzPct val="78000"/>
              <a:buFont typeface="Wingdings" pitchFamily="2" charset="2"/>
              <a:buNone/>
            </a:pPr>
            <a:fld id="{2DF0A7F1-8DDE-AB40-ABD1-86832C9EAD8A}" type="datetimeFigureOut">
              <a:rPr lang="pl-PL" smtClean="0"/>
              <a:pPr algn="r">
                <a:spcBef>
                  <a:spcPts val="1000"/>
                </a:spcBef>
                <a:buSzPct val="78000"/>
                <a:buFont typeface="Wingdings" pitchFamily="2" charset="2"/>
                <a:buNone/>
              </a:pPr>
              <a:t>10.01.2024</a:t>
            </a:fld>
            <a:endParaRPr lang="pl-PL" dirty="0"/>
          </a:p>
        </p:txBody>
      </p:sp>
      <p:sp>
        <p:nvSpPr>
          <p:cNvPr id="5" name="Footer Placeholder 4"/>
          <p:cNvSpPr>
            <a:spLocks noGrp="1"/>
          </p:cNvSpPr>
          <p:nvPr>
            <p:ph type="ftr" sz="quarter" idx="3"/>
          </p:nvPr>
        </p:nvSpPr>
        <p:spPr>
          <a:xfrm>
            <a:off x="1373188" y="6356350"/>
            <a:ext cx="5989636" cy="365125"/>
          </a:xfrm>
          <a:prstGeom prst="rect">
            <a:avLst/>
          </a:prstGeom>
        </p:spPr>
        <p:txBody>
          <a:bodyPr lIns="0" rIns="0" anchor="ctr" anchorCtr="0"/>
          <a:lstStyle>
            <a:lvl1pPr>
              <a:defRPr lang="pl-PL" sz="1200" b="0" dirty="0">
                <a:solidFill>
                  <a:schemeClr val="tx1"/>
                </a:solidFill>
                <a:latin typeface="Roboto" panose="02000000000000000000" pitchFamily="2" charset="0"/>
                <a:ea typeface="Roboto" panose="02000000000000000000" pitchFamily="2" charset="0"/>
              </a:defRPr>
            </a:lvl1pPr>
          </a:lstStyle>
          <a:p>
            <a:pPr>
              <a:spcBef>
                <a:spcPts val="1000"/>
              </a:spcBef>
              <a:buSzPct val="78000"/>
              <a:buFont typeface="Wingdings" pitchFamily="2" charset="2"/>
              <a:buNone/>
            </a:pPr>
            <a:endParaRPr lang="pl-PL"/>
          </a:p>
        </p:txBody>
      </p:sp>
      <p:sp>
        <p:nvSpPr>
          <p:cNvPr id="6" name="Slide Number Placeholder 5"/>
          <p:cNvSpPr>
            <a:spLocks noGrp="1"/>
          </p:cNvSpPr>
          <p:nvPr>
            <p:ph type="sldNum" sz="quarter" idx="4"/>
          </p:nvPr>
        </p:nvSpPr>
        <p:spPr>
          <a:xfrm>
            <a:off x="681039" y="6356350"/>
            <a:ext cx="576261" cy="365125"/>
          </a:xfrm>
          <a:prstGeom prst="rect">
            <a:avLst/>
          </a:prstGeom>
          <a:solidFill>
            <a:schemeClr val="tx2"/>
          </a:solidFill>
        </p:spPr>
        <p:txBody>
          <a:bodyPr vert="horz" lIns="91440" tIns="45720" rIns="91440" bIns="45720" rtlCol="0" anchor="ctr"/>
          <a:lstStyle>
            <a:lvl1pPr>
              <a:defRPr lang="pl-PL" sz="1200" b="0" smtClean="0">
                <a:solidFill>
                  <a:schemeClr val="bg1"/>
                </a:solidFill>
                <a:latin typeface="Roboto" panose="02000000000000000000" pitchFamily="2" charset="0"/>
                <a:ea typeface="Roboto" panose="02000000000000000000" pitchFamily="2" charset="0"/>
              </a:defRPr>
            </a:lvl1pPr>
          </a:lstStyle>
          <a:p>
            <a:pPr algn="ctr"/>
            <a:fld id="{82F84508-4418-4F44-8CB3-6C056C4313D3}" type="slidenum">
              <a:rPr lang="pl-PL" smtClean="0"/>
              <a:pPr algn="ctr"/>
              <a:t>‹Nr.›</a:t>
            </a:fld>
            <a:endParaRPr lang="pl-PL" dirty="0"/>
          </a:p>
        </p:txBody>
      </p:sp>
      <p:pic>
        <p:nvPicPr>
          <p:cNvPr id="8" name="Grafika 7">
            <a:extLst>
              <a:ext uri="{FF2B5EF4-FFF2-40B4-BE49-F238E27FC236}">
                <a16:creationId xmlns:a16="http://schemas.microsoft.com/office/drawing/2014/main" id="{3BC88341-C4CB-6742-ABBA-07BF768051BA}"/>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0575857" y="6464765"/>
            <a:ext cx="946286" cy="144000"/>
          </a:xfrm>
          <a:prstGeom prst="rect">
            <a:avLst/>
          </a:prstGeom>
        </p:spPr>
      </p:pic>
    </p:spTree>
    <p:extLst>
      <p:ext uri="{BB962C8B-B14F-4D97-AF65-F5344CB8AC3E}">
        <p14:creationId xmlns:p14="http://schemas.microsoft.com/office/powerpoint/2010/main" val="27578331"/>
      </p:ext>
    </p:extLst>
  </p:cSld>
  <p:clrMap bg1="lt1" tx1="dk1" bg2="lt2" tx2="dk2" accent1="accent1" accent2="accent2" accent3="accent3" accent4="accent4" accent5="accent5" accent6="accent6" hlink="hlink" folHlink="folHlink"/>
  <p:sldLayoutIdLst>
    <p:sldLayoutId id="2147485460" r:id="rId1"/>
    <p:sldLayoutId id="2147485623" r:id="rId2"/>
    <p:sldLayoutId id="2147485466" r:id="rId3"/>
    <p:sldLayoutId id="2147485429" r:id="rId4"/>
    <p:sldLayoutId id="2147485611" r:id="rId5"/>
    <p:sldLayoutId id="2147485614" r:id="rId6"/>
    <p:sldLayoutId id="2147485613" r:id="rId7"/>
    <p:sldLayoutId id="2147485615" r:id="rId8"/>
  </p:sldLayoutIdLst>
  <p:txStyles>
    <p:titleStyle>
      <a:lvl1pPr algn="l" defTabSz="914400" rtl="0" eaLnBrk="1" latinLnBrk="0" hangingPunct="1">
        <a:lnSpc>
          <a:spcPct val="100000"/>
        </a:lnSpc>
        <a:spcBef>
          <a:spcPct val="0"/>
        </a:spcBef>
        <a:buNone/>
        <a:defRPr sz="3600" b="1" kern="1200">
          <a:solidFill>
            <a:schemeClr val="tx1"/>
          </a:solidFill>
          <a:latin typeface="Roboto" panose="02000000000000000000" pitchFamily="2" charset="0"/>
          <a:ea typeface="Roboto" panose="02000000000000000000" pitchFamily="2" charset="0"/>
          <a:cs typeface="+mj-cs"/>
        </a:defRPr>
      </a:lvl1pPr>
    </p:titleStyle>
    <p:bodyStyle>
      <a:lvl1pPr marL="228600" indent="-228600" algn="l" defTabSz="914400" rtl="0" eaLnBrk="1" latinLnBrk="0" hangingPunct="1">
        <a:lnSpc>
          <a:spcPct val="120000"/>
        </a:lnSpc>
        <a:spcBef>
          <a:spcPts val="400"/>
        </a:spcBef>
        <a:spcAft>
          <a:spcPts val="400"/>
        </a:spcAft>
        <a:buSzPct val="90000"/>
        <a:buFont typeface="Wingdings" pitchFamily="2" charset="2"/>
        <a:buChar char="§"/>
        <a:defRPr sz="2400" b="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120000"/>
        </a:lnSpc>
        <a:spcBef>
          <a:spcPts val="400"/>
        </a:spcBef>
        <a:spcAft>
          <a:spcPts val="400"/>
        </a:spcAft>
        <a:buSzPct val="90000"/>
        <a:buFont typeface="Wingdings" pitchFamily="2" charset="2"/>
        <a:buChar char="§"/>
        <a:defRPr sz="2400" b="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120000"/>
        </a:lnSpc>
        <a:spcBef>
          <a:spcPts val="400"/>
        </a:spcBef>
        <a:spcAft>
          <a:spcPts val="400"/>
        </a:spcAft>
        <a:buSzPct val="90000"/>
        <a:buFont typeface="Wingdings" pitchFamily="2" charset="2"/>
        <a:buChar char="§"/>
        <a:defRPr sz="2400" b="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120000"/>
        </a:lnSpc>
        <a:spcBef>
          <a:spcPts val="400"/>
        </a:spcBef>
        <a:spcAft>
          <a:spcPts val="400"/>
        </a:spcAft>
        <a:buSzPct val="90000"/>
        <a:buFont typeface="Wingdings" pitchFamily="2" charset="2"/>
        <a:buChar char="§"/>
        <a:defRPr sz="2400" b="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120000"/>
        </a:lnSpc>
        <a:spcBef>
          <a:spcPts val="400"/>
        </a:spcBef>
        <a:spcAft>
          <a:spcPts val="400"/>
        </a:spcAft>
        <a:buSzPct val="90000"/>
        <a:buFont typeface="Wingdings" pitchFamily="2" charset="2"/>
        <a:buChar char="§"/>
        <a:defRPr sz="2400" b="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57">
          <p15:clr>
            <a:srgbClr val="C35EA4"/>
          </p15:clr>
        </p15:guide>
        <p15:guide id="2" pos="792">
          <p15:clr>
            <a:srgbClr val="C35EA4"/>
          </p15:clr>
        </p15:guide>
        <p15:guide id="3" pos="1228">
          <p15:clr>
            <a:srgbClr val="C35EA4"/>
          </p15:clr>
        </p15:guide>
        <p15:guide id="4" pos="1663">
          <p15:clr>
            <a:srgbClr val="C35EA4"/>
          </p15:clr>
        </p15:guide>
        <p15:guide id="5" pos="2098">
          <p15:clr>
            <a:srgbClr val="C35EA4"/>
          </p15:clr>
        </p15:guide>
        <p15:guide id="6" pos="2534">
          <p15:clr>
            <a:srgbClr val="C35EA4"/>
          </p15:clr>
        </p15:guide>
        <p15:guide id="7" pos="2969">
          <p15:clr>
            <a:srgbClr val="C35EA4"/>
          </p15:clr>
        </p15:guide>
        <p15:guide id="8" pos="3405">
          <p15:clr>
            <a:srgbClr val="C35EA4"/>
          </p15:clr>
        </p15:guide>
        <p15:guide id="9" pos="7323">
          <p15:clr>
            <a:srgbClr val="C35EA4"/>
          </p15:clr>
        </p15:guide>
        <p15:guide id="10" pos="6888">
          <p15:clr>
            <a:srgbClr val="C35EA4"/>
          </p15:clr>
        </p15:guide>
        <p15:guide id="11" pos="6452">
          <p15:clr>
            <a:srgbClr val="C35EA4"/>
          </p15:clr>
        </p15:guide>
        <p15:guide id="12" pos="3840">
          <p15:clr>
            <a:srgbClr val="C35EA4"/>
          </p15:clr>
        </p15:guide>
        <p15:guide id="13" pos="6017">
          <p15:clr>
            <a:srgbClr val="C35EA4"/>
          </p15:clr>
        </p15:guide>
        <p15:guide id="14" pos="5582">
          <p15:clr>
            <a:srgbClr val="C35EA4"/>
          </p15:clr>
        </p15:guide>
        <p15:guide id="15" pos="5146">
          <p15:clr>
            <a:srgbClr val="C35EA4"/>
          </p15:clr>
        </p15:guide>
        <p15:guide id="16" pos="4711">
          <p15:clr>
            <a:srgbClr val="C35EA4"/>
          </p15:clr>
        </p15:guide>
        <p15:guide id="17" pos="4275">
          <p15:clr>
            <a:srgbClr val="C35EA4"/>
          </p15:clr>
        </p15:guide>
        <p15:guide id="18" pos="284">
          <p15:clr>
            <a:srgbClr val="F26B43"/>
          </p15:clr>
        </p15:guide>
        <p15:guide id="19" pos="720">
          <p15:clr>
            <a:srgbClr val="F26B43"/>
          </p15:clr>
        </p15:guide>
        <p15:guide id="20" pos="429">
          <p15:clr>
            <a:srgbClr val="F26B43"/>
          </p15:clr>
        </p15:guide>
        <p15:guide id="21" pos="865">
          <p15:clr>
            <a:srgbClr val="F26B43"/>
          </p15:clr>
        </p15:guide>
        <p15:guide id="22" pos="1155">
          <p15:clr>
            <a:srgbClr val="F26B43"/>
          </p15:clr>
        </p15:guide>
        <p15:guide id="23" pos="1300">
          <p15:clr>
            <a:srgbClr val="F26B43"/>
          </p15:clr>
        </p15:guide>
        <p15:guide id="24" pos="1590">
          <p15:clr>
            <a:srgbClr val="F26B43"/>
          </p15:clr>
        </p15:guide>
        <p15:guide id="25" pos="1736">
          <p15:clr>
            <a:srgbClr val="F26B43"/>
          </p15:clr>
        </p15:guide>
        <p15:guide id="26" pos="2026">
          <p15:clr>
            <a:srgbClr val="F26B43"/>
          </p15:clr>
        </p15:guide>
        <p15:guide id="27" pos="2171">
          <p15:clr>
            <a:srgbClr val="F26B43"/>
          </p15:clr>
        </p15:guide>
        <p15:guide id="28" pos="2461">
          <p15:clr>
            <a:srgbClr val="F26B43"/>
          </p15:clr>
        </p15:guide>
        <p15:guide id="29" pos="2606">
          <p15:clr>
            <a:srgbClr val="F26B43"/>
          </p15:clr>
        </p15:guide>
        <p15:guide id="30" pos="2897">
          <p15:clr>
            <a:srgbClr val="F26B43"/>
          </p15:clr>
        </p15:guide>
        <p15:guide id="31" pos="3042">
          <p15:clr>
            <a:srgbClr val="F26B43"/>
          </p15:clr>
        </p15:guide>
        <p15:guide id="32" pos="3332">
          <p15:clr>
            <a:srgbClr val="F26B43"/>
          </p15:clr>
        </p15:guide>
        <p15:guide id="33" pos="3477">
          <p15:clr>
            <a:srgbClr val="F26B43"/>
          </p15:clr>
        </p15:guide>
        <p15:guide id="34" pos="3767">
          <p15:clr>
            <a:srgbClr val="F26B43"/>
          </p15:clr>
        </p15:guide>
        <p15:guide id="35" pos="3913">
          <p15:clr>
            <a:srgbClr val="F26B43"/>
          </p15:clr>
        </p15:guide>
        <p15:guide id="36" pos="4203">
          <p15:clr>
            <a:srgbClr val="F26B43"/>
          </p15:clr>
        </p15:guide>
        <p15:guide id="37" pos="4348">
          <p15:clr>
            <a:srgbClr val="F26B43"/>
          </p15:clr>
        </p15:guide>
        <p15:guide id="38" pos="4638">
          <p15:clr>
            <a:srgbClr val="F26B43"/>
          </p15:clr>
        </p15:guide>
        <p15:guide id="39" pos="4783">
          <p15:clr>
            <a:srgbClr val="F26B43"/>
          </p15:clr>
        </p15:guide>
        <p15:guide id="40" pos="5074">
          <p15:clr>
            <a:srgbClr val="F26B43"/>
          </p15:clr>
        </p15:guide>
        <p15:guide id="41" pos="5219">
          <p15:clr>
            <a:srgbClr val="F26B43"/>
          </p15:clr>
        </p15:guide>
        <p15:guide id="42" pos="5509">
          <p15:clr>
            <a:srgbClr val="F26B43"/>
          </p15:clr>
        </p15:guide>
        <p15:guide id="43" pos="5654">
          <p15:clr>
            <a:srgbClr val="F26B43"/>
          </p15:clr>
        </p15:guide>
        <p15:guide id="44" pos="5944">
          <p15:clr>
            <a:srgbClr val="F26B43"/>
          </p15:clr>
        </p15:guide>
        <p15:guide id="45" pos="6090">
          <p15:clr>
            <a:srgbClr val="F26B43"/>
          </p15:clr>
        </p15:guide>
        <p15:guide id="46" pos="6380">
          <p15:clr>
            <a:srgbClr val="F26B43"/>
          </p15:clr>
        </p15:guide>
        <p15:guide id="47" pos="6525">
          <p15:clr>
            <a:srgbClr val="F26B43"/>
          </p15:clr>
        </p15:guide>
        <p15:guide id="48" pos="6815">
          <p15:clr>
            <a:srgbClr val="F26B43"/>
          </p15:clr>
        </p15:guide>
        <p15:guide id="49" pos="6960">
          <p15:clr>
            <a:srgbClr val="F26B43"/>
          </p15:clr>
        </p15:guide>
        <p15:guide id="50" pos="7251">
          <p15:clr>
            <a:srgbClr val="F26B43"/>
          </p15:clr>
        </p15:guide>
        <p15:guide id="51" pos="7396">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9" y="1"/>
            <a:ext cx="10829924" cy="1124980"/>
          </a:xfrm>
          <a:prstGeom prst="rect">
            <a:avLst/>
          </a:prstGeom>
        </p:spPr>
        <p:txBody>
          <a:bodyPr vert="horz" lIns="0" tIns="45720" rIns="0" bIns="45720" rtlCol="0" anchor="b" anchorCtr="0">
            <a:normAutofit/>
          </a:bodyPr>
          <a:lstStyle/>
          <a:p>
            <a:r>
              <a:rPr lang="pl-PL" dirty="0" err="1"/>
              <a:t>Click</a:t>
            </a:r>
            <a:r>
              <a:rPr lang="pl-PL" dirty="0"/>
              <a:t> to </a:t>
            </a:r>
            <a:r>
              <a:rPr lang="pl-PL" dirty="0" err="1"/>
              <a:t>edit</a:t>
            </a:r>
            <a:endParaRPr lang="en-US" dirty="0"/>
          </a:p>
        </p:txBody>
      </p:sp>
      <p:sp>
        <p:nvSpPr>
          <p:cNvPr id="3" name="Text Placeholder 2"/>
          <p:cNvSpPr>
            <a:spLocks noGrp="1"/>
          </p:cNvSpPr>
          <p:nvPr>
            <p:ph type="body" idx="1"/>
          </p:nvPr>
        </p:nvSpPr>
        <p:spPr>
          <a:xfrm>
            <a:off x="681039" y="1484784"/>
            <a:ext cx="10829924" cy="4692178"/>
          </a:xfrm>
          <a:prstGeom prst="rect">
            <a:avLst/>
          </a:prstGeom>
        </p:spPr>
        <p:txBody>
          <a:bodyPr vert="horz" lIns="0" tIns="45720" rIns="0" bIns="45720" rtlCol="0">
            <a:normAutofit/>
          </a:bodyPr>
          <a:lstStyle/>
          <a:p>
            <a:pPr lvl="0"/>
            <a:r>
              <a:rPr lang="pl-PL" dirty="0"/>
              <a:t>First </a:t>
            </a:r>
            <a:r>
              <a:rPr lang="pl-PL" dirty="0" err="1"/>
              <a:t>level</a:t>
            </a:r>
            <a:endParaRPr lang="pl-PL" dirty="0"/>
          </a:p>
          <a:p>
            <a:pPr lvl="1"/>
            <a:r>
              <a:rPr lang="pl-PL" dirty="0"/>
              <a:t>Second </a:t>
            </a:r>
            <a:r>
              <a:rPr lang="pl-PL" dirty="0" err="1"/>
              <a:t>level</a:t>
            </a:r>
            <a:endParaRPr lang="pl-PL" dirty="0"/>
          </a:p>
          <a:p>
            <a:pPr lvl="2"/>
            <a:r>
              <a:rPr lang="pl-PL" dirty="0"/>
              <a:t>Third </a:t>
            </a:r>
            <a:r>
              <a:rPr lang="pl-PL" dirty="0" err="1"/>
              <a:t>level</a:t>
            </a:r>
            <a:r>
              <a:rPr lang="pl-PL" dirty="0"/>
              <a:t>	</a:t>
            </a:r>
          </a:p>
          <a:p>
            <a:pPr lvl="3"/>
            <a:r>
              <a:rPr lang="pl-PL" dirty="0" err="1"/>
              <a:t>Fourth</a:t>
            </a:r>
            <a:r>
              <a:rPr lang="pl-PL" dirty="0"/>
              <a:t> </a:t>
            </a:r>
            <a:r>
              <a:rPr lang="pl-PL" dirty="0" err="1"/>
              <a:t>level</a:t>
            </a:r>
            <a:endParaRPr lang="pl-PL" dirty="0"/>
          </a:p>
          <a:p>
            <a:pPr lvl="4"/>
            <a:r>
              <a:rPr lang="pl-PL" dirty="0" err="1"/>
              <a:t>Fifth</a:t>
            </a:r>
            <a:r>
              <a:rPr lang="pl-PL" dirty="0"/>
              <a:t> </a:t>
            </a:r>
            <a:r>
              <a:rPr lang="pl-PL" dirty="0" err="1"/>
              <a:t>level</a:t>
            </a:r>
            <a:endParaRPr lang="en-US" dirty="0"/>
          </a:p>
        </p:txBody>
      </p:sp>
      <p:sp>
        <p:nvSpPr>
          <p:cNvPr id="4" name="Date Placeholder 3"/>
          <p:cNvSpPr>
            <a:spLocks noGrp="1"/>
          </p:cNvSpPr>
          <p:nvPr>
            <p:ph type="dt" sz="half" idx="2"/>
          </p:nvPr>
        </p:nvSpPr>
        <p:spPr>
          <a:xfrm>
            <a:off x="7593012" y="6356350"/>
            <a:ext cx="2535237" cy="365125"/>
          </a:xfrm>
          <a:prstGeom prst="rect">
            <a:avLst/>
          </a:prstGeom>
        </p:spPr>
        <p:txBody>
          <a:bodyPr lIns="0" rIns="0" anchor="ctr" anchorCtr="0"/>
          <a:lstStyle>
            <a:lvl1pPr>
              <a:defRPr lang="pl-PL" sz="1200" b="0" smtClean="0">
                <a:solidFill>
                  <a:schemeClr val="tx1"/>
                </a:solidFill>
                <a:latin typeface="Roboto" panose="02000000000000000000" pitchFamily="2" charset="0"/>
                <a:ea typeface="Roboto" panose="02000000000000000000" pitchFamily="2" charset="0"/>
              </a:defRPr>
            </a:lvl1pPr>
          </a:lstStyle>
          <a:p>
            <a:pPr algn="r">
              <a:spcBef>
                <a:spcPts val="1000"/>
              </a:spcBef>
              <a:buSzPct val="78000"/>
              <a:buFont typeface="Wingdings" pitchFamily="2" charset="2"/>
              <a:buNone/>
            </a:pPr>
            <a:fld id="{2DF0A7F1-8DDE-AB40-ABD1-86832C9EAD8A}" type="datetimeFigureOut">
              <a:rPr lang="pl-PL" smtClean="0"/>
              <a:pPr algn="r">
                <a:spcBef>
                  <a:spcPts val="1000"/>
                </a:spcBef>
                <a:buSzPct val="78000"/>
                <a:buFont typeface="Wingdings" pitchFamily="2" charset="2"/>
                <a:buNone/>
              </a:pPr>
              <a:t>10.01.2024</a:t>
            </a:fld>
            <a:endParaRPr lang="pl-PL" dirty="0"/>
          </a:p>
        </p:txBody>
      </p:sp>
      <p:sp>
        <p:nvSpPr>
          <p:cNvPr id="5" name="Footer Placeholder 4"/>
          <p:cNvSpPr>
            <a:spLocks noGrp="1"/>
          </p:cNvSpPr>
          <p:nvPr>
            <p:ph type="ftr" sz="quarter" idx="3"/>
          </p:nvPr>
        </p:nvSpPr>
        <p:spPr>
          <a:xfrm>
            <a:off x="1373188" y="6356350"/>
            <a:ext cx="5989636" cy="365125"/>
          </a:xfrm>
          <a:prstGeom prst="rect">
            <a:avLst/>
          </a:prstGeom>
        </p:spPr>
        <p:txBody>
          <a:bodyPr lIns="0" rIns="0" anchor="ctr" anchorCtr="0"/>
          <a:lstStyle>
            <a:lvl1pPr>
              <a:defRPr lang="pl-PL" sz="1200" b="0" dirty="0">
                <a:solidFill>
                  <a:schemeClr val="tx1"/>
                </a:solidFill>
                <a:latin typeface="Roboto" panose="02000000000000000000" pitchFamily="2" charset="0"/>
                <a:ea typeface="Roboto" panose="02000000000000000000" pitchFamily="2" charset="0"/>
              </a:defRPr>
            </a:lvl1pPr>
          </a:lstStyle>
          <a:p>
            <a:pPr>
              <a:spcBef>
                <a:spcPts val="1000"/>
              </a:spcBef>
              <a:buSzPct val="78000"/>
              <a:buFont typeface="Wingdings" pitchFamily="2" charset="2"/>
              <a:buNone/>
            </a:pPr>
            <a:endParaRPr lang="pl-PL"/>
          </a:p>
        </p:txBody>
      </p:sp>
      <p:sp>
        <p:nvSpPr>
          <p:cNvPr id="6" name="Slide Number Placeholder 5"/>
          <p:cNvSpPr>
            <a:spLocks noGrp="1"/>
          </p:cNvSpPr>
          <p:nvPr>
            <p:ph type="sldNum" sz="quarter" idx="4"/>
          </p:nvPr>
        </p:nvSpPr>
        <p:spPr>
          <a:xfrm>
            <a:off x="681039" y="6356350"/>
            <a:ext cx="576261" cy="365125"/>
          </a:xfrm>
          <a:prstGeom prst="rect">
            <a:avLst/>
          </a:prstGeom>
          <a:solidFill>
            <a:schemeClr val="tx2"/>
          </a:solidFill>
        </p:spPr>
        <p:txBody>
          <a:bodyPr vert="horz" lIns="91440" tIns="45720" rIns="91440" bIns="45720" rtlCol="0" anchor="ctr"/>
          <a:lstStyle>
            <a:lvl1pPr>
              <a:defRPr lang="pl-PL" sz="1200" b="0" smtClean="0">
                <a:solidFill>
                  <a:schemeClr val="bg1"/>
                </a:solidFill>
                <a:latin typeface="Roboto" panose="02000000000000000000" pitchFamily="2" charset="0"/>
                <a:ea typeface="Roboto" panose="02000000000000000000" pitchFamily="2" charset="0"/>
              </a:defRPr>
            </a:lvl1pPr>
          </a:lstStyle>
          <a:p>
            <a:pPr algn="ctr"/>
            <a:fld id="{82F84508-4418-4F44-8CB3-6C056C4313D3}" type="slidenum">
              <a:rPr lang="pl-PL" smtClean="0"/>
              <a:pPr algn="ctr"/>
              <a:t>‹Nr.›</a:t>
            </a:fld>
            <a:endParaRPr lang="pl-PL" dirty="0"/>
          </a:p>
        </p:txBody>
      </p:sp>
      <p:pic>
        <p:nvPicPr>
          <p:cNvPr id="8" name="Grafika 7">
            <a:extLst>
              <a:ext uri="{FF2B5EF4-FFF2-40B4-BE49-F238E27FC236}">
                <a16:creationId xmlns:a16="http://schemas.microsoft.com/office/drawing/2014/main" id="{212E7A99-C707-144F-8DDE-3D95B9BA964C}"/>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0575857" y="6464765"/>
            <a:ext cx="946286" cy="144000"/>
          </a:xfrm>
          <a:prstGeom prst="rect">
            <a:avLst/>
          </a:prstGeom>
        </p:spPr>
      </p:pic>
    </p:spTree>
    <p:extLst>
      <p:ext uri="{BB962C8B-B14F-4D97-AF65-F5344CB8AC3E}">
        <p14:creationId xmlns:p14="http://schemas.microsoft.com/office/powerpoint/2010/main" val="2588258241"/>
      </p:ext>
    </p:extLst>
  </p:cSld>
  <p:clrMap bg1="lt1" tx1="dk1" bg2="lt2" tx2="dk2" accent1="accent1" accent2="accent2" accent3="accent3" accent4="accent4" accent5="accent5" accent6="accent6" hlink="hlink" folHlink="folHlink"/>
  <p:sldLayoutIdLst>
    <p:sldLayoutId id="2147485425" r:id="rId1"/>
    <p:sldLayoutId id="2147485426" r:id="rId2"/>
    <p:sldLayoutId id="2147485467" r:id="rId3"/>
    <p:sldLayoutId id="2147485625" r:id="rId4"/>
    <p:sldLayoutId id="2147485624" r:id="rId5"/>
    <p:sldLayoutId id="2147485521" r:id="rId6"/>
    <p:sldLayoutId id="2147485522" r:id="rId7"/>
  </p:sldLayoutIdLst>
  <p:txStyles>
    <p:titleStyle>
      <a:lvl1pPr algn="l" defTabSz="914400" rtl="0" eaLnBrk="1" latinLnBrk="0" hangingPunct="1">
        <a:lnSpc>
          <a:spcPct val="100000"/>
        </a:lnSpc>
        <a:spcBef>
          <a:spcPct val="0"/>
        </a:spcBef>
        <a:buNone/>
        <a:defRPr sz="3600" b="1" kern="1200">
          <a:solidFill>
            <a:schemeClr val="tx1"/>
          </a:solidFill>
          <a:latin typeface="Roboto" panose="02000000000000000000" pitchFamily="2" charset="0"/>
          <a:ea typeface="Roboto" panose="02000000000000000000" pitchFamily="2" charset="0"/>
          <a:cs typeface="+mj-cs"/>
        </a:defRPr>
      </a:lvl1pPr>
    </p:titleStyle>
    <p:bodyStyle>
      <a:lvl1pPr marL="228600" indent="-228600" algn="l" defTabSz="914400" rtl="0" eaLnBrk="1" latinLnBrk="0" hangingPunct="1">
        <a:lnSpc>
          <a:spcPct val="120000"/>
        </a:lnSpc>
        <a:spcBef>
          <a:spcPts val="400"/>
        </a:spcBef>
        <a:spcAft>
          <a:spcPts val="400"/>
        </a:spcAft>
        <a:buSzPct val="90000"/>
        <a:buFont typeface="Wingdings" pitchFamily="2" charset="2"/>
        <a:buChar char="§"/>
        <a:defRPr sz="2400" b="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120000"/>
        </a:lnSpc>
        <a:spcBef>
          <a:spcPts val="400"/>
        </a:spcBef>
        <a:spcAft>
          <a:spcPts val="400"/>
        </a:spcAft>
        <a:buSzPct val="90000"/>
        <a:buFont typeface="Wingdings" pitchFamily="2" charset="2"/>
        <a:buChar char="§"/>
        <a:defRPr sz="2400" b="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120000"/>
        </a:lnSpc>
        <a:spcBef>
          <a:spcPts val="400"/>
        </a:spcBef>
        <a:spcAft>
          <a:spcPts val="400"/>
        </a:spcAft>
        <a:buSzPct val="90000"/>
        <a:buFont typeface="Wingdings" pitchFamily="2" charset="2"/>
        <a:buChar char="§"/>
        <a:defRPr sz="2400" b="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120000"/>
        </a:lnSpc>
        <a:spcBef>
          <a:spcPts val="400"/>
        </a:spcBef>
        <a:spcAft>
          <a:spcPts val="400"/>
        </a:spcAft>
        <a:buSzPct val="90000"/>
        <a:buFont typeface="Wingdings" pitchFamily="2" charset="2"/>
        <a:buChar char="§"/>
        <a:defRPr sz="2400" b="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120000"/>
        </a:lnSpc>
        <a:spcBef>
          <a:spcPts val="400"/>
        </a:spcBef>
        <a:spcAft>
          <a:spcPts val="400"/>
        </a:spcAft>
        <a:buSzPct val="90000"/>
        <a:buFont typeface="Wingdings" pitchFamily="2" charset="2"/>
        <a:buChar char="§"/>
        <a:defRPr sz="2400" b="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57">
          <p15:clr>
            <a:srgbClr val="C35EA4"/>
          </p15:clr>
        </p15:guide>
        <p15:guide id="2" pos="792">
          <p15:clr>
            <a:srgbClr val="C35EA4"/>
          </p15:clr>
        </p15:guide>
        <p15:guide id="3" pos="1228">
          <p15:clr>
            <a:srgbClr val="C35EA4"/>
          </p15:clr>
        </p15:guide>
        <p15:guide id="4" pos="1663">
          <p15:clr>
            <a:srgbClr val="C35EA4"/>
          </p15:clr>
        </p15:guide>
        <p15:guide id="5" pos="2098">
          <p15:clr>
            <a:srgbClr val="C35EA4"/>
          </p15:clr>
        </p15:guide>
        <p15:guide id="6" pos="2534">
          <p15:clr>
            <a:srgbClr val="C35EA4"/>
          </p15:clr>
        </p15:guide>
        <p15:guide id="7" pos="2969">
          <p15:clr>
            <a:srgbClr val="C35EA4"/>
          </p15:clr>
        </p15:guide>
        <p15:guide id="8" pos="3405">
          <p15:clr>
            <a:srgbClr val="C35EA4"/>
          </p15:clr>
        </p15:guide>
        <p15:guide id="9" pos="7323">
          <p15:clr>
            <a:srgbClr val="C35EA4"/>
          </p15:clr>
        </p15:guide>
        <p15:guide id="10" pos="6888">
          <p15:clr>
            <a:srgbClr val="C35EA4"/>
          </p15:clr>
        </p15:guide>
        <p15:guide id="11" pos="6452">
          <p15:clr>
            <a:srgbClr val="C35EA4"/>
          </p15:clr>
        </p15:guide>
        <p15:guide id="12" pos="3840">
          <p15:clr>
            <a:srgbClr val="C35EA4"/>
          </p15:clr>
        </p15:guide>
        <p15:guide id="13" pos="6017">
          <p15:clr>
            <a:srgbClr val="C35EA4"/>
          </p15:clr>
        </p15:guide>
        <p15:guide id="14" pos="5582">
          <p15:clr>
            <a:srgbClr val="C35EA4"/>
          </p15:clr>
        </p15:guide>
        <p15:guide id="15" pos="5146">
          <p15:clr>
            <a:srgbClr val="C35EA4"/>
          </p15:clr>
        </p15:guide>
        <p15:guide id="16" pos="4711">
          <p15:clr>
            <a:srgbClr val="C35EA4"/>
          </p15:clr>
        </p15:guide>
        <p15:guide id="17" pos="4275">
          <p15:clr>
            <a:srgbClr val="C35EA4"/>
          </p15:clr>
        </p15:guide>
        <p15:guide id="18" pos="284">
          <p15:clr>
            <a:srgbClr val="F26B43"/>
          </p15:clr>
        </p15:guide>
        <p15:guide id="19" pos="720">
          <p15:clr>
            <a:srgbClr val="F26B43"/>
          </p15:clr>
        </p15:guide>
        <p15:guide id="20" pos="429">
          <p15:clr>
            <a:srgbClr val="F26B43"/>
          </p15:clr>
        </p15:guide>
        <p15:guide id="21" pos="865">
          <p15:clr>
            <a:srgbClr val="F26B43"/>
          </p15:clr>
        </p15:guide>
        <p15:guide id="22" pos="1155">
          <p15:clr>
            <a:srgbClr val="F26B43"/>
          </p15:clr>
        </p15:guide>
        <p15:guide id="23" pos="1300">
          <p15:clr>
            <a:srgbClr val="F26B43"/>
          </p15:clr>
        </p15:guide>
        <p15:guide id="24" pos="1590">
          <p15:clr>
            <a:srgbClr val="F26B43"/>
          </p15:clr>
        </p15:guide>
        <p15:guide id="25" pos="1736">
          <p15:clr>
            <a:srgbClr val="F26B43"/>
          </p15:clr>
        </p15:guide>
        <p15:guide id="26" pos="2026">
          <p15:clr>
            <a:srgbClr val="F26B43"/>
          </p15:clr>
        </p15:guide>
        <p15:guide id="27" pos="2171">
          <p15:clr>
            <a:srgbClr val="F26B43"/>
          </p15:clr>
        </p15:guide>
        <p15:guide id="28" pos="2461">
          <p15:clr>
            <a:srgbClr val="F26B43"/>
          </p15:clr>
        </p15:guide>
        <p15:guide id="29" pos="2606">
          <p15:clr>
            <a:srgbClr val="F26B43"/>
          </p15:clr>
        </p15:guide>
        <p15:guide id="30" pos="2897">
          <p15:clr>
            <a:srgbClr val="F26B43"/>
          </p15:clr>
        </p15:guide>
        <p15:guide id="31" pos="3042">
          <p15:clr>
            <a:srgbClr val="F26B43"/>
          </p15:clr>
        </p15:guide>
        <p15:guide id="32" pos="3332">
          <p15:clr>
            <a:srgbClr val="F26B43"/>
          </p15:clr>
        </p15:guide>
        <p15:guide id="33" pos="3477">
          <p15:clr>
            <a:srgbClr val="F26B43"/>
          </p15:clr>
        </p15:guide>
        <p15:guide id="34" pos="3767">
          <p15:clr>
            <a:srgbClr val="F26B43"/>
          </p15:clr>
        </p15:guide>
        <p15:guide id="35" pos="3913">
          <p15:clr>
            <a:srgbClr val="F26B43"/>
          </p15:clr>
        </p15:guide>
        <p15:guide id="36" pos="4203">
          <p15:clr>
            <a:srgbClr val="F26B43"/>
          </p15:clr>
        </p15:guide>
        <p15:guide id="37" pos="4348">
          <p15:clr>
            <a:srgbClr val="F26B43"/>
          </p15:clr>
        </p15:guide>
        <p15:guide id="38" pos="4638">
          <p15:clr>
            <a:srgbClr val="F26B43"/>
          </p15:clr>
        </p15:guide>
        <p15:guide id="39" pos="4783">
          <p15:clr>
            <a:srgbClr val="F26B43"/>
          </p15:clr>
        </p15:guide>
        <p15:guide id="40" pos="5074">
          <p15:clr>
            <a:srgbClr val="F26B43"/>
          </p15:clr>
        </p15:guide>
        <p15:guide id="41" pos="5219">
          <p15:clr>
            <a:srgbClr val="F26B43"/>
          </p15:clr>
        </p15:guide>
        <p15:guide id="42" pos="5509">
          <p15:clr>
            <a:srgbClr val="F26B43"/>
          </p15:clr>
        </p15:guide>
        <p15:guide id="43" pos="5654">
          <p15:clr>
            <a:srgbClr val="F26B43"/>
          </p15:clr>
        </p15:guide>
        <p15:guide id="44" pos="5944">
          <p15:clr>
            <a:srgbClr val="F26B43"/>
          </p15:clr>
        </p15:guide>
        <p15:guide id="45" pos="6090">
          <p15:clr>
            <a:srgbClr val="F26B43"/>
          </p15:clr>
        </p15:guide>
        <p15:guide id="46" pos="6380">
          <p15:clr>
            <a:srgbClr val="F26B43"/>
          </p15:clr>
        </p15:guide>
        <p15:guide id="47" pos="6525">
          <p15:clr>
            <a:srgbClr val="F26B43"/>
          </p15:clr>
        </p15:guide>
        <p15:guide id="48" pos="6815">
          <p15:clr>
            <a:srgbClr val="F26B43"/>
          </p15:clr>
        </p15:guide>
        <p15:guide id="49" pos="6960">
          <p15:clr>
            <a:srgbClr val="F26B43"/>
          </p15:clr>
        </p15:guide>
        <p15:guide id="50" pos="7251">
          <p15:clr>
            <a:srgbClr val="F26B43"/>
          </p15:clr>
        </p15:guide>
        <p15:guide id="51" pos="7396">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9" y="1"/>
            <a:ext cx="10829924" cy="1124980"/>
          </a:xfrm>
          <a:prstGeom prst="rect">
            <a:avLst/>
          </a:prstGeom>
        </p:spPr>
        <p:txBody>
          <a:bodyPr vert="horz" lIns="0" tIns="45720" rIns="0" bIns="45720" rtlCol="0" anchor="b" anchorCtr="0">
            <a:normAutofit/>
          </a:bodyPr>
          <a:lstStyle/>
          <a:p>
            <a:r>
              <a:rPr lang="pl-PL" dirty="0" err="1"/>
              <a:t>Click</a:t>
            </a:r>
            <a:r>
              <a:rPr lang="pl-PL" dirty="0"/>
              <a:t> to </a:t>
            </a:r>
            <a:r>
              <a:rPr lang="pl-PL" dirty="0" err="1"/>
              <a:t>edit</a:t>
            </a:r>
            <a:endParaRPr lang="en-US" dirty="0"/>
          </a:p>
        </p:txBody>
      </p:sp>
      <p:sp>
        <p:nvSpPr>
          <p:cNvPr id="3" name="Text Placeholder 2"/>
          <p:cNvSpPr>
            <a:spLocks noGrp="1"/>
          </p:cNvSpPr>
          <p:nvPr>
            <p:ph type="body" idx="1"/>
          </p:nvPr>
        </p:nvSpPr>
        <p:spPr>
          <a:xfrm>
            <a:off x="681039" y="1484784"/>
            <a:ext cx="10829924" cy="4692178"/>
          </a:xfrm>
          <a:prstGeom prst="rect">
            <a:avLst/>
          </a:prstGeom>
        </p:spPr>
        <p:txBody>
          <a:bodyPr vert="horz" lIns="0" tIns="45720" rIns="0" bIns="45720" rtlCol="0">
            <a:normAutofit/>
          </a:bodyPr>
          <a:lstStyle/>
          <a:p>
            <a:pPr lvl="0"/>
            <a:r>
              <a:rPr lang="pl-PL" dirty="0"/>
              <a:t>First </a:t>
            </a:r>
            <a:r>
              <a:rPr lang="pl-PL" dirty="0" err="1"/>
              <a:t>level</a:t>
            </a:r>
            <a:endParaRPr lang="pl-PL" dirty="0"/>
          </a:p>
          <a:p>
            <a:pPr lvl="1"/>
            <a:r>
              <a:rPr lang="pl-PL" dirty="0"/>
              <a:t>Second </a:t>
            </a:r>
            <a:r>
              <a:rPr lang="pl-PL" dirty="0" err="1"/>
              <a:t>level</a:t>
            </a:r>
            <a:endParaRPr lang="pl-PL" dirty="0"/>
          </a:p>
          <a:p>
            <a:pPr lvl="2"/>
            <a:r>
              <a:rPr lang="pl-PL" dirty="0"/>
              <a:t>Third </a:t>
            </a:r>
            <a:r>
              <a:rPr lang="pl-PL" dirty="0" err="1"/>
              <a:t>level</a:t>
            </a:r>
            <a:r>
              <a:rPr lang="pl-PL" dirty="0"/>
              <a:t>	</a:t>
            </a:r>
          </a:p>
          <a:p>
            <a:pPr lvl="3"/>
            <a:r>
              <a:rPr lang="pl-PL" dirty="0" err="1"/>
              <a:t>Fourth</a:t>
            </a:r>
            <a:r>
              <a:rPr lang="pl-PL" dirty="0"/>
              <a:t> </a:t>
            </a:r>
            <a:r>
              <a:rPr lang="pl-PL" dirty="0" err="1"/>
              <a:t>level</a:t>
            </a:r>
            <a:endParaRPr lang="pl-PL" dirty="0"/>
          </a:p>
          <a:p>
            <a:pPr lvl="4"/>
            <a:r>
              <a:rPr lang="pl-PL" dirty="0" err="1"/>
              <a:t>Fifth</a:t>
            </a:r>
            <a:r>
              <a:rPr lang="pl-PL" dirty="0"/>
              <a:t> </a:t>
            </a:r>
            <a:r>
              <a:rPr lang="pl-PL" dirty="0" err="1"/>
              <a:t>level</a:t>
            </a:r>
            <a:endParaRPr lang="en-US" dirty="0"/>
          </a:p>
        </p:txBody>
      </p:sp>
      <p:sp>
        <p:nvSpPr>
          <p:cNvPr id="4" name="Date Placeholder 3"/>
          <p:cNvSpPr>
            <a:spLocks noGrp="1"/>
          </p:cNvSpPr>
          <p:nvPr>
            <p:ph type="dt" sz="half" idx="2"/>
          </p:nvPr>
        </p:nvSpPr>
        <p:spPr>
          <a:xfrm>
            <a:off x="7593012" y="6356350"/>
            <a:ext cx="2535237" cy="365125"/>
          </a:xfrm>
          <a:prstGeom prst="rect">
            <a:avLst/>
          </a:prstGeom>
        </p:spPr>
        <p:txBody>
          <a:bodyPr lIns="0" rIns="0" anchor="ctr" anchorCtr="0"/>
          <a:lstStyle>
            <a:lvl1pPr>
              <a:defRPr lang="pl-PL" sz="1200" b="0" smtClean="0">
                <a:solidFill>
                  <a:schemeClr val="tx1"/>
                </a:solidFill>
                <a:latin typeface="Roboto" panose="02000000000000000000" pitchFamily="2" charset="0"/>
                <a:ea typeface="Roboto" panose="02000000000000000000" pitchFamily="2" charset="0"/>
              </a:defRPr>
            </a:lvl1pPr>
          </a:lstStyle>
          <a:p>
            <a:pPr algn="r">
              <a:spcBef>
                <a:spcPts val="1000"/>
              </a:spcBef>
              <a:buSzPct val="78000"/>
              <a:buFont typeface="Wingdings" pitchFamily="2" charset="2"/>
              <a:buNone/>
            </a:pPr>
            <a:fld id="{2DF0A7F1-8DDE-AB40-ABD1-86832C9EAD8A}" type="datetimeFigureOut">
              <a:rPr lang="pl-PL" smtClean="0"/>
              <a:pPr algn="r">
                <a:spcBef>
                  <a:spcPts val="1000"/>
                </a:spcBef>
                <a:buSzPct val="78000"/>
                <a:buFont typeface="Wingdings" pitchFamily="2" charset="2"/>
                <a:buNone/>
              </a:pPr>
              <a:t>10.01.2024</a:t>
            </a:fld>
            <a:endParaRPr lang="pl-PL" dirty="0"/>
          </a:p>
        </p:txBody>
      </p:sp>
      <p:sp>
        <p:nvSpPr>
          <p:cNvPr id="5" name="Footer Placeholder 4"/>
          <p:cNvSpPr>
            <a:spLocks noGrp="1"/>
          </p:cNvSpPr>
          <p:nvPr>
            <p:ph type="ftr" sz="quarter" idx="3"/>
          </p:nvPr>
        </p:nvSpPr>
        <p:spPr>
          <a:xfrm>
            <a:off x="1373188" y="6356350"/>
            <a:ext cx="5989636" cy="365125"/>
          </a:xfrm>
          <a:prstGeom prst="rect">
            <a:avLst/>
          </a:prstGeom>
        </p:spPr>
        <p:txBody>
          <a:bodyPr lIns="0" rIns="0" anchor="ctr" anchorCtr="0"/>
          <a:lstStyle>
            <a:lvl1pPr>
              <a:defRPr lang="pl-PL" sz="1200" b="0" dirty="0">
                <a:solidFill>
                  <a:schemeClr val="tx1"/>
                </a:solidFill>
                <a:latin typeface="Roboto" panose="02000000000000000000" pitchFamily="2" charset="0"/>
                <a:ea typeface="Roboto" panose="02000000000000000000" pitchFamily="2" charset="0"/>
              </a:defRPr>
            </a:lvl1pPr>
          </a:lstStyle>
          <a:p>
            <a:pPr>
              <a:spcBef>
                <a:spcPts val="1000"/>
              </a:spcBef>
              <a:buSzPct val="78000"/>
              <a:buFont typeface="Wingdings" pitchFamily="2" charset="2"/>
              <a:buNone/>
            </a:pPr>
            <a:endParaRPr lang="pl-PL"/>
          </a:p>
        </p:txBody>
      </p:sp>
      <p:sp>
        <p:nvSpPr>
          <p:cNvPr id="6" name="Slide Number Placeholder 5"/>
          <p:cNvSpPr>
            <a:spLocks noGrp="1"/>
          </p:cNvSpPr>
          <p:nvPr>
            <p:ph type="sldNum" sz="quarter" idx="4"/>
          </p:nvPr>
        </p:nvSpPr>
        <p:spPr>
          <a:xfrm>
            <a:off x="681039" y="6356350"/>
            <a:ext cx="576261" cy="365125"/>
          </a:xfrm>
          <a:prstGeom prst="rect">
            <a:avLst/>
          </a:prstGeom>
          <a:solidFill>
            <a:schemeClr val="tx2"/>
          </a:solidFill>
        </p:spPr>
        <p:txBody>
          <a:bodyPr vert="horz" lIns="91440" tIns="45720" rIns="91440" bIns="45720" rtlCol="0" anchor="ctr"/>
          <a:lstStyle>
            <a:lvl1pPr>
              <a:defRPr lang="pl-PL" sz="1200" b="0" smtClean="0">
                <a:solidFill>
                  <a:schemeClr val="bg1"/>
                </a:solidFill>
                <a:latin typeface="Roboto" panose="02000000000000000000" pitchFamily="2" charset="0"/>
                <a:ea typeface="Roboto" panose="02000000000000000000" pitchFamily="2" charset="0"/>
              </a:defRPr>
            </a:lvl1pPr>
          </a:lstStyle>
          <a:p>
            <a:pPr algn="ctr"/>
            <a:fld id="{82F84508-4418-4F44-8CB3-6C056C4313D3}" type="slidenum">
              <a:rPr lang="pl-PL" smtClean="0"/>
              <a:pPr algn="ctr"/>
              <a:t>‹Nr.›</a:t>
            </a:fld>
            <a:endParaRPr lang="pl-PL" dirty="0"/>
          </a:p>
        </p:txBody>
      </p:sp>
      <p:pic>
        <p:nvPicPr>
          <p:cNvPr id="8" name="Grafika 7">
            <a:extLst>
              <a:ext uri="{FF2B5EF4-FFF2-40B4-BE49-F238E27FC236}">
                <a16:creationId xmlns:a16="http://schemas.microsoft.com/office/drawing/2014/main" id="{14BF426E-6107-6147-89AD-3C07E507842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575857" y="6464765"/>
            <a:ext cx="946286" cy="144000"/>
          </a:xfrm>
          <a:prstGeom prst="rect">
            <a:avLst/>
          </a:prstGeom>
        </p:spPr>
      </p:pic>
    </p:spTree>
    <p:extLst>
      <p:ext uri="{BB962C8B-B14F-4D97-AF65-F5344CB8AC3E}">
        <p14:creationId xmlns:p14="http://schemas.microsoft.com/office/powerpoint/2010/main" val="1700476735"/>
      </p:ext>
    </p:extLst>
  </p:cSld>
  <p:clrMap bg1="lt1" tx1="dk1" bg2="lt2" tx2="dk2" accent1="accent1" accent2="accent2" accent3="accent3" accent4="accent4" accent5="accent5" accent6="accent6" hlink="hlink" folHlink="folHlink"/>
  <p:sldLayoutIdLst>
    <p:sldLayoutId id="2147485477" r:id="rId1"/>
    <p:sldLayoutId id="2147485478" r:id="rId2"/>
    <p:sldLayoutId id="2147485479" r:id="rId3"/>
  </p:sldLayoutIdLst>
  <p:txStyles>
    <p:titleStyle>
      <a:lvl1pPr algn="l" defTabSz="914400" rtl="0" eaLnBrk="1" latinLnBrk="0" hangingPunct="1">
        <a:lnSpc>
          <a:spcPct val="100000"/>
        </a:lnSpc>
        <a:spcBef>
          <a:spcPct val="0"/>
        </a:spcBef>
        <a:buNone/>
        <a:defRPr sz="3600" b="1" kern="1200">
          <a:solidFill>
            <a:schemeClr val="tx1"/>
          </a:solidFill>
          <a:latin typeface="Roboto" panose="02000000000000000000" pitchFamily="2" charset="0"/>
          <a:ea typeface="Roboto" panose="02000000000000000000" pitchFamily="2" charset="0"/>
          <a:cs typeface="+mj-cs"/>
        </a:defRPr>
      </a:lvl1pPr>
    </p:titleStyle>
    <p:bodyStyle>
      <a:lvl1pPr marL="228600" indent="-228600" algn="l" defTabSz="914400" rtl="0" eaLnBrk="1" latinLnBrk="0" hangingPunct="1">
        <a:lnSpc>
          <a:spcPct val="120000"/>
        </a:lnSpc>
        <a:spcBef>
          <a:spcPts val="400"/>
        </a:spcBef>
        <a:spcAft>
          <a:spcPts val="400"/>
        </a:spcAft>
        <a:buSzPct val="90000"/>
        <a:buFont typeface="Wingdings" pitchFamily="2" charset="2"/>
        <a:buChar char="§"/>
        <a:defRPr sz="2400" b="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120000"/>
        </a:lnSpc>
        <a:spcBef>
          <a:spcPts val="400"/>
        </a:spcBef>
        <a:spcAft>
          <a:spcPts val="400"/>
        </a:spcAft>
        <a:buSzPct val="90000"/>
        <a:buFont typeface="Wingdings" pitchFamily="2" charset="2"/>
        <a:buChar char="§"/>
        <a:defRPr sz="2400" b="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120000"/>
        </a:lnSpc>
        <a:spcBef>
          <a:spcPts val="400"/>
        </a:spcBef>
        <a:spcAft>
          <a:spcPts val="400"/>
        </a:spcAft>
        <a:buSzPct val="90000"/>
        <a:buFont typeface="Wingdings" pitchFamily="2" charset="2"/>
        <a:buChar char="§"/>
        <a:defRPr sz="2400" b="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120000"/>
        </a:lnSpc>
        <a:spcBef>
          <a:spcPts val="400"/>
        </a:spcBef>
        <a:spcAft>
          <a:spcPts val="400"/>
        </a:spcAft>
        <a:buSzPct val="90000"/>
        <a:buFont typeface="Wingdings" pitchFamily="2" charset="2"/>
        <a:buChar char="§"/>
        <a:defRPr sz="2400" b="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120000"/>
        </a:lnSpc>
        <a:spcBef>
          <a:spcPts val="400"/>
        </a:spcBef>
        <a:spcAft>
          <a:spcPts val="400"/>
        </a:spcAft>
        <a:buSzPct val="90000"/>
        <a:buFont typeface="Wingdings" pitchFamily="2" charset="2"/>
        <a:buChar char="§"/>
        <a:defRPr sz="2400" b="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57">
          <p15:clr>
            <a:srgbClr val="C35EA4"/>
          </p15:clr>
        </p15:guide>
        <p15:guide id="2" pos="792">
          <p15:clr>
            <a:srgbClr val="C35EA4"/>
          </p15:clr>
        </p15:guide>
        <p15:guide id="3" pos="1228">
          <p15:clr>
            <a:srgbClr val="C35EA4"/>
          </p15:clr>
        </p15:guide>
        <p15:guide id="4" pos="1663">
          <p15:clr>
            <a:srgbClr val="C35EA4"/>
          </p15:clr>
        </p15:guide>
        <p15:guide id="5" pos="2098">
          <p15:clr>
            <a:srgbClr val="C35EA4"/>
          </p15:clr>
        </p15:guide>
        <p15:guide id="6" pos="2534">
          <p15:clr>
            <a:srgbClr val="C35EA4"/>
          </p15:clr>
        </p15:guide>
        <p15:guide id="7" pos="2969">
          <p15:clr>
            <a:srgbClr val="C35EA4"/>
          </p15:clr>
        </p15:guide>
        <p15:guide id="8" pos="3405">
          <p15:clr>
            <a:srgbClr val="C35EA4"/>
          </p15:clr>
        </p15:guide>
        <p15:guide id="9" pos="7323">
          <p15:clr>
            <a:srgbClr val="C35EA4"/>
          </p15:clr>
        </p15:guide>
        <p15:guide id="10" pos="6888">
          <p15:clr>
            <a:srgbClr val="C35EA4"/>
          </p15:clr>
        </p15:guide>
        <p15:guide id="11" pos="6452">
          <p15:clr>
            <a:srgbClr val="C35EA4"/>
          </p15:clr>
        </p15:guide>
        <p15:guide id="12" pos="3840">
          <p15:clr>
            <a:srgbClr val="C35EA4"/>
          </p15:clr>
        </p15:guide>
        <p15:guide id="13" pos="6017">
          <p15:clr>
            <a:srgbClr val="C35EA4"/>
          </p15:clr>
        </p15:guide>
        <p15:guide id="14" pos="5582">
          <p15:clr>
            <a:srgbClr val="C35EA4"/>
          </p15:clr>
        </p15:guide>
        <p15:guide id="15" pos="5146">
          <p15:clr>
            <a:srgbClr val="C35EA4"/>
          </p15:clr>
        </p15:guide>
        <p15:guide id="16" pos="4711">
          <p15:clr>
            <a:srgbClr val="C35EA4"/>
          </p15:clr>
        </p15:guide>
        <p15:guide id="17" pos="4275">
          <p15:clr>
            <a:srgbClr val="C35EA4"/>
          </p15:clr>
        </p15:guide>
        <p15:guide id="18" pos="284">
          <p15:clr>
            <a:srgbClr val="F26B43"/>
          </p15:clr>
        </p15:guide>
        <p15:guide id="19" pos="720">
          <p15:clr>
            <a:srgbClr val="F26B43"/>
          </p15:clr>
        </p15:guide>
        <p15:guide id="20" pos="429">
          <p15:clr>
            <a:srgbClr val="F26B43"/>
          </p15:clr>
        </p15:guide>
        <p15:guide id="21" pos="865">
          <p15:clr>
            <a:srgbClr val="F26B43"/>
          </p15:clr>
        </p15:guide>
        <p15:guide id="22" pos="1155">
          <p15:clr>
            <a:srgbClr val="F26B43"/>
          </p15:clr>
        </p15:guide>
        <p15:guide id="23" pos="1300">
          <p15:clr>
            <a:srgbClr val="F26B43"/>
          </p15:clr>
        </p15:guide>
        <p15:guide id="24" pos="1590">
          <p15:clr>
            <a:srgbClr val="F26B43"/>
          </p15:clr>
        </p15:guide>
        <p15:guide id="25" pos="1736">
          <p15:clr>
            <a:srgbClr val="F26B43"/>
          </p15:clr>
        </p15:guide>
        <p15:guide id="26" pos="2026">
          <p15:clr>
            <a:srgbClr val="F26B43"/>
          </p15:clr>
        </p15:guide>
        <p15:guide id="27" pos="2171">
          <p15:clr>
            <a:srgbClr val="F26B43"/>
          </p15:clr>
        </p15:guide>
        <p15:guide id="28" pos="2461">
          <p15:clr>
            <a:srgbClr val="F26B43"/>
          </p15:clr>
        </p15:guide>
        <p15:guide id="29" pos="2606">
          <p15:clr>
            <a:srgbClr val="F26B43"/>
          </p15:clr>
        </p15:guide>
        <p15:guide id="30" pos="2897">
          <p15:clr>
            <a:srgbClr val="F26B43"/>
          </p15:clr>
        </p15:guide>
        <p15:guide id="31" pos="3042">
          <p15:clr>
            <a:srgbClr val="F26B43"/>
          </p15:clr>
        </p15:guide>
        <p15:guide id="32" pos="3332">
          <p15:clr>
            <a:srgbClr val="F26B43"/>
          </p15:clr>
        </p15:guide>
        <p15:guide id="33" pos="3477">
          <p15:clr>
            <a:srgbClr val="F26B43"/>
          </p15:clr>
        </p15:guide>
        <p15:guide id="34" pos="3767">
          <p15:clr>
            <a:srgbClr val="F26B43"/>
          </p15:clr>
        </p15:guide>
        <p15:guide id="35" pos="3913">
          <p15:clr>
            <a:srgbClr val="F26B43"/>
          </p15:clr>
        </p15:guide>
        <p15:guide id="36" pos="4203">
          <p15:clr>
            <a:srgbClr val="F26B43"/>
          </p15:clr>
        </p15:guide>
        <p15:guide id="37" pos="4348">
          <p15:clr>
            <a:srgbClr val="F26B43"/>
          </p15:clr>
        </p15:guide>
        <p15:guide id="38" pos="4638">
          <p15:clr>
            <a:srgbClr val="F26B43"/>
          </p15:clr>
        </p15:guide>
        <p15:guide id="39" pos="4783">
          <p15:clr>
            <a:srgbClr val="F26B43"/>
          </p15:clr>
        </p15:guide>
        <p15:guide id="40" pos="5074">
          <p15:clr>
            <a:srgbClr val="F26B43"/>
          </p15:clr>
        </p15:guide>
        <p15:guide id="41" pos="5219">
          <p15:clr>
            <a:srgbClr val="F26B43"/>
          </p15:clr>
        </p15:guide>
        <p15:guide id="42" pos="5509">
          <p15:clr>
            <a:srgbClr val="F26B43"/>
          </p15:clr>
        </p15:guide>
        <p15:guide id="43" pos="5654">
          <p15:clr>
            <a:srgbClr val="F26B43"/>
          </p15:clr>
        </p15:guide>
        <p15:guide id="44" pos="5944">
          <p15:clr>
            <a:srgbClr val="F26B43"/>
          </p15:clr>
        </p15:guide>
        <p15:guide id="45" pos="6090">
          <p15:clr>
            <a:srgbClr val="F26B43"/>
          </p15:clr>
        </p15:guide>
        <p15:guide id="46" pos="6380">
          <p15:clr>
            <a:srgbClr val="F26B43"/>
          </p15:clr>
        </p15:guide>
        <p15:guide id="47" pos="6525">
          <p15:clr>
            <a:srgbClr val="F26B43"/>
          </p15:clr>
        </p15:guide>
        <p15:guide id="48" pos="6815">
          <p15:clr>
            <a:srgbClr val="F26B43"/>
          </p15:clr>
        </p15:guide>
        <p15:guide id="49" pos="6960">
          <p15:clr>
            <a:srgbClr val="F26B43"/>
          </p15:clr>
        </p15:guide>
        <p15:guide id="50" pos="7251">
          <p15:clr>
            <a:srgbClr val="F26B43"/>
          </p15:clr>
        </p15:guide>
        <p15:guide id="51" pos="7396">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9" y="1"/>
            <a:ext cx="10829924" cy="1124980"/>
          </a:xfrm>
          <a:prstGeom prst="rect">
            <a:avLst/>
          </a:prstGeom>
        </p:spPr>
        <p:txBody>
          <a:bodyPr vert="horz" lIns="0" tIns="45720" rIns="0" bIns="45720" rtlCol="0" anchor="b" anchorCtr="0">
            <a:normAutofit/>
          </a:bodyPr>
          <a:lstStyle/>
          <a:p>
            <a:r>
              <a:rPr lang="pl-PL" dirty="0" err="1"/>
              <a:t>Click</a:t>
            </a:r>
            <a:r>
              <a:rPr lang="pl-PL" dirty="0"/>
              <a:t> to </a:t>
            </a:r>
            <a:r>
              <a:rPr lang="pl-PL" dirty="0" err="1"/>
              <a:t>edit</a:t>
            </a:r>
            <a:endParaRPr lang="en-US" dirty="0"/>
          </a:p>
        </p:txBody>
      </p:sp>
      <p:sp>
        <p:nvSpPr>
          <p:cNvPr id="3" name="Text Placeholder 2"/>
          <p:cNvSpPr>
            <a:spLocks noGrp="1"/>
          </p:cNvSpPr>
          <p:nvPr>
            <p:ph type="body" idx="1"/>
          </p:nvPr>
        </p:nvSpPr>
        <p:spPr>
          <a:xfrm>
            <a:off x="681039" y="1484784"/>
            <a:ext cx="10829924" cy="4692178"/>
          </a:xfrm>
          <a:prstGeom prst="rect">
            <a:avLst/>
          </a:prstGeom>
        </p:spPr>
        <p:txBody>
          <a:bodyPr vert="horz" lIns="0" tIns="45720" rIns="0" bIns="45720" rtlCol="0">
            <a:normAutofit/>
          </a:bodyPr>
          <a:lstStyle/>
          <a:p>
            <a:pPr lvl="0"/>
            <a:r>
              <a:rPr lang="pl-PL" dirty="0"/>
              <a:t>First </a:t>
            </a:r>
            <a:r>
              <a:rPr lang="pl-PL" dirty="0" err="1"/>
              <a:t>level</a:t>
            </a:r>
            <a:endParaRPr lang="pl-PL" dirty="0"/>
          </a:p>
          <a:p>
            <a:pPr lvl="1"/>
            <a:r>
              <a:rPr lang="pl-PL" dirty="0"/>
              <a:t>Second </a:t>
            </a:r>
            <a:r>
              <a:rPr lang="pl-PL" dirty="0" err="1"/>
              <a:t>level</a:t>
            </a:r>
            <a:endParaRPr lang="pl-PL" dirty="0"/>
          </a:p>
          <a:p>
            <a:pPr lvl="2"/>
            <a:r>
              <a:rPr lang="pl-PL" dirty="0"/>
              <a:t>Third </a:t>
            </a:r>
            <a:r>
              <a:rPr lang="pl-PL" dirty="0" err="1"/>
              <a:t>level</a:t>
            </a:r>
            <a:r>
              <a:rPr lang="pl-PL" dirty="0"/>
              <a:t>	</a:t>
            </a:r>
          </a:p>
          <a:p>
            <a:pPr lvl="3"/>
            <a:r>
              <a:rPr lang="pl-PL" dirty="0" err="1"/>
              <a:t>Fourth</a:t>
            </a:r>
            <a:r>
              <a:rPr lang="pl-PL" dirty="0"/>
              <a:t> </a:t>
            </a:r>
            <a:r>
              <a:rPr lang="pl-PL" dirty="0" err="1"/>
              <a:t>level</a:t>
            </a:r>
            <a:endParaRPr lang="pl-PL" dirty="0"/>
          </a:p>
          <a:p>
            <a:pPr lvl="4"/>
            <a:r>
              <a:rPr lang="pl-PL" dirty="0" err="1"/>
              <a:t>Fifth</a:t>
            </a:r>
            <a:r>
              <a:rPr lang="pl-PL" dirty="0"/>
              <a:t> </a:t>
            </a:r>
            <a:r>
              <a:rPr lang="pl-PL" dirty="0" err="1"/>
              <a:t>level</a:t>
            </a:r>
            <a:endParaRPr lang="en-US" dirty="0"/>
          </a:p>
        </p:txBody>
      </p:sp>
      <p:sp>
        <p:nvSpPr>
          <p:cNvPr id="4" name="Date Placeholder 3"/>
          <p:cNvSpPr>
            <a:spLocks noGrp="1"/>
          </p:cNvSpPr>
          <p:nvPr>
            <p:ph type="dt" sz="half" idx="2"/>
          </p:nvPr>
        </p:nvSpPr>
        <p:spPr>
          <a:xfrm>
            <a:off x="7593012" y="6356350"/>
            <a:ext cx="2535237" cy="365125"/>
          </a:xfrm>
          <a:prstGeom prst="rect">
            <a:avLst/>
          </a:prstGeom>
        </p:spPr>
        <p:txBody>
          <a:bodyPr lIns="0" rIns="0" anchor="ctr" anchorCtr="0"/>
          <a:lstStyle>
            <a:lvl1pPr>
              <a:defRPr lang="pl-PL" sz="1200" b="0" smtClean="0">
                <a:solidFill>
                  <a:schemeClr val="tx1"/>
                </a:solidFill>
                <a:latin typeface="Roboto" panose="02000000000000000000" pitchFamily="2" charset="0"/>
                <a:ea typeface="Roboto" panose="02000000000000000000" pitchFamily="2" charset="0"/>
              </a:defRPr>
            </a:lvl1pPr>
          </a:lstStyle>
          <a:p>
            <a:pPr algn="r">
              <a:spcBef>
                <a:spcPts val="1000"/>
              </a:spcBef>
              <a:buSzPct val="78000"/>
              <a:buFont typeface="Wingdings" pitchFamily="2" charset="2"/>
              <a:buNone/>
            </a:pPr>
            <a:fld id="{2DF0A7F1-8DDE-AB40-ABD1-86832C9EAD8A}" type="datetimeFigureOut">
              <a:rPr lang="pl-PL" smtClean="0"/>
              <a:pPr algn="r">
                <a:spcBef>
                  <a:spcPts val="1000"/>
                </a:spcBef>
                <a:buSzPct val="78000"/>
                <a:buFont typeface="Wingdings" pitchFamily="2" charset="2"/>
                <a:buNone/>
              </a:pPr>
              <a:t>10.01.2024</a:t>
            </a:fld>
            <a:endParaRPr lang="pl-PL" dirty="0"/>
          </a:p>
        </p:txBody>
      </p:sp>
      <p:sp>
        <p:nvSpPr>
          <p:cNvPr id="5" name="Footer Placeholder 4"/>
          <p:cNvSpPr>
            <a:spLocks noGrp="1"/>
          </p:cNvSpPr>
          <p:nvPr>
            <p:ph type="ftr" sz="quarter" idx="3"/>
          </p:nvPr>
        </p:nvSpPr>
        <p:spPr>
          <a:xfrm>
            <a:off x="1373188" y="6356350"/>
            <a:ext cx="5989636" cy="365125"/>
          </a:xfrm>
          <a:prstGeom prst="rect">
            <a:avLst/>
          </a:prstGeom>
        </p:spPr>
        <p:txBody>
          <a:bodyPr lIns="0" rIns="0" anchor="ctr" anchorCtr="0"/>
          <a:lstStyle>
            <a:lvl1pPr>
              <a:defRPr lang="pl-PL" sz="1200" b="0" dirty="0">
                <a:solidFill>
                  <a:schemeClr val="tx1"/>
                </a:solidFill>
                <a:latin typeface="Roboto" panose="02000000000000000000" pitchFamily="2" charset="0"/>
                <a:ea typeface="Roboto" panose="02000000000000000000" pitchFamily="2" charset="0"/>
              </a:defRPr>
            </a:lvl1pPr>
          </a:lstStyle>
          <a:p>
            <a:pPr>
              <a:spcBef>
                <a:spcPts val="1000"/>
              </a:spcBef>
              <a:buSzPct val="78000"/>
              <a:buFont typeface="Wingdings" pitchFamily="2" charset="2"/>
              <a:buNone/>
            </a:pPr>
            <a:endParaRPr lang="pl-PL"/>
          </a:p>
        </p:txBody>
      </p:sp>
      <p:sp>
        <p:nvSpPr>
          <p:cNvPr id="6" name="Slide Number Placeholder 5"/>
          <p:cNvSpPr>
            <a:spLocks noGrp="1"/>
          </p:cNvSpPr>
          <p:nvPr>
            <p:ph type="sldNum" sz="quarter" idx="4"/>
          </p:nvPr>
        </p:nvSpPr>
        <p:spPr>
          <a:xfrm>
            <a:off x="681039" y="6356350"/>
            <a:ext cx="576261" cy="365125"/>
          </a:xfrm>
          <a:prstGeom prst="rect">
            <a:avLst/>
          </a:prstGeom>
          <a:solidFill>
            <a:schemeClr val="tx2"/>
          </a:solidFill>
        </p:spPr>
        <p:txBody>
          <a:bodyPr vert="horz" lIns="91440" tIns="45720" rIns="91440" bIns="45720" rtlCol="0" anchor="ctr"/>
          <a:lstStyle>
            <a:lvl1pPr>
              <a:defRPr lang="pl-PL" sz="1200" b="0" smtClean="0">
                <a:solidFill>
                  <a:schemeClr val="bg1"/>
                </a:solidFill>
                <a:latin typeface="Roboto" panose="02000000000000000000" pitchFamily="2" charset="0"/>
                <a:ea typeface="Roboto" panose="02000000000000000000" pitchFamily="2" charset="0"/>
              </a:defRPr>
            </a:lvl1pPr>
          </a:lstStyle>
          <a:p>
            <a:pPr algn="ctr"/>
            <a:fld id="{82F84508-4418-4F44-8CB3-6C056C4313D3}" type="slidenum">
              <a:rPr lang="pl-PL" smtClean="0"/>
              <a:pPr algn="ctr"/>
              <a:t>‹Nr.›</a:t>
            </a:fld>
            <a:endParaRPr lang="pl-PL" dirty="0"/>
          </a:p>
        </p:txBody>
      </p:sp>
      <p:pic>
        <p:nvPicPr>
          <p:cNvPr id="8" name="Grafika 7">
            <a:extLst>
              <a:ext uri="{FF2B5EF4-FFF2-40B4-BE49-F238E27FC236}">
                <a16:creationId xmlns:a16="http://schemas.microsoft.com/office/drawing/2014/main" id="{81AF23B9-EC69-2341-AD47-F31425345359}"/>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575857" y="6464765"/>
            <a:ext cx="946286" cy="144000"/>
          </a:xfrm>
          <a:prstGeom prst="rect">
            <a:avLst/>
          </a:prstGeom>
        </p:spPr>
      </p:pic>
    </p:spTree>
    <p:extLst>
      <p:ext uri="{BB962C8B-B14F-4D97-AF65-F5344CB8AC3E}">
        <p14:creationId xmlns:p14="http://schemas.microsoft.com/office/powerpoint/2010/main" val="3093574756"/>
      </p:ext>
    </p:extLst>
  </p:cSld>
  <p:clrMap bg1="lt1" tx1="dk1" bg2="lt2" tx2="dk2" accent1="accent1" accent2="accent2" accent3="accent3" accent4="accent4" accent5="accent5" accent6="accent6" hlink="hlink" folHlink="folHlink"/>
  <p:sldLayoutIdLst>
    <p:sldLayoutId id="2147485484" r:id="rId1"/>
    <p:sldLayoutId id="2147485485" r:id="rId2"/>
    <p:sldLayoutId id="2147485541" r:id="rId3"/>
    <p:sldLayoutId id="2147485524" r:id="rId4"/>
  </p:sldLayoutIdLst>
  <p:txStyles>
    <p:titleStyle>
      <a:lvl1pPr algn="l" defTabSz="914400" rtl="0" eaLnBrk="1" latinLnBrk="0" hangingPunct="1">
        <a:lnSpc>
          <a:spcPct val="100000"/>
        </a:lnSpc>
        <a:spcBef>
          <a:spcPct val="0"/>
        </a:spcBef>
        <a:buNone/>
        <a:defRPr sz="3600" b="1" kern="1200">
          <a:solidFill>
            <a:schemeClr val="tx1"/>
          </a:solidFill>
          <a:latin typeface="Roboto" panose="02000000000000000000" pitchFamily="2" charset="0"/>
          <a:ea typeface="Roboto" panose="02000000000000000000" pitchFamily="2" charset="0"/>
          <a:cs typeface="+mj-cs"/>
        </a:defRPr>
      </a:lvl1pPr>
    </p:titleStyle>
    <p:bodyStyle>
      <a:lvl1pPr marL="228600" indent="-228600" algn="l" defTabSz="914400" rtl="0" eaLnBrk="1" latinLnBrk="0" hangingPunct="1">
        <a:lnSpc>
          <a:spcPct val="120000"/>
        </a:lnSpc>
        <a:spcBef>
          <a:spcPts val="400"/>
        </a:spcBef>
        <a:spcAft>
          <a:spcPts val="400"/>
        </a:spcAft>
        <a:buSzPct val="90000"/>
        <a:buFont typeface="Wingdings" pitchFamily="2" charset="2"/>
        <a:buChar char="§"/>
        <a:defRPr sz="2400" b="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120000"/>
        </a:lnSpc>
        <a:spcBef>
          <a:spcPts val="400"/>
        </a:spcBef>
        <a:spcAft>
          <a:spcPts val="400"/>
        </a:spcAft>
        <a:buSzPct val="90000"/>
        <a:buFont typeface="Wingdings" pitchFamily="2" charset="2"/>
        <a:buChar char="§"/>
        <a:defRPr sz="2400" b="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120000"/>
        </a:lnSpc>
        <a:spcBef>
          <a:spcPts val="400"/>
        </a:spcBef>
        <a:spcAft>
          <a:spcPts val="400"/>
        </a:spcAft>
        <a:buSzPct val="90000"/>
        <a:buFont typeface="Wingdings" pitchFamily="2" charset="2"/>
        <a:buChar char="§"/>
        <a:defRPr sz="2400" b="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120000"/>
        </a:lnSpc>
        <a:spcBef>
          <a:spcPts val="400"/>
        </a:spcBef>
        <a:spcAft>
          <a:spcPts val="400"/>
        </a:spcAft>
        <a:buSzPct val="90000"/>
        <a:buFont typeface="Wingdings" pitchFamily="2" charset="2"/>
        <a:buChar char="§"/>
        <a:defRPr sz="2400" b="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120000"/>
        </a:lnSpc>
        <a:spcBef>
          <a:spcPts val="400"/>
        </a:spcBef>
        <a:spcAft>
          <a:spcPts val="400"/>
        </a:spcAft>
        <a:buSzPct val="90000"/>
        <a:buFont typeface="Wingdings" pitchFamily="2" charset="2"/>
        <a:buChar char="§"/>
        <a:defRPr sz="2400" b="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57">
          <p15:clr>
            <a:srgbClr val="C35EA4"/>
          </p15:clr>
        </p15:guide>
        <p15:guide id="2" pos="792">
          <p15:clr>
            <a:srgbClr val="C35EA4"/>
          </p15:clr>
        </p15:guide>
        <p15:guide id="3" pos="1228">
          <p15:clr>
            <a:srgbClr val="C35EA4"/>
          </p15:clr>
        </p15:guide>
        <p15:guide id="4" pos="1663">
          <p15:clr>
            <a:srgbClr val="C35EA4"/>
          </p15:clr>
        </p15:guide>
        <p15:guide id="5" pos="2098">
          <p15:clr>
            <a:srgbClr val="C35EA4"/>
          </p15:clr>
        </p15:guide>
        <p15:guide id="6" pos="2534">
          <p15:clr>
            <a:srgbClr val="C35EA4"/>
          </p15:clr>
        </p15:guide>
        <p15:guide id="7" pos="2969">
          <p15:clr>
            <a:srgbClr val="C35EA4"/>
          </p15:clr>
        </p15:guide>
        <p15:guide id="8" pos="3405">
          <p15:clr>
            <a:srgbClr val="C35EA4"/>
          </p15:clr>
        </p15:guide>
        <p15:guide id="9" pos="7323">
          <p15:clr>
            <a:srgbClr val="C35EA4"/>
          </p15:clr>
        </p15:guide>
        <p15:guide id="10" pos="6888">
          <p15:clr>
            <a:srgbClr val="C35EA4"/>
          </p15:clr>
        </p15:guide>
        <p15:guide id="11" pos="6452">
          <p15:clr>
            <a:srgbClr val="C35EA4"/>
          </p15:clr>
        </p15:guide>
        <p15:guide id="12" pos="3840">
          <p15:clr>
            <a:srgbClr val="C35EA4"/>
          </p15:clr>
        </p15:guide>
        <p15:guide id="13" pos="6017">
          <p15:clr>
            <a:srgbClr val="C35EA4"/>
          </p15:clr>
        </p15:guide>
        <p15:guide id="14" pos="5582">
          <p15:clr>
            <a:srgbClr val="C35EA4"/>
          </p15:clr>
        </p15:guide>
        <p15:guide id="15" pos="5146">
          <p15:clr>
            <a:srgbClr val="C35EA4"/>
          </p15:clr>
        </p15:guide>
        <p15:guide id="16" pos="4711">
          <p15:clr>
            <a:srgbClr val="C35EA4"/>
          </p15:clr>
        </p15:guide>
        <p15:guide id="17" pos="4275">
          <p15:clr>
            <a:srgbClr val="C35EA4"/>
          </p15:clr>
        </p15:guide>
        <p15:guide id="18" pos="284">
          <p15:clr>
            <a:srgbClr val="F26B43"/>
          </p15:clr>
        </p15:guide>
        <p15:guide id="19" pos="720">
          <p15:clr>
            <a:srgbClr val="F26B43"/>
          </p15:clr>
        </p15:guide>
        <p15:guide id="20" pos="429">
          <p15:clr>
            <a:srgbClr val="F26B43"/>
          </p15:clr>
        </p15:guide>
        <p15:guide id="21" pos="865">
          <p15:clr>
            <a:srgbClr val="F26B43"/>
          </p15:clr>
        </p15:guide>
        <p15:guide id="22" pos="1155">
          <p15:clr>
            <a:srgbClr val="F26B43"/>
          </p15:clr>
        </p15:guide>
        <p15:guide id="23" pos="1300">
          <p15:clr>
            <a:srgbClr val="F26B43"/>
          </p15:clr>
        </p15:guide>
        <p15:guide id="24" pos="1590">
          <p15:clr>
            <a:srgbClr val="F26B43"/>
          </p15:clr>
        </p15:guide>
        <p15:guide id="25" pos="1736">
          <p15:clr>
            <a:srgbClr val="F26B43"/>
          </p15:clr>
        </p15:guide>
        <p15:guide id="26" pos="2026">
          <p15:clr>
            <a:srgbClr val="F26B43"/>
          </p15:clr>
        </p15:guide>
        <p15:guide id="27" pos="2171">
          <p15:clr>
            <a:srgbClr val="F26B43"/>
          </p15:clr>
        </p15:guide>
        <p15:guide id="28" pos="2461">
          <p15:clr>
            <a:srgbClr val="F26B43"/>
          </p15:clr>
        </p15:guide>
        <p15:guide id="29" pos="2606">
          <p15:clr>
            <a:srgbClr val="F26B43"/>
          </p15:clr>
        </p15:guide>
        <p15:guide id="30" pos="2897">
          <p15:clr>
            <a:srgbClr val="F26B43"/>
          </p15:clr>
        </p15:guide>
        <p15:guide id="31" pos="3042">
          <p15:clr>
            <a:srgbClr val="F26B43"/>
          </p15:clr>
        </p15:guide>
        <p15:guide id="32" pos="3332">
          <p15:clr>
            <a:srgbClr val="F26B43"/>
          </p15:clr>
        </p15:guide>
        <p15:guide id="33" pos="3477">
          <p15:clr>
            <a:srgbClr val="F26B43"/>
          </p15:clr>
        </p15:guide>
        <p15:guide id="34" pos="3767">
          <p15:clr>
            <a:srgbClr val="F26B43"/>
          </p15:clr>
        </p15:guide>
        <p15:guide id="35" pos="3913">
          <p15:clr>
            <a:srgbClr val="F26B43"/>
          </p15:clr>
        </p15:guide>
        <p15:guide id="36" pos="4203">
          <p15:clr>
            <a:srgbClr val="F26B43"/>
          </p15:clr>
        </p15:guide>
        <p15:guide id="37" pos="4348">
          <p15:clr>
            <a:srgbClr val="F26B43"/>
          </p15:clr>
        </p15:guide>
        <p15:guide id="38" pos="4638">
          <p15:clr>
            <a:srgbClr val="F26B43"/>
          </p15:clr>
        </p15:guide>
        <p15:guide id="39" pos="4783">
          <p15:clr>
            <a:srgbClr val="F26B43"/>
          </p15:clr>
        </p15:guide>
        <p15:guide id="40" pos="5074">
          <p15:clr>
            <a:srgbClr val="F26B43"/>
          </p15:clr>
        </p15:guide>
        <p15:guide id="41" pos="5219">
          <p15:clr>
            <a:srgbClr val="F26B43"/>
          </p15:clr>
        </p15:guide>
        <p15:guide id="42" pos="5509">
          <p15:clr>
            <a:srgbClr val="F26B43"/>
          </p15:clr>
        </p15:guide>
        <p15:guide id="43" pos="5654">
          <p15:clr>
            <a:srgbClr val="F26B43"/>
          </p15:clr>
        </p15:guide>
        <p15:guide id="44" pos="5944">
          <p15:clr>
            <a:srgbClr val="F26B43"/>
          </p15:clr>
        </p15:guide>
        <p15:guide id="45" pos="6090">
          <p15:clr>
            <a:srgbClr val="F26B43"/>
          </p15:clr>
        </p15:guide>
        <p15:guide id="46" pos="6380">
          <p15:clr>
            <a:srgbClr val="F26B43"/>
          </p15:clr>
        </p15:guide>
        <p15:guide id="47" pos="6525">
          <p15:clr>
            <a:srgbClr val="F26B43"/>
          </p15:clr>
        </p15:guide>
        <p15:guide id="48" pos="6815">
          <p15:clr>
            <a:srgbClr val="F26B43"/>
          </p15:clr>
        </p15:guide>
        <p15:guide id="49" pos="6960">
          <p15:clr>
            <a:srgbClr val="F26B43"/>
          </p15:clr>
        </p15:guide>
        <p15:guide id="50" pos="7251">
          <p15:clr>
            <a:srgbClr val="F26B43"/>
          </p15:clr>
        </p15:guide>
        <p15:guide id="51" pos="7396">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9" y="1"/>
            <a:ext cx="10829924" cy="1124980"/>
          </a:xfrm>
          <a:prstGeom prst="rect">
            <a:avLst/>
          </a:prstGeom>
        </p:spPr>
        <p:txBody>
          <a:bodyPr vert="horz" lIns="0" tIns="45720" rIns="0" bIns="45720" rtlCol="0" anchor="b" anchorCtr="0">
            <a:normAutofit/>
          </a:bodyPr>
          <a:lstStyle/>
          <a:p>
            <a:r>
              <a:rPr lang="pl-PL" dirty="0" err="1"/>
              <a:t>Click</a:t>
            </a:r>
            <a:r>
              <a:rPr lang="pl-PL" dirty="0"/>
              <a:t> to </a:t>
            </a:r>
            <a:r>
              <a:rPr lang="pl-PL" dirty="0" err="1"/>
              <a:t>edit</a:t>
            </a:r>
            <a:endParaRPr lang="en-US" dirty="0"/>
          </a:p>
        </p:txBody>
      </p:sp>
      <p:sp>
        <p:nvSpPr>
          <p:cNvPr id="3" name="Text Placeholder 2"/>
          <p:cNvSpPr>
            <a:spLocks noGrp="1"/>
          </p:cNvSpPr>
          <p:nvPr>
            <p:ph type="body" idx="1"/>
          </p:nvPr>
        </p:nvSpPr>
        <p:spPr>
          <a:xfrm>
            <a:off x="681039" y="1484784"/>
            <a:ext cx="10829924" cy="4692178"/>
          </a:xfrm>
          <a:prstGeom prst="rect">
            <a:avLst/>
          </a:prstGeom>
        </p:spPr>
        <p:txBody>
          <a:bodyPr vert="horz" lIns="0" tIns="45720" rIns="0" bIns="45720" rtlCol="0">
            <a:normAutofit/>
          </a:bodyPr>
          <a:lstStyle/>
          <a:p>
            <a:pPr lvl="0"/>
            <a:r>
              <a:rPr lang="pl-PL" dirty="0"/>
              <a:t>First </a:t>
            </a:r>
            <a:r>
              <a:rPr lang="pl-PL" dirty="0" err="1"/>
              <a:t>level</a:t>
            </a:r>
            <a:endParaRPr lang="pl-PL" dirty="0"/>
          </a:p>
          <a:p>
            <a:pPr lvl="1"/>
            <a:r>
              <a:rPr lang="pl-PL" dirty="0"/>
              <a:t>Second </a:t>
            </a:r>
            <a:r>
              <a:rPr lang="pl-PL" dirty="0" err="1"/>
              <a:t>level</a:t>
            </a:r>
            <a:endParaRPr lang="pl-PL" dirty="0"/>
          </a:p>
          <a:p>
            <a:pPr lvl="2"/>
            <a:r>
              <a:rPr lang="pl-PL" dirty="0"/>
              <a:t>Third </a:t>
            </a:r>
            <a:r>
              <a:rPr lang="pl-PL" dirty="0" err="1"/>
              <a:t>level</a:t>
            </a:r>
            <a:r>
              <a:rPr lang="pl-PL" dirty="0"/>
              <a:t>	</a:t>
            </a:r>
          </a:p>
          <a:p>
            <a:pPr lvl="3"/>
            <a:r>
              <a:rPr lang="pl-PL" dirty="0" err="1"/>
              <a:t>Fourth</a:t>
            </a:r>
            <a:r>
              <a:rPr lang="pl-PL" dirty="0"/>
              <a:t> </a:t>
            </a:r>
            <a:r>
              <a:rPr lang="pl-PL" dirty="0" err="1"/>
              <a:t>level</a:t>
            </a:r>
            <a:endParaRPr lang="pl-PL" dirty="0"/>
          </a:p>
          <a:p>
            <a:pPr lvl="4"/>
            <a:r>
              <a:rPr lang="pl-PL" dirty="0" err="1"/>
              <a:t>Fifth</a:t>
            </a:r>
            <a:r>
              <a:rPr lang="pl-PL" dirty="0"/>
              <a:t> </a:t>
            </a:r>
            <a:r>
              <a:rPr lang="pl-PL" dirty="0" err="1"/>
              <a:t>level</a:t>
            </a:r>
            <a:endParaRPr lang="en-US" dirty="0"/>
          </a:p>
        </p:txBody>
      </p:sp>
      <p:sp>
        <p:nvSpPr>
          <p:cNvPr id="4" name="Date Placeholder 3"/>
          <p:cNvSpPr>
            <a:spLocks noGrp="1"/>
          </p:cNvSpPr>
          <p:nvPr>
            <p:ph type="dt" sz="half" idx="2"/>
          </p:nvPr>
        </p:nvSpPr>
        <p:spPr>
          <a:xfrm>
            <a:off x="7593012" y="6356350"/>
            <a:ext cx="2535237" cy="365125"/>
          </a:xfrm>
          <a:prstGeom prst="rect">
            <a:avLst/>
          </a:prstGeom>
        </p:spPr>
        <p:txBody>
          <a:bodyPr lIns="0" rIns="0" anchor="ctr" anchorCtr="0"/>
          <a:lstStyle>
            <a:lvl1pPr>
              <a:defRPr lang="pl-PL" sz="1200" b="0" smtClean="0">
                <a:solidFill>
                  <a:schemeClr val="tx1"/>
                </a:solidFill>
                <a:latin typeface="Roboto" panose="02000000000000000000" pitchFamily="2" charset="0"/>
                <a:ea typeface="Roboto" panose="02000000000000000000" pitchFamily="2" charset="0"/>
              </a:defRPr>
            </a:lvl1pPr>
          </a:lstStyle>
          <a:p>
            <a:pPr algn="r">
              <a:spcBef>
                <a:spcPts val="1000"/>
              </a:spcBef>
              <a:buSzPct val="78000"/>
              <a:buFont typeface="Wingdings" pitchFamily="2" charset="2"/>
              <a:buNone/>
            </a:pPr>
            <a:fld id="{2DF0A7F1-8DDE-AB40-ABD1-86832C9EAD8A}" type="datetimeFigureOut">
              <a:rPr lang="pl-PL" smtClean="0"/>
              <a:pPr algn="r">
                <a:spcBef>
                  <a:spcPts val="1000"/>
                </a:spcBef>
                <a:buSzPct val="78000"/>
                <a:buFont typeface="Wingdings" pitchFamily="2" charset="2"/>
                <a:buNone/>
              </a:pPr>
              <a:t>10.01.2024</a:t>
            </a:fld>
            <a:endParaRPr lang="pl-PL" dirty="0"/>
          </a:p>
        </p:txBody>
      </p:sp>
      <p:sp>
        <p:nvSpPr>
          <p:cNvPr id="5" name="Footer Placeholder 4"/>
          <p:cNvSpPr>
            <a:spLocks noGrp="1"/>
          </p:cNvSpPr>
          <p:nvPr>
            <p:ph type="ftr" sz="quarter" idx="3"/>
          </p:nvPr>
        </p:nvSpPr>
        <p:spPr>
          <a:xfrm>
            <a:off x="1373188" y="6356350"/>
            <a:ext cx="5989636" cy="365125"/>
          </a:xfrm>
          <a:prstGeom prst="rect">
            <a:avLst/>
          </a:prstGeom>
        </p:spPr>
        <p:txBody>
          <a:bodyPr lIns="0" rIns="0" anchor="ctr" anchorCtr="0"/>
          <a:lstStyle>
            <a:lvl1pPr>
              <a:defRPr lang="pl-PL" sz="1200" b="0" dirty="0">
                <a:solidFill>
                  <a:schemeClr val="tx1"/>
                </a:solidFill>
                <a:latin typeface="Roboto" panose="02000000000000000000" pitchFamily="2" charset="0"/>
                <a:ea typeface="Roboto" panose="02000000000000000000" pitchFamily="2" charset="0"/>
              </a:defRPr>
            </a:lvl1pPr>
          </a:lstStyle>
          <a:p>
            <a:pPr>
              <a:spcBef>
                <a:spcPts val="1000"/>
              </a:spcBef>
              <a:buSzPct val="78000"/>
              <a:buFont typeface="Wingdings" pitchFamily="2" charset="2"/>
              <a:buNone/>
            </a:pPr>
            <a:endParaRPr lang="pl-PL"/>
          </a:p>
        </p:txBody>
      </p:sp>
      <p:sp>
        <p:nvSpPr>
          <p:cNvPr id="6" name="Slide Number Placeholder 5"/>
          <p:cNvSpPr>
            <a:spLocks noGrp="1"/>
          </p:cNvSpPr>
          <p:nvPr>
            <p:ph type="sldNum" sz="quarter" idx="4"/>
          </p:nvPr>
        </p:nvSpPr>
        <p:spPr>
          <a:xfrm>
            <a:off x="681039" y="6356350"/>
            <a:ext cx="576261" cy="365125"/>
          </a:xfrm>
          <a:prstGeom prst="rect">
            <a:avLst/>
          </a:prstGeom>
          <a:solidFill>
            <a:schemeClr val="tx2"/>
          </a:solidFill>
        </p:spPr>
        <p:txBody>
          <a:bodyPr vert="horz" lIns="91440" tIns="45720" rIns="91440" bIns="45720" rtlCol="0" anchor="ctr"/>
          <a:lstStyle>
            <a:lvl1pPr>
              <a:defRPr lang="pl-PL" sz="1200" b="0" smtClean="0">
                <a:solidFill>
                  <a:schemeClr val="bg1"/>
                </a:solidFill>
                <a:latin typeface="Roboto" panose="02000000000000000000" pitchFamily="2" charset="0"/>
                <a:ea typeface="Roboto" panose="02000000000000000000" pitchFamily="2" charset="0"/>
              </a:defRPr>
            </a:lvl1pPr>
          </a:lstStyle>
          <a:p>
            <a:pPr algn="ctr"/>
            <a:fld id="{82F84508-4418-4F44-8CB3-6C056C4313D3}" type="slidenum">
              <a:rPr lang="pl-PL" smtClean="0"/>
              <a:pPr algn="ctr"/>
              <a:t>‹Nr.›</a:t>
            </a:fld>
            <a:endParaRPr lang="pl-PL" dirty="0"/>
          </a:p>
        </p:txBody>
      </p:sp>
      <p:pic>
        <p:nvPicPr>
          <p:cNvPr id="8" name="Grafika 7">
            <a:extLst>
              <a:ext uri="{FF2B5EF4-FFF2-40B4-BE49-F238E27FC236}">
                <a16:creationId xmlns:a16="http://schemas.microsoft.com/office/drawing/2014/main" id="{5EC25A46-90AF-8B4F-824E-D5152097F726}"/>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10575857" y="6464765"/>
            <a:ext cx="946286" cy="144000"/>
          </a:xfrm>
          <a:prstGeom prst="rect">
            <a:avLst/>
          </a:prstGeom>
        </p:spPr>
      </p:pic>
    </p:spTree>
    <p:extLst>
      <p:ext uri="{BB962C8B-B14F-4D97-AF65-F5344CB8AC3E}">
        <p14:creationId xmlns:p14="http://schemas.microsoft.com/office/powerpoint/2010/main" val="3976526544"/>
      </p:ext>
    </p:extLst>
  </p:cSld>
  <p:clrMap bg1="lt1" tx1="dk1" bg2="lt2" tx2="dk2" accent1="accent1" accent2="accent2" accent3="accent3" accent4="accent4" accent5="accent5" accent6="accent6" hlink="hlink" folHlink="folHlink"/>
  <p:sldLayoutIdLst>
    <p:sldLayoutId id="2147485411" r:id="rId1"/>
    <p:sldLayoutId id="2147485542" r:id="rId2"/>
    <p:sldLayoutId id="2147485412" r:id="rId3"/>
    <p:sldLayoutId id="2147485413" r:id="rId4"/>
    <p:sldLayoutId id="2147485414" r:id="rId5"/>
    <p:sldLayoutId id="2147485525" r:id="rId6"/>
    <p:sldLayoutId id="2147485526" r:id="rId7"/>
    <p:sldLayoutId id="2147485530" r:id="rId8"/>
    <p:sldLayoutId id="2147485540" r:id="rId9"/>
  </p:sldLayoutIdLst>
  <p:txStyles>
    <p:titleStyle>
      <a:lvl1pPr algn="l" defTabSz="914400" rtl="0" eaLnBrk="1" latinLnBrk="0" hangingPunct="1">
        <a:lnSpc>
          <a:spcPct val="100000"/>
        </a:lnSpc>
        <a:spcBef>
          <a:spcPct val="0"/>
        </a:spcBef>
        <a:buNone/>
        <a:defRPr sz="3600" b="1" kern="1200">
          <a:solidFill>
            <a:schemeClr val="tx1"/>
          </a:solidFill>
          <a:latin typeface="Roboto" panose="02000000000000000000" pitchFamily="2" charset="0"/>
          <a:ea typeface="Roboto" panose="02000000000000000000" pitchFamily="2" charset="0"/>
          <a:cs typeface="+mj-cs"/>
        </a:defRPr>
      </a:lvl1pPr>
    </p:titleStyle>
    <p:bodyStyle>
      <a:lvl1pPr marL="228600" indent="-228600" algn="l" defTabSz="914400" rtl="0" eaLnBrk="1" latinLnBrk="0" hangingPunct="1">
        <a:lnSpc>
          <a:spcPct val="120000"/>
        </a:lnSpc>
        <a:spcBef>
          <a:spcPts val="400"/>
        </a:spcBef>
        <a:spcAft>
          <a:spcPts val="400"/>
        </a:spcAft>
        <a:buSzPct val="90000"/>
        <a:buFont typeface="Wingdings" pitchFamily="2" charset="2"/>
        <a:buChar char="§"/>
        <a:defRPr sz="2400" b="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120000"/>
        </a:lnSpc>
        <a:spcBef>
          <a:spcPts val="400"/>
        </a:spcBef>
        <a:spcAft>
          <a:spcPts val="400"/>
        </a:spcAft>
        <a:buSzPct val="90000"/>
        <a:buFont typeface="Wingdings" pitchFamily="2" charset="2"/>
        <a:buChar char="§"/>
        <a:defRPr sz="2400" b="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120000"/>
        </a:lnSpc>
        <a:spcBef>
          <a:spcPts val="400"/>
        </a:spcBef>
        <a:spcAft>
          <a:spcPts val="400"/>
        </a:spcAft>
        <a:buSzPct val="90000"/>
        <a:buFont typeface="Wingdings" pitchFamily="2" charset="2"/>
        <a:buChar char="§"/>
        <a:defRPr sz="2400" b="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120000"/>
        </a:lnSpc>
        <a:spcBef>
          <a:spcPts val="400"/>
        </a:spcBef>
        <a:spcAft>
          <a:spcPts val="400"/>
        </a:spcAft>
        <a:buSzPct val="90000"/>
        <a:buFont typeface="Wingdings" pitchFamily="2" charset="2"/>
        <a:buChar char="§"/>
        <a:defRPr sz="2400" b="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120000"/>
        </a:lnSpc>
        <a:spcBef>
          <a:spcPts val="400"/>
        </a:spcBef>
        <a:spcAft>
          <a:spcPts val="400"/>
        </a:spcAft>
        <a:buSzPct val="90000"/>
        <a:buFont typeface="Wingdings" pitchFamily="2" charset="2"/>
        <a:buChar char="§"/>
        <a:defRPr sz="2400" b="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57">
          <p15:clr>
            <a:srgbClr val="C35EA4"/>
          </p15:clr>
        </p15:guide>
        <p15:guide id="2" pos="792">
          <p15:clr>
            <a:srgbClr val="C35EA4"/>
          </p15:clr>
        </p15:guide>
        <p15:guide id="3" pos="1228">
          <p15:clr>
            <a:srgbClr val="C35EA4"/>
          </p15:clr>
        </p15:guide>
        <p15:guide id="4" pos="1663">
          <p15:clr>
            <a:srgbClr val="C35EA4"/>
          </p15:clr>
        </p15:guide>
        <p15:guide id="5" pos="2098">
          <p15:clr>
            <a:srgbClr val="C35EA4"/>
          </p15:clr>
        </p15:guide>
        <p15:guide id="6" pos="2534">
          <p15:clr>
            <a:srgbClr val="C35EA4"/>
          </p15:clr>
        </p15:guide>
        <p15:guide id="7" pos="2969">
          <p15:clr>
            <a:srgbClr val="C35EA4"/>
          </p15:clr>
        </p15:guide>
        <p15:guide id="8" pos="3405">
          <p15:clr>
            <a:srgbClr val="C35EA4"/>
          </p15:clr>
        </p15:guide>
        <p15:guide id="9" pos="7323">
          <p15:clr>
            <a:srgbClr val="C35EA4"/>
          </p15:clr>
        </p15:guide>
        <p15:guide id="10" pos="6888">
          <p15:clr>
            <a:srgbClr val="C35EA4"/>
          </p15:clr>
        </p15:guide>
        <p15:guide id="11" pos="6452">
          <p15:clr>
            <a:srgbClr val="C35EA4"/>
          </p15:clr>
        </p15:guide>
        <p15:guide id="12" pos="3840">
          <p15:clr>
            <a:srgbClr val="C35EA4"/>
          </p15:clr>
        </p15:guide>
        <p15:guide id="13" pos="6017">
          <p15:clr>
            <a:srgbClr val="C35EA4"/>
          </p15:clr>
        </p15:guide>
        <p15:guide id="14" pos="5582">
          <p15:clr>
            <a:srgbClr val="C35EA4"/>
          </p15:clr>
        </p15:guide>
        <p15:guide id="15" pos="5146">
          <p15:clr>
            <a:srgbClr val="C35EA4"/>
          </p15:clr>
        </p15:guide>
        <p15:guide id="16" pos="4711">
          <p15:clr>
            <a:srgbClr val="C35EA4"/>
          </p15:clr>
        </p15:guide>
        <p15:guide id="17" pos="4275">
          <p15:clr>
            <a:srgbClr val="C35EA4"/>
          </p15:clr>
        </p15:guide>
        <p15:guide id="18" pos="284">
          <p15:clr>
            <a:srgbClr val="F26B43"/>
          </p15:clr>
        </p15:guide>
        <p15:guide id="19" pos="720">
          <p15:clr>
            <a:srgbClr val="F26B43"/>
          </p15:clr>
        </p15:guide>
        <p15:guide id="20" pos="429">
          <p15:clr>
            <a:srgbClr val="F26B43"/>
          </p15:clr>
        </p15:guide>
        <p15:guide id="21" pos="865">
          <p15:clr>
            <a:srgbClr val="F26B43"/>
          </p15:clr>
        </p15:guide>
        <p15:guide id="22" pos="1155">
          <p15:clr>
            <a:srgbClr val="F26B43"/>
          </p15:clr>
        </p15:guide>
        <p15:guide id="23" pos="1300">
          <p15:clr>
            <a:srgbClr val="F26B43"/>
          </p15:clr>
        </p15:guide>
        <p15:guide id="24" pos="1590">
          <p15:clr>
            <a:srgbClr val="F26B43"/>
          </p15:clr>
        </p15:guide>
        <p15:guide id="25" pos="1736">
          <p15:clr>
            <a:srgbClr val="F26B43"/>
          </p15:clr>
        </p15:guide>
        <p15:guide id="26" pos="2026">
          <p15:clr>
            <a:srgbClr val="F26B43"/>
          </p15:clr>
        </p15:guide>
        <p15:guide id="27" pos="2171">
          <p15:clr>
            <a:srgbClr val="F26B43"/>
          </p15:clr>
        </p15:guide>
        <p15:guide id="28" pos="2461">
          <p15:clr>
            <a:srgbClr val="F26B43"/>
          </p15:clr>
        </p15:guide>
        <p15:guide id="29" pos="2606">
          <p15:clr>
            <a:srgbClr val="F26B43"/>
          </p15:clr>
        </p15:guide>
        <p15:guide id="30" pos="2897">
          <p15:clr>
            <a:srgbClr val="F26B43"/>
          </p15:clr>
        </p15:guide>
        <p15:guide id="31" pos="3042">
          <p15:clr>
            <a:srgbClr val="F26B43"/>
          </p15:clr>
        </p15:guide>
        <p15:guide id="32" pos="3332">
          <p15:clr>
            <a:srgbClr val="F26B43"/>
          </p15:clr>
        </p15:guide>
        <p15:guide id="33" pos="3477">
          <p15:clr>
            <a:srgbClr val="F26B43"/>
          </p15:clr>
        </p15:guide>
        <p15:guide id="34" pos="3767">
          <p15:clr>
            <a:srgbClr val="F26B43"/>
          </p15:clr>
        </p15:guide>
        <p15:guide id="35" pos="3913">
          <p15:clr>
            <a:srgbClr val="F26B43"/>
          </p15:clr>
        </p15:guide>
        <p15:guide id="36" pos="4203">
          <p15:clr>
            <a:srgbClr val="F26B43"/>
          </p15:clr>
        </p15:guide>
        <p15:guide id="37" pos="4348">
          <p15:clr>
            <a:srgbClr val="F26B43"/>
          </p15:clr>
        </p15:guide>
        <p15:guide id="38" pos="4638">
          <p15:clr>
            <a:srgbClr val="F26B43"/>
          </p15:clr>
        </p15:guide>
        <p15:guide id="39" pos="4783">
          <p15:clr>
            <a:srgbClr val="F26B43"/>
          </p15:clr>
        </p15:guide>
        <p15:guide id="40" pos="5074">
          <p15:clr>
            <a:srgbClr val="F26B43"/>
          </p15:clr>
        </p15:guide>
        <p15:guide id="41" pos="5219">
          <p15:clr>
            <a:srgbClr val="F26B43"/>
          </p15:clr>
        </p15:guide>
        <p15:guide id="42" pos="5509">
          <p15:clr>
            <a:srgbClr val="F26B43"/>
          </p15:clr>
        </p15:guide>
        <p15:guide id="43" pos="5654">
          <p15:clr>
            <a:srgbClr val="F26B43"/>
          </p15:clr>
        </p15:guide>
        <p15:guide id="44" pos="5944">
          <p15:clr>
            <a:srgbClr val="F26B43"/>
          </p15:clr>
        </p15:guide>
        <p15:guide id="45" pos="6090">
          <p15:clr>
            <a:srgbClr val="F26B43"/>
          </p15:clr>
        </p15:guide>
        <p15:guide id="46" pos="6380">
          <p15:clr>
            <a:srgbClr val="F26B43"/>
          </p15:clr>
        </p15:guide>
        <p15:guide id="47" pos="6525">
          <p15:clr>
            <a:srgbClr val="F26B43"/>
          </p15:clr>
        </p15:guide>
        <p15:guide id="48" pos="6815">
          <p15:clr>
            <a:srgbClr val="F26B43"/>
          </p15:clr>
        </p15:guide>
        <p15:guide id="49" pos="6960">
          <p15:clr>
            <a:srgbClr val="F26B43"/>
          </p15:clr>
        </p15:guide>
        <p15:guide id="50" pos="7251">
          <p15:clr>
            <a:srgbClr val="F26B43"/>
          </p15:clr>
        </p15:guide>
        <p15:guide id="51" pos="7396">
          <p15:clr>
            <a:srgbClr val="F26B43"/>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9" y="1"/>
            <a:ext cx="10829924" cy="1124980"/>
          </a:xfrm>
          <a:prstGeom prst="rect">
            <a:avLst/>
          </a:prstGeom>
        </p:spPr>
        <p:txBody>
          <a:bodyPr vert="horz" lIns="0" tIns="45720" rIns="0" bIns="45720" rtlCol="0" anchor="b" anchorCtr="0">
            <a:normAutofit/>
          </a:bodyPr>
          <a:lstStyle/>
          <a:p>
            <a:r>
              <a:rPr lang="pl-PL" dirty="0" err="1"/>
              <a:t>Click</a:t>
            </a:r>
            <a:r>
              <a:rPr lang="pl-PL" dirty="0"/>
              <a:t> to </a:t>
            </a:r>
            <a:r>
              <a:rPr lang="pl-PL" dirty="0" err="1"/>
              <a:t>edit</a:t>
            </a:r>
            <a:endParaRPr lang="en-US" dirty="0"/>
          </a:p>
        </p:txBody>
      </p:sp>
      <p:sp>
        <p:nvSpPr>
          <p:cNvPr id="3" name="Text Placeholder 2"/>
          <p:cNvSpPr>
            <a:spLocks noGrp="1"/>
          </p:cNvSpPr>
          <p:nvPr>
            <p:ph type="body" idx="1"/>
          </p:nvPr>
        </p:nvSpPr>
        <p:spPr>
          <a:xfrm>
            <a:off x="681039" y="1484784"/>
            <a:ext cx="10829924" cy="4692178"/>
          </a:xfrm>
          <a:prstGeom prst="rect">
            <a:avLst/>
          </a:prstGeom>
        </p:spPr>
        <p:txBody>
          <a:bodyPr vert="horz" lIns="0" tIns="45720" rIns="0" bIns="45720" rtlCol="0">
            <a:normAutofit/>
          </a:bodyPr>
          <a:lstStyle/>
          <a:p>
            <a:pPr lvl="0"/>
            <a:r>
              <a:rPr lang="pl-PL" dirty="0"/>
              <a:t>First </a:t>
            </a:r>
            <a:r>
              <a:rPr lang="pl-PL" dirty="0" err="1"/>
              <a:t>level</a:t>
            </a:r>
            <a:endParaRPr lang="pl-PL" dirty="0"/>
          </a:p>
          <a:p>
            <a:pPr lvl="1"/>
            <a:r>
              <a:rPr lang="pl-PL" dirty="0"/>
              <a:t>Second </a:t>
            </a:r>
            <a:r>
              <a:rPr lang="pl-PL" dirty="0" err="1"/>
              <a:t>level</a:t>
            </a:r>
            <a:endParaRPr lang="pl-PL" dirty="0"/>
          </a:p>
          <a:p>
            <a:pPr lvl="2"/>
            <a:r>
              <a:rPr lang="pl-PL" dirty="0"/>
              <a:t>Third </a:t>
            </a:r>
            <a:r>
              <a:rPr lang="pl-PL" dirty="0" err="1"/>
              <a:t>level</a:t>
            </a:r>
            <a:r>
              <a:rPr lang="pl-PL" dirty="0"/>
              <a:t>	</a:t>
            </a:r>
          </a:p>
          <a:p>
            <a:pPr lvl="3"/>
            <a:r>
              <a:rPr lang="pl-PL" dirty="0" err="1"/>
              <a:t>Fourth</a:t>
            </a:r>
            <a:r>
              <a:rPr lang="pl-PL" dirty="0"/>
              <a:t> </a:t>
            </a:r>
            <a:r>
              <a:rPr lang="pl-PL" dirty="0" err="1"/>
              <a:t>level</a:t>
            </a:r>
            <a:endParaRPr lang="pl-PL" dirty="0"/>
          </a:p>
          <a:p>
            <a:pPr lvl="4"/>
            <a:r>
              <a:rPr lang="pl-PL" dirty="0" err="1"/>
              <a:t>Fifth</a:t>
            </a:r>
            <a:r>
              <a:rPr lang="pl-PL" dirty="0"/>
              <a:t> </a:t>
            </a:r>
            <a:r>
              <a:rPr lang="pl-PL" dirty="0" err="1"/>
              <a:t>level</a:t>
            </a:r>
            <a:endParaRPr lang="en-US" dirty="0"/>
          </a:p>
        </p:txBody>
      </p:sp>
      <p:sp>
        <p:nvSpPr>
          <p:cNvPr id="4" name="Date Placeholder 3"/>
          <p:cNvSpPr>
            <a:spLocks noGrp="1"/>
          </p:cNvSpPr>
          <p:nvPr>
            <p:ph type="dt" sz="half" idx="2"/>
          </p:nvPr>
        </p:nvSpPr>
        <p:spPr>
          <a:xfrm>
            <a:off x="7593012" y="6356350"/>
            <a:ext cx="2535237" cy="365125"/>
          </a:xfrm>
          <a:prstGeom prst="rect">
            <a:avLst/>
          </a:prstGeom>
        </p:spPr>
        <p:txBody>
          <a:bodyPr lIns="0" rIns="0" anchor="ctr" anchorCtr="0"/>
          <a:lstStyle>
            <a:lvl1pPr>
              <a:defRPr lang="pl-PL" sz="1200" b="0" smtClean="0">
                <a:solidFill>
                  <a:schemeClr val="tx1"/>
                </a:solidFill>
                <a:latin typeface="Roboto" panose="02000000000000000000" pitchFamily="2" charset="0"/>
                <a:ea typeface="Roboto" panose="02000000000000000000" pitchFamily="2" charset="0"/>
              </a:defRPr>
            </a:lvl1pPr>
          </a:lstStyle>
          <a:p>
            <a:pPr algn="r">
              <a:spcBef>
                <a:spcPts val="1000"/>
              </a:spcBef>
              <a:buSzPct val="78000"/>
              <a:buFont typeface="Wingdings" pitchFamily="2" charset="2"/>
              <a:buNone/>
            </a:pPr>
            <a:fld id="{2DF0A7F1-8DDE-AB40-ABD1-86832C9EAD8A}" type="datetimeFigureOut">
              <a:rPr lang="pl-PL" smtClean="0"/>
              <a:pPr algn="r">
                <a:spcBef>
                  <a:spcPts val="1000"/>
                </a:spcBef>
                <a:buSzPct val="78000"/>
                <a:buFont typeface="Wingdings" pitchFamily="2" charset="2"/>
                <a:buNone/>
              </a:pPr>
              <a:t>10.01.2024</a:t>
            </a:fld>
            <a:endParaRPr lang="pl-PL" dirty="0"/>
          </a:p>
        </p:txBody>
      </p:sp>
      <p:sp>
        <p:nvSpPr>
          <p:cNvPr id="5" name="Footer Placeholder 4"/>
          <p:cNvSpPr>
            <a:spLocks noGrp="1"/>
          </p:cNvSpPr>
          <p:nvPr>
            <p:ph type="ftr" sz="quarter" idx="3"/>
          </p:nvPr>
        </p:nvSpPr>
        <p:spPr>
          <a:xfrm>
            <a:off x="1373188" y="6356350"/>
            <a:ext cx="5989636" cy="365125"/>
          </a:xfrm>
          <a:prstGeom prst="rect">
            <a:avLst/>
          </a:prstGeom>
        </p:spPr>
        <p:txBody>
          <a:bodyPr lIns="0" rIns="0" anchor="ctr" anchorCtr="0"/>
          <a:lstStyle>
            <a:lvl1pPr>
              <a:defRPr lang="pl-PL" sz="1200" b="0" dirty="0">
                <a:solidFill>
                  <a:schemeClr val="tx1"/>
                </a:solidFill>
                <a:latin typeface="Roboto" panose="02000000000000000000" pitchFamily="2" charset="0"/>
                <a:ea typeface="Roboto" panose="02000000000000000000" pitchFamily="2" charset="0"/>
              </a:defRPr>
            </a:lvl1pPr>
          </a:lstStyle>
          <a:p>
            <a:pPr>
              <a:spcBef>
                <a:spcPts val="1000"/>
              </a:spcBef>
              <a:buSzPct val="78000"/>
              <a:buFont typeface="Wingdings" pitchFamily="2" charset="2"/>
              <a:buNone/>
            </a:pPr>
            <a:endParaRPr lang="pl-PL"/>
          </a:p>
        </p:txBody>
      </p:sp>
      <p:sp>
        <p:nvSpPr>
          <p:cNvPr id="6" name="Slide Number Placeholder 5"/>
          <p:cNvSpPr>
            <a:spLocks noGrp="1"/>
          </p:cNvSpPr>
          <p:nvPr>
            <p:ph type="sldNum" sz="quarter" idx="4"/>
          </p:nvPr>
        </p:nvSpPr>
        <p:spPr>
          <a:xfrm>
            <a:off x="681039" y="6356350"/>
            <a:ext cx="576261" cy="365125"/>
          </a:xfrm>
          <a:prstGeom prst="rect">
            <a:avLst/>
          </a:prstGeom>
          <a:solidFill>
            <a:schemeClr val="tx2"/>
          </a:solidFill>
        </p:spPr>
        <p:txBody>
          <a:bodyPr vert="horz" lIns="91440" tIns="45720" rIns="91440" bIns="45720" rtlCol="0" anchor="ctr"/>
          <a:lstStyle>
            <a:lvl1pPr>
              <a:defRPr lang="pl-PL" sz="1200" b="0" smtClean="0">
                <a:solidFill>
                  <a:schemeClr val="bg1"/>
                </a:solidFill>
                <a:latin typeface="Roboto" panose="02000000000000000000" pitchFamily="2" charset="0"/>
                <a:ea typeface="Roboto" panose="02000000000000000000" pitchFamily="2" charset="0"/>
              </a:defRPr>
            </a:lvl1pPr>
          </a:lstStyle>
          <a:p>
            <a:pPr algn="ctr"/>
            <a:fld id="{82F84508-4418-4F44-8CB3-6C056C4313D3}" type="slidenum">
              <a:rPr lang="pl-PL" smtClean="0"/>
              <a:pPr algn="ctr"/>
              <a:t>‹Nr.›</a:t>
            </a:fld>
            <a:endParaRPr lang="pl-PL" dirty="0"/>
          </a:p>
        </p:txBody>
      </p:sp>
      <p:pic>
        <p:nvPicPr>
          <p:cNvPr id="8" name="Grafika 7">
            <a:extLst>
              <a:ext uri="{FF2B5EF4-FFF2-40B4-BE49-F238E27FC236}">
                <a16:creationId xmlns:a16="http://schemas.microsoft.com/office/drawing/2014/main" id="{6BD8A703-210A-064B-96ED-33CC6138296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575857" y="6464765"/>
            <a:ext cx="946286" cy="144000"/>
          </a:xfrm>
          <a:prstGeom prst="rect">
            <a:avLst/>
          </a:prstGeom>
        </p:spPr>
      </p:pic>
    </p:spTree>
    <p:extLst>
      <p:ext uri="{BB962C8B-B14F-4D97-AF65-F5344CB8AC3E}">
        <p14:creationId xmlns:p14="http://schemas.microsoft.com/office/powerpoint/2010/main" val="936229305"/>
      </p:ext>
    </p:extLst>
  </p:cSld>
  <p:clrMap bg1="lt1" tx1="dk1" bg2="lt2" tx2="dk2" accent1="accent1" accent2="accent2" accent3="accent3" accent4="accent4" accent5="accent5" accent6="accent6" hlink="hlink" folHlink="folHlink"/>
  <p:sldLayoutIdLst>
    <p:sldLayoutId id="2147485520" r:id="rId1"/>
    <p:sldLayoutId id="2147485489" r:id="rId2"/>
    <p:sldLayoutId id="2147485490" r:id="rId3"/>
  </p:sldLayoutIdLst>
  <p:txStyles>
    <p:titleStyle>
      <a:lvl1pPr algn="l" defTabSz="914400" rtl="0" eaLnBrk="1" latinLnBrk="0" hangingPunct="1">
        <a:lnSpc>
          <a:spcPct val="100000"/>
        </a:lnSpc>
        <a:spcBef>
          <a:spcPct val="0"/>
        </a:spcBef>
        <a:buNone/>
        <a:defRPr sz="3600" b="1" kern="1200">
          <a:solidFill>
            <a:schemeClr val="tx1"/>
          </a:solidFill>
          <a:latin typeface="Roboto" panose="02000000000000000000" pitchFamily="2" charset="0"/>
          <a:ea typeface="Roboto" panose="02000000000000000000" pitchFamily="2" charset="0"/>
          <a:cs typeface="+mj-cs"/>
        </a:defRPr>
      </a:lvl1pPr>
    </p:titleStyle>
    <p:bodyStyle>
      <a:lvl1pPr marL="228600" indent="-228600" algn="l" defTabSz="914400" rtl="0" eaLnBrk="1" latinLnBrk="0" hangingPunct="1">
        <a:lnSpc>
          <a:spcPct val="120000"/>
        </a:lnSpc>
        <a:spcBef>
          <a:spcPts val="400"/>
        </a:spcBef>
        <a:spcAft>
          <a:spcPts val="400"/>
        </a:spcAft>
        <a:buSzPct val="90000"/>
        <a:buFont typeface="Wingdings" pitchFamily="2" charset="2"/>
        <a:buChar char="§"/>
        <a:defRPr sz="2400" b="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120000"/>
        </a:lnSpc>
        <a:spcBef>
          <a:spcPts val="400"/>
        </a:spcBef>
        <a:spcAft>
          <a:spcPts val="400"/>
        </a:spcAft>
        <a:buSzPct val="90000"/>
        <a:buFont typeface="Wingdings" pitchFamily="2" charset="2"/>
        <a:buChar char="§"/>
        <a:defRPr sz="2400" b="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120000"/>
        </a:lnSpc>
        <a:spcBef>
          <a:spcPts val="400"/>
        </a:spcBef>
        <a:spcAft>
          <a:spcPts val="400"/>
        </a:spcAft>
        <a:buSzPct val="90000"/>
        <a:buFont typeface="Wingdings" pitchFamily="2" charset="2"/>
        <a:buChar char="§"/>
        <a:defRPr sz="2400" b="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120000"/>
        </a:lnSpc>
        <a:spcBef>
          <a:spcPts val="400"/>
        </a:spcBef>
        <a:spcAft>
          <a:spcPts val="400"/>
        </a:spcAft>
        <a:buSzPct val="90000"/>
        <a:buFont typeface="Wingdings" pitchFamily="2" charset="2"/>
        <a:buChar char="§"/>
        <a:defRPr sz="2400" b="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120000"/>
        </a:lnSpc>
        <a:spcBef>
          <a:spcPts val="400"/>
        </a:spcBef>
        <a:spcAft>
          <a:spcPts val="400"/>
        </a:spcAft>
        <a:buSzPct val="90000"/>
        <a:buFont typeface="Wingdings" pitchFamily="2" charset="2"/>
        <a:buChar char="§"/>
        <a:defRPr sz="2400" b="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57">
          <p15:clr>
            <a:srgbClr val="C35EA4"/>
          </p15:clr>
        </p15:guide>
        <p15:guide id="2" pos="792">
          <p15:clr>
            <a:srgbClr val="C35EA4"/>
          </p15:clr>
        </p15:guide>
        <p15:guide id="3" pos="1228">
          <p15:clr>
            <a:srgbClr val="C35EA4"/>
          </p15:clr>
        </p15:guide>
        <p15:guide id="4" pos="1663">
          <p15:clr>
            <a:srgbClr val="C35EA4"/>
          </p15:clr>
        </p15:guide>
        <p15:guide id="5" pos="2098">
          <p15:clr>
            <a:srgbClr val="C35EA4"/>
          </p15:clr>
        </p15:guide>
        <p15:guide id="6" pos="2534">
          <p15:clr>
            <a:srgbClr val="C35EA4"/>
          </p15:clr>
        </p15:guide>
        <p15:guide id="7" pos="2969">
          <p15:clr>
            <a:srgbClr val="C35EA4"/>
          </p15:clr>
        </p15:guide>
        <p15:guide id="8" pos="3405">
          <p15:clr>
            <a:srgbClr val="C35EA4"/>
          </p15:clr>
        </p15:guide>
        <p15:guide id="9" pos="7323">
          <p15:clr>
            <a:srgbClr val="C35EA4"/>
          </p15:clr>
        </p15:guide>
        <p15:guide id="10" pos="6888">
          <p15:clr>
            <a:srgbClr val="C35EA4"/>
          </p15:clr>
        </p15:guide>
        <p15:guide id="11" pos="6452">
          <p15:clr>
            <a:srgbClr val="C35EA4"/>
          </p15:clr>
        </p15:guide>
        <p15:guide id="12" pos="3840">
          <p15:clr>
            <a:srgbClr val="C35EA4"/>
          </p15:clr>
        </p15:guide>
        <p15:guide id="13" pos="6017">
          <p15:clr>
            <a:srgbClr val="C35EA4"/>
          </p15:clr>
        </p15:guide>
        <p15:guide id="14" pos="5582">
          <p15:clr>
            <a:srgbClr val="C35EA4"/>
          </p15:clr>
        </p15:guide>
        <p15:guide id="15" pos="5146">
          <p15:clr>
            <a:srgbClr val="C35EA4"/>
          </p15:clr>
        </p15:guide>
        <p15:guide id="16" pos="4711">
          <p15:clr>
            <a:srgbClr val="C35EA4"/>
          </p15:clr>
        </p15:guide>
        <p15:guide id="17" pos="4275">
          <p15:clr>
            <a:srgbClr val="C35EA4"/>
          </p15:clr>
        </p15:guide>
        <p15:guide id="18" pos="284">
          <p15:clr>
            <a:srgbClr val="F26B43"/>
          </p15:clr>
        </p15:guide>
        <p15:guide id="19" pos="720">
          <p15:clr>
            <a:srgbClr val="F26B43"/>
          </p15:clr>
        </p15:guide>
        <p15:guide id="20" pos="429">
          <p15:clr>
            <a:srgbClr val="F26B43"/>
          </p15:clr>
        </p15:guide>
        <p15:guide id="21" pos="865">
          <p15:clr>
            <a:srgbClr val="F26B43"/>
          </p15:clr>
        </p15:guide>
        <p15:guide id="22" pos="1155">
          <p15:clr>
            <a:srgbClr val="F26B43"/>
          </p15:clr>
        </p15:guide>
        <p15:guide id="23" pos="1300">
          <p15:clr>
            <a:srgbClr val="F26B43"/>
          </p15:clr>
        </p15:guide>
        <p15:guide id="24" pos="1590">
          <p15:clr>
            <a:srgbClr val="F26B43"/>
          </p15:clr>
        </p15:guide>
        <p15:guide id="25" pos="1736">
          <p15:clr>
            <a:srgbClr val="F26B43"/>
          </p15:clr>
        </p15:guide>
        <p15:guide id="26" pos="2026">
          <p15:clr>
            <a:srgbClr val="F26B43"/>
          </p15:clr>
        </p15:guide>
        <p15:guide id="27" pos="2171">
          <p15:clr>
            <a:srgbClr val="F26B43"/>
          </p15:clr>
        </p15:guide>
        <p15:guide id="28" pos="2461">
          <p15:clr>
            <a:srgbClr val="F26B43"/>
          </p15:clr>
        </p15:guide>
        <p15:guide id="29" pos="2606">
          <p15:clr>
            <a:srgbClr val="F26B43"/>
          </p15:clr>
        </p15:guide>
        <p15:guide id="30" pos="2897">
          <p15:clr>
            <a:srgbClr val="F26B43"/>
          </p15:clr>
        </p15:guide>
        <p15:guide id="31" pos="3042">
          <p15:clr>
            <a:srgbClr val="F26B43"/>
          </p15:clr>
        </p15:guide>
        <p15:guide id="32" pos="3332">
          <p15:clr>
            <a:srgbClr val="F26B43"/>
          </p15:clr>
        </p15:guide>
        <p15:guide id="33" pos="3477">
          <p15:clr>
            <a:srgbClr val="F26B43"/>
          </p15:clr>
        </p15:guide>
        <p15:guide id="34" pos="3767">
          <p15:clr>
            <a:srgbClr val="F26B43"/>
          </p15:clr>
        </p15:guide>
        <p15:guide id="35" pos="3913">
          <p15:clr>
            <a:srgbClr val="F26B43"/>
          </p15:clr>
        </p15:guide>
        <p15:guide id="36" pos="4203">
          <p15:clr>
            <a:srgbClr val="F26B43"/>
          </p15:clr>
        </p15:guide>
        <p15:guide id="37" pos="4348">
          <p15:clr>
            <a:srgbClr val="F26B43"/>
          </p15:clr>
        </p15:guide>
        <p15:guide id="38" pos="4638">
          <p15:clr>
            <a:srgbClr val="F26B43"/>
          </p15:clr>
        </p15:guide>
        <p15:guide id="39" pos="4783">
          <p15:clr>
            <a:srgbClr val="F26B43"/>
          </p15:clr>
        </p15:guide>
        <p15:guide id="40" pos="5074">
          <p15:clr>
            <a:srgbClr val="F26B43"/>
          </p15:clr>
        </p15:guide>
        <p15:guide id="41" pos="5219">
          <p15:clr>
            <a:srgbClr val="F26B43"/>
          </p15:clr>
        </p15:guide>
        <p15:guide id="42" pos="5509">
          <p15:clr>
            <a:srgbClr val="F26B43"/>
          </p15:clr>
        </p15:guide>
        <p15:guide id="43" pos="5654">
          <p15:clr>
            <a:srgbClr val="F26B43"/>
          </p15:clr>
        </p15:guide>
        <p15:guide id="44" pos="5944">
          <p15:clr>
            <a:srgbClr val="F26B43"/>
          </p15:clr>
        </p15:guide>
        <p15:guide id="45" pos="6090">
          <p15:clr>
            <a:srgbClr val="F26B43"/>
          </p15:clr>
        </p15:guide>
        <p15:guide id="46" pos="6380">
          <p15:clr>
            <a:srgbClr val="F26B43"/>
          </p15:clr>
        </p15:guide>
        <p15:guide id="47" pos="6525">
          <p15:clr>
            <a:srgbClr val="F26B43"/>
          </p15:clr>
        </p15:guide>
        <p15:guide id="48" pos="6815">
          <p15:clr>
            <a:srgbClr val="F26B43"/>
          </p15:clr>
        </p15:guide>
        <p15:guide id="49" pos="6960">
          <p15:clr>
            <a:srgbClr val="F26B43"/>
          </p15:clr>
        </p15:guide>
        <p15:guide id="50" pos="7251">
          <p15:clr>
            <a:srgbClr val="F26B43"/>
          </p15:clr>
        </p15:guide>
        <p15:guide id="51" pos="7396">
          <p15:clr>
            <a:srgbClr val="F26B43"/>
          </p15:clr>
        </p15:guide>
      </p15:sldGuideLst>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9" y="1"/>
            <a:ext cx="10829924" cy="1124980"/>
          </a:xfrm>
          <a:prstGeom prst="rect">
            <a:avLst/>
          </a:prstGeom>
        </p:spPr>
        <p:txBody>
          <a:bodyPr vert="horz" lIns="0" tIns="45720" rIns="0" bIns="45720" rtlCol="0" anchor="b" anchorCtr="0">
            <a:normAutofit/>
          </a:bodyPr>
          <a:lstStyle/>
          <a:p>
            <a:r>
              <a:rPr lang="pl-PL" dirty="0" err="1"/>
              <a:t>Click</a:t>
            </a:r>
            <a:r>
              <a:rPr lang="pl-PL" dirty="0"/>
              <a:t> to </a:t>
            </a:r>
            <a:r>
              <a:rPr lang="pl-PL" dirty="0" err="1"/>
              <a:t>edit</a:t>
            </a:r>
            <a:endParaRPr lang="en-US" dirty="0"/>
          </a:p>
        </p:txBody>
      </p:sp>
      <p:sp>
        <p:nvSpPr>
          <p:cNvPr id="3" name="Text Placeholder 2"/>
          <p:cNvSpPr>
            <a:spLocks noGrp="1"/>
          </p:cNvSpPr>
          <p:nvPr>
            <p:ph type="body" idx="1"/>
          </p:nvPr>
        </p:nvSpPr>
        <p:spPr>
          <a:xfrm>
            <a:off x="681039" y="1484784"/>
            <a:ext cx="10829924" cy="4692178"/>
          </a:xfrm>
          <a:prstGeom prst="rect">
            <a:avLst/>
          </a:prstGeom>
        </p:spPr>
        <p:txBody>
          <a:bodyPr vert="horz" lIns="0" tIns="45720" rIns="0" bIns="45720" rtlCol="0">
            <a:normAutofit/>
          </a:bodyPr>
          <a:lstStyle/>
          <a:p>
            <a:pPr lvl="0"/>
            <a:r>
              <a:rPr lang="pl-PL" dirty="0"/>
              <a:t>First </a:t>
            </a:r>
            <a:r>
              <a:rPr lang="pl-PL" dirty="0" err="1"/>
              <a:t>level</a:t>
            </a:r>
            <a:endParaRPr lang="pl-PL" dirty="0"/>
          </a:p>
          <a:p>
            <a:pPr lvl="1"/>
            <a:r>
              <a:rPr lang="pl-PL" dirty="0"/>
              <a:t>Second </a:t>
            </a:r>
            <a:r>
              <a:rPr lang="pl-PL" dirty="0" err="1"/>
              <a:t>level</a:t>
            </a:r>
            <a:endParaRPr lang="pl-PL" dirty="0"/>
          </a:p>
          <a:p>
            <a:pPr lvl="2"/>
            <a:r>
              <a:rPr lang="pl-PL" dirty="0"/>
              <a:t>Third </a:t>
            </a:r>
            <a:r>
              <a:rPr lang="pl-PL" dirty="0" err="1"/>
              <a:t>level</a:t>
            </a:r>
            <a:r>
              <a:rPr lang="pl-PL" dirty="0"/>
              <a:t>	</a:t>
            </a:r>
          </a:p>
          <a:p>
            <a:pPr lvl="3"/>
            <a:r>
              <a:rPr lang="pl-PL" dirty="0" err="1"/>
              <a:t>Fourth</a:t>
            </a:r>
            <a:r>
              <a:rPr lang="pl-PL" dirty="0"/>
              <a:t> </a:t>
            </a:r>
            <a:r>
              <a:rPr lang="pl-PL" dirty="0" err="1"/>
              <a:t>level</a:t>
            </a:r>
            <a:endParaRPr lang="pl-PL" dirty="0"/>
          </a:p>
          <a:p>
            <a:pPr lvl="4"/>
            <a:r>
              <a:rPr lang="pl-PL" dirty="0" err="1"/>
              <a:t>Fifth</a:t>
            </a:r>
            <a:r>
              <a:rPr lang="pl-PL" dirty="0"/>
              <a:t> </a:t>
            </a:r>
            <a:r>
              <a:rPr lang="pl-PL" dirty="0" err="1"/>
              <a:t>level</a:t>
            </a:r>
            <a:endParaRPr lang="en-US" dirty="0"/>
          </a:p>
        </p:txBody>
      </p:sp>
      <p:sp>
        <p:nvSpPr>
          <p:cNvPr id="4" name="Date Placeholder 3"/>
          <p:cNvSpPr>
            <a:spLocks noGrp="1"/>
          </p:cNvSpPr>
          <p:nvPr>
            <p:ph type="dt" sz="half" idx="2"/>
          </p:nvPr>
        </p:nvSpPr>
        <p:spPr>
          <a:xfrm>
            <a:off x="7593012" y="6356350"/>
            <a:ext cx="2535237" cy="365125"/>
          </a:xfrm>
          <a:prstGeom prst="rect">
            <a:avLst/>
          </a:prstGeom>
        </p:spPr>
        <p:txBody>
          <a:bodyPr lIns="0" rIns="0" anchor="ctr" anchorCtr="0"/>
          <a:lstStyle>
            <a:lvl1pPr>
              <a:defRPr lang="pl-PL" sz="1200" b="0" smtClean="0">
                <a:solidFill>
                  <a:schemeClr val="tx1"/>
                </a:solidFill>
                <a:latin typeface="Roboto" panose="02000000000000000000" pitchFamily="2" charset="0"/>
                <a:ea typeface="Roboto" panose="02000000000000000000" pitchFamily="2" charset="0"/>
              </a:defRPr>
            </a:lvl1pPr>
          </a:lstStyle>
          <a:p>
            <a:pPr algn="r">
              <a:spcBef>
                <a:spcPts val="1000"/>
              </a:spcBef>
              <a:buSzPct val="78000"/>
              <a:buFont typeface="Wingdings" pitchFamily="2" charset="2"/>
              <a:buNone/>
            </a:pPr>
            <a:fld id="{2DF0A7F1-8DDE-AB40-ABD1-86832C9EAD8A}" type="datetimeFigureOut">
              <a:rPr lang="pl-PL" smtClean="0"/>
              <a:pPr algn="r">
                <a:spcBef>
                  <a:spcPts val="1000"/>
                </a:spcBef>
                <a:buSzPct val="78000"/>
                <a:buFont typeface="Wingdings" pitchFamily="2" charset="2"/>
                <a:buNone/>
              </a:pPr>
              <a:t>10.01.2024</a:t>
            </a:fld>
            <a:endParaRPr lang="pl-PL" dirty="0"/>
          </a:p>
        </p:txBody>
      </p:sp>
      <p:sp>
        <p:nvSpPr>
          <p:cNvPr id="5" name="Footer Placeholder 4"/>
          <p:cNvSpPr>
            <a:spLocks noGrp="1"/>
          </p:cNvSpPr>
          <p:nvPr>
            <p:ph type="ftr" sz="quarter" idx="3"/>
          </p:nvPr>
        </p:nvSpPr>
        <p:spPr>
          <a:xfrm>
            <a:off x="1373188" y="6356350"/>
            <a:ext cx="5989636" cy="365125"/>
          </a:xfrm>
          <a:prstGeom prst="rect">
            <a:avLst/>
          </a:prstGeom>
        </p:spPr>
        <p:txBody>
          <a:bodyPr lIns="0" rIns="0" anchor="ctr" anchorCtr="0"/>
          <a:lstStyle>
            <a:lvl1pPr>
              <a:defRPr lang="pl-PL" sz="1200" b="0" dirty="0">
                <a:solidFill>
                  <a:schemeClr val="tx1"/>
                </a:solidFill>
                <a:latin typeface="Roboto" panose="02000000000000000000" pitchFamily="2" charset="0"/>
                <a:ea typeface="Roboto" panose="02000000000000000000" pitchFamily="2" charset="0"/>
              </a:defRPr>
            </a:lvl1pPr>
          </a:lstStyle>
          <a:p>
            <a:pPr>
              <a:spcBef>
                <a:spcPts val="1000"/>
              </a:spcBef>
              <a:buSzPct val="78000"/>
              <a:buFont typeface="Wingdings" pitchFamily="2" charset="2"/>
              <a:buNone/>
            </a:pPr>
            <a:endParaRPr lang="pl-PL"/>
          </a:p>
        </p:txBody>
      </p:sp>
      <p:sp>
        <p:nvSpPr>
          <p:cNvPr id="6" name="Slide Number Placeholder 5"/>
          <p:cNvSpPr>
            <a:spLocks noGrp="1"/>
          </p:cNvSpPr>
          <p:nvPr>
            <p:ph type="sldNum" sz="quarter" idx="4"/>
          </p:nvPr>
        </p:nvSpPr>
        <p:spPr>
          <a:xfrm>
            <a:off x="681039" y="6356350"/>
            <a:ext cx="576261" cy="365125"/>
          </a:xfrm>
          <a:prstGeom prst="rect">
            <a:avLst/>
          </a:prstGeom>
          <a:solidFill>
            <a:schemeClr val="tx2"/>
          </a:solidFill>
        </p:spPr>
        <p:txBody>
          <a:bodyPr vert="horz" lIns="91440" tIns="45720" rIns="91440" bIns="45720" rtlCol="0" anchor="ctr"/>
          <a:lstStyle>
            <a:lvl1pPr>
              <a:defRPr lang="pl-PL" sz="1200" b="0" smtClean="0">
                <a:solidFill>
                  <a:schemeClr val="bg1"/>
                </a:solidFill>
                <a:latin typeface="Roboto" panose="02000000000000000000" pitchFamily="2" charset="0"/>
                <a:ea typeface="Roboto" panose="02000000000000000000" pitchFamily="2" charset="0"/>
              </a:defRPr>
            </a:lvl1pPr>
          </a:lstStyle>
          <a:p>
            <a:pPr algn="ctr"/>
            <a:fld id="{82F84508-4418-4F44-8CB3-6C056C4313D3}" type="slidenum">
              <a:rPr lang="pl-PL" smtClean="0"/>
              <a:pPr algn="ctr"/>
              <a:t>‹Nr.›</a:t>
            </a:fld>
            <a:endParaRPr lang="pl-PL" dirty="0"/>
          </a:p>
        </p:txBody>
      </p:sp>
      <p:pic>
        <p:nvPicPr>
          <p:cNvPr id="8" name="Grafika 7">
            <a:extLst>
              <a:ext uri="{FF2B5EF4-FFF2-40B4-BE49-F238E27FC236}">
                <a16:creationId xmlns:a16="http://schemas.microsoft.com/office/drawing/2014/main" id="{E5FB461D-0127-924E-9A76-3F31B6597DB9}"/>
              </a:ext>
            </a:extLst>
          </p:cNvPr>
          <p:cNvPicPr>
            <a:picLocks noChangeAspect="1"/>
          </p:cNvPicPr>
          <p:nvPr userDrawn="1"/>
        </p:nvPicPr>
        <p:blipFill>
          <a:blip r:embed="rId29">
            <a:extLst>
              <a:ext uri="{96DAC541-7B7A-43D3-8B79-37D633B846F1}">
                <asvg:svgBlip xmlns:asvg="http://schemas.microsoft.com/office/drawing/2016/SVG/main" r:embed="rId30"/>
              </a:ext>
            </a:extLst>
          </a:blip>
          <a:stretch>
            <a:fillRect/>
          </a:stretch>
        </p:blipFill>
        <p:spPr>
          <a:xfrm>
            <a:off x="10575857" y="6464765"/>
            <a:ext cx="946286" cy="144000"/>
          </a:xfrm>
          <a:prstGeom prst="rect">
            <a:avLst/>
          </a:prstGeom>
        </p:spPr>
      </p:pic>
    </p:spTree>
    <p:extLst>
      <p:ext uri="{BB962C8B-B14F-4D97-AF65-F5344CB8AC3E}">
        <p14:creationId xmlns:p14="http://schemas.microsoft.com/office/powerpoint/2010/main" val="2555396895"/>
      </p:ext>
    </p:extLst>
  </p:cSld>
  <p:clrMap bg1="lt1" tx1="dk1" bg2="lt2" tx2="dk2" accent1="accent1" accent2="accent2" accent3="accent3" accent4="accent4" accent5="accent5" accent6="accent6" hlink="hlink" folHlink="folHlink"/>
  <p:sldLayoutIdLst>
    <p:sldLayoutId id="2147485505" r:id="rId1"/>
    <p:sldLayoutId id="2147485556" r:id="rId2"/>
    <p:sldLayoutId id="2147485554" r:id="rId3"/>
    <p:sldLayoutId id="2147485555" r:id="rId4"/>
    <p:sldLayoutId id="2147485445" r:id="rId5"/>
    <p:sldLayoutId id="2147485579" r:id="rId6"/>
    <p:sldLayoutId id="2147485609" r:id="rId7"/>
    <p:sldLayoutId id="2147485564" r:id="rId8"/>
    <p:sldLayoutId id="2147485565" r:id="rId9"/>
    <p:sldLayoutId id="2147485566" r:id="rId10"/>
    <p:sldLayoutId id="2147485567" r:id="rId11"/>
    <p:sldLayoutId id="2147485568" r:id="rId12"/>
    <p:sldLayoutId id="2147485573" r:id="rId13"/>
    <p:sldLayoutId id="2147485574" r:id="rId14"/>
    <p:sldLayoutId id="2147485433" r:id="rId15"/>
    <p:sldLayoutId id="2147485510" r:id="rId16"/>
    <p:sldLayoutId id="2147485516" r:id="rId17"/>
    <p:sldLayoutId id="2147485430" r:id="rId18"/>
    <p:sldLayoutId id="2147485431" r:id="rId19"/>
    <p:sldLayoutId id="2147485570" r:id="rId20"/>
    <p:sldLayoutId id="2147485581" r:id="rId21"/>
    <p:sldLayoutId id="2147485545" r:id="rId22"/>
    <p:sldLayoutId id="2147485432" r:id="rId23"/>
    <p:sldLayoutId id="2147485559" r:id="rId24"/>
    <p:sldLayoutId id="2147485569" r:id="rId25"/>
    <p:sldLayoutId id="2147485562" r:id="rId26"/>
    <p:sldLayoutId id="2147485561" r:id="rId27"/>
  </p:sldLayoutIdLst>
  <p:txStyles>
    <p:titleStyle>
      <a:lvl1pPr algn="l" defTabSz="914400" rtl="0" eaLnBrk="1" latinLnBrk="0" hangingPunct="1">
        <a:lnSpc>
          <a:spcPct val="100000"/>
        </a:lnSpc>
        <a:spcBef>
          <a:spcPct val="0"/>
        </a:spcBef>
        <a:buNone/>
        <a:defRPr sz="3600" b="1" kern="1200">
          <a:solidFill>
            <a:schemeClr val="tx1"/>
          </a:solidFill>
          <a:latin typeface="Roboto" panose="02000000000000000000" pitchFamily="2" charset="0"/>
          <a:ea typeface="Roboto" panose="02000000000000000000" pitchFamily="2" charset="0"/>
          <a:cs typeface="+mj-cs"/>
        </a:defRPr>
      </a:lvl1pPr>
    </p:titleStyle>
    <p:bodyStyle>
      <a:lvl1pPr marL="228600" indent="-228600" algn="l" defTabSz="914400" rtl="0" eaLnBrk="1" latinLnBrk="0" hangingPunct="1">
        <a:lnSpc>
          <a:spcPct val="120000"/>
        </a:lnSpc>
        <a:spcBef>
          <a:spcPts val="400"/>
        </a:spcBef>
        <a:spcAft>
          <a:spcPts val="400"/>
        </a:spcAft>
        <a:buSzPct val="90000"/>
        <a:buFont typeface="Wingdings" pitchFamily="2" charset="2"/>
        <a:buChar char="§"/>
        <a:defRPr sz="2400" b="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120000"/>
        </a:lnSpc>
        <a:spcBef>
          <a:spcPts val="400"/>
        </a:spcBef>
        <a:spcAft>
          <a:spcPts val="400"/>
        </a:spcAft>
        <a:buSzPct val="90000"/>
        <a:buFont typeface="Wingdings" pitchFamily="2" charset="2"/>
        <a:buChar char="§"/>
        <a:defRPr sz="2400" b="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120000"/>
        </a:lnSpc>
        <a:spcBef>
          <a:spcPts val="400"/>
        </a:spcBef>
        <a:spcAft>
          <a:spcPts val="400"/>
        </a:spcAft>
        <a:buSzPct val="90000"/>
        <a:buFont typeface="Wingdings" pitchFamily="2" charset="2"/>
        <a:buChar char="§"/>
        <a:defRPr sz="2400" b="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120000"/>
        </a:lnSpc>
        <a:spcBef>
          <a:spcPts val="400"/>
        </a:spcBef>
        <a:spcAft>
          <a:spcPts val="400"/>
        </a:spcAft>
        <a:buSzPct val="90000"/>
        <a:buFont typeface="Wingdings" pitchFamily="2" charset="2"/>
        <a:buChar char="§"/>
        <a:defRPr sz="2400" b="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120000"/>
        </a:lnSpc>
        <a:spcBef>
          <a:spcPts val="400"/>
        </a:spcBef>
        <a:spcAft>
          <a:spcPts val="400"/>
        </a:spcAft>
        <a:buSzPct val="90000"/>
        <a:buFont typeface="Wingdings" pitchFamily="2" charset="2"/>
        <a:buChar char="§"/>
        <a:defRPr sz="2400" b="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57">
          <p15:clr>
            <a:srgbClr val="C35EA4"/>
          </p15:clr>
        </p15:guide>
        <p15:guide id="2" pos="792">
          <p15:clr>
            <a:srgbClr val="C35EA4"/>
          </p15:clr>
        </p15:guide>
        <p15:guide id="3" pos="1228">
          <p15:clr>
            <a:srgbClr val="C35EA4"/>
          </p15:clr>
        </p15:guide>
        <p15:guide id="4" pos="1663">
          <p15:clr>
            <a:srgbClr val="C35EA4"/>
          </p15:clr>
        </p15:guide>
        <p15:guide id="5" pos="2098">
          <p15:clr>
            <a:srgbClr val="C35EA4"/>
          </p15:clr>
        </p15:guide>
        <p15:guide id="6" pos="2534">
          <p15:clr>
            <a:srgbClr val="C35EA4"/>
          </p15:clr>
        </p15:guide>
        <p15:guide id="7" pos="2969">
          <p15:clr>
            <a:srgbClr val="C35EA4"/>
          </p15:clr>
        </p15:guide>
        <p15:guide id="8" pos="3405">
          <p15:clr>
            <a:srgbClr val="C35EA4"/>
          </p15:clr>
        </p15:guide>
        <p15:guide id="9" pos="7333" userDrawn="1">
          <p15:clr>
            <a:srgbClr val="C35EA4"/>
          </p15:clr>
        </p15:guide>
        <p15:guide id="10" pos="6888">
          <p15:clr>
            <a:srgbClr val="C35EA4"/>
          </p15:clr>
        </p15:guide>
        <p15:guide id="11" pos="6452">
          <p15:clr>
            <a:srgbClr val="C35EA4"/>
          </p15:clr>
        </p15:guide>
        <p15:guide id="12" pos="3840">
          <p15:clr>
            <a:srgbClr val="C35EA4"/>
          </p15:clr>
        </p15:guide>
        <p15:guide id="13" pos="6017">
          <p15:clr>
            <a:srgbClr val="C35EA4"/>
          </p15:clr>
        </p15:guide>
        <p15:guide id="14" pos="5582">
          <p15:clr>
            <a:srgbClr val="C35EA4"/>
          </p15:clr>
        </p15:guide>
        <p15:guide id="15" pos="5146">
          <p15:clr>
            <a:srgbClr val="C35EA4"/>
          </p15:clr>
        </p15:guide>
        <p15:guide id="16" pos="4711">
          <p15:clr>
            <a:srgbClr val="C35EA4"/>
          </p15:clr>
        </p15:guide>
        <p15:guide id="17" pos="4275">
          <p15:clr>
            <a:srgbClr val="C35EA4"/>
          </p15:clr>
        </p15:guide>
        <p15:guide id="18" pos="284">
          <p15:clr>
            <a:srgbClr val="F26B43"/>
          </p15:clr>
        </p15:guide>
        <p15:guide id="19" pos="720">
          <p15:clr>
            <a:srgbClr val="F26B43"/>
          </p15:clr>
        </p15:guide>
        <p15:guide id="20" pos="429">
          <p15:clr>
            <a:srgbClr val="F26B43"/>
          </p15:clr>
        </p15:guide>
        <p15:guide id="21" pos="865">
          <p15:clr>
            <a:srgbClr val="F26B43"/>
          </p15:clr>
        </p15:guide>
        <p15:guide id="22" pos="1155">
          <p15:clr>
            <a:srgbClr val="F26B43"/>
          </p15:clr>
        </p15:guide>
        <p15:guide id="23" pos="1300">
          <p15:clr>
            <a:srgbClr val="F26B43"/>
          </p15:clr>
        </p15:guide>
        <p15:guide id="24" pos="1590">
          <p15:clr>
            <a:srgbClr val="F26B43"/>
          </p15:clr>
        </p15:guide>
        <p15:guide id="25" pos="1736">
          <p15:clr>
            <a:srgbClr val="F26B43"/>
          </p15:clr>
        </p15:guide>
        <p15:guide id="26" pos="2026">
          <p15:clr>
            <a:srgbClr val="F26B43"/>
          </p15:clr>
        </p15:guide>
        <p15:guide id="27" pos="2171">
          <p15:clr>
            <a:srgbClr val="F26B43"/>
          </p15:clr>
        </p15:guide>
        <p15:guide id="28" pos="2461">
          <p15:clr>
            <a:srgbClr val="F26B43"/>
          </p15:clr>
        </p15:guide>
        <p15:guide id="29" pos="2606">
          <p15:clr>
            <a:srgbClr val="F26B43"/>
          </p15:clr>
        </p15:guide>
        <p15:guide id="30" pos="2897">
          <p15:clr>
            <a:srgbClr val="F26B43"/>
          </p15:clr>
        </p15:guide>
        <p15:guide id="31" pos="3042">
          <p15:clr>
            <a:srgbClr val="F26B43"/>
          </p15:clr>
        </p15:guide>
        <p15:guide id="32" pos="3332">
          <p15:clr>
            <a:srgbClr val="F26B43"/>
          </p15:clr>
        </p15:guide>
        <p15:guide id="33" pos="3477">
          <p15:clr>
            <a:srgbClr val="F26B43"/>
          </p15:clr>
        </p15:guide>
        <p15:guide id="34" pos="3767">
          <p15:clr>
            <a:srgbClr val="F26B43"/>
          </p15:clr>
        </p15:guide>
        <p15:guide id="35" pos="3913">
          <p15:clr>
            <a:srgbClr val="F26B43"/>
          </p15:clr>
        </p15:guide>
        <p15:guide id="36" pos="4203">
          <p15:clr>
            <a:srgbClr val="F26B43"/>
          </p15:clr>
        </p15:guide>
        <p15:guide id="37" pos="4348">
          <p15:clr>
            <a:srgbClr val="F26B43"/>
          </p15:clr>
        </p15:guide>
        <p15:guide id="38" pos="4638">
          <p15:clr>
            <a:srgbClr val="F26B43"/>
          </p15:clr>
        </p15:guide>
        <p15:guide id="39" pos="4783">
          <p15:clr>
            <a:srgbClr val="F26B43"/>
          </p15:clr>
        </p15:guide>
        <p15:guide id="40" pos="5074">
          <p15:clr>
            <a:srgbClr val="F26B43"/>
          </p15:clr>
        </p15:guide>
        <p15:guide id="41" pos="5219">
          <p15:clr>
            <a:srgbClr val="F26B43"/>
          </p15:clr>
        </p15:guide>
        <p15:guide id="42" pos="5509">
          <p15:clr>
            <a:srgbClr val="F26B43"/>
          </p15:clr>
        </p15:guide>
        <p15:guide id="43" pos="5654">
          <p15:clr>
            <a:srgbClr val="F26B43"/>
          </p15:clr>
        </p15:guide>
        <p15:guide id="44" pos="5944">
          <p15:clr>
            <a:srgbClr val="F26B43"/>
          </p15:clr>
        </p15:guide>
        <p15:guide id="45" pos="6090">
          <p15:clr>
            <a:srgbClr val="F26B43"/>
          </p15:clr>
        </p15:guide>
        <p15:guide id="46" pos="6380">
          <p15:clr>
            <a:srgbClr val="F26B43"/>
          </p15:clr>
        </p15:guide>
        <p15:guide id="47" pos="6525">
          <p15:clr>
            <a:srgbClr val="F26B43"/>
          </p15:clr>
        </p15:guide>
        <p15:guide id="48" pos="6815">
          <p15:clr>
            <a:srgbClr val="F26B43"/>
          </p15:clr>
        </p15:guide>
        <p15:guide id="49" pos="6960">
          <p15:clr>
            <a:srgbClr val="F26B43"/>
          </p15:clr>
        </p15:guide>
        <p15:guide id="50" pos="7251">
          <p15:clr>
            <a:srgbClr val="F26B43"/>
          </p15:clr>
        </p15:guide>
        <p15:guide id="51" pos="7396">
          <p15:clr>
            <a:srgbClr val="F26B43"/>
          </p15:clr>
        </p15:guide>
      </p15:sldGuideLst>
    </p:ext>
  </p:extLst>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9" y="1"/>
            <a:ext cx="10829924" cy="1124980"/>
          </a:xfrm>
          <a:prstGeom prst="rect">
            <a:avLst/>
          </a:prstGeom>
        </p:spPr>
        <p:txBody>
          <a:bodyPr vert="horz" lIns="0" tIns="45720" rIns="0" bIns="45720" rtlCol="0" anchor="b" anchorCtr="0">
            <a:normAutofit/>
          </a:bodyPr>
          <a:lstStyle/>
          <a:p>
            <a:r>
              <a:rPr lang="pl-PL" dirty="0" err="1"/>
              <a:t>Click</a:t>
            </a:r>
            <a:r>
              <a:rPr lang="pl-PL" dirty="0"/>
              <a:t> to </a:t>
            </a:r>
            <a:r>
              <a:rPr lang="pl-PL" dirty="0" err="1"/>
              <a:t>edit</a:t>
            </a:r>
            <a:endParaRPr lang="en-US" dirty="0"/>
          </a:p>
        </p:txBody>
      </p:sp>
      <p:sp>
        <p:nvSpPr>
          <p:cNvPr id="3" name="Text Placeholder 2"/>
          <p:cNvSpPr>
            <a:spLocks noGrp="1"/>
          </p:cNvSpPr>
          <p:nvPr>
            <p:ph type="body" idx="1"/>
          </p:nvPr>
        </p:nvSpPr>
        <p:spPr>
          <a:xfrm>
            <a:off x="681039" y="1484784"/>
            <a:ext cx="10829924" cy="4692178"/>
          </a:xfrm>
          <a:prstGeom prst="rect">
            <a:avLst/>
          </a:prstGeom>
        </p:spPr>
        <p:txBody>
          <a:bodyPr vert="horz" lIns="0" tIns="45720" rIns="0" bIns="45720" rtlCol="0">
            <a:normAutofit/>
          </a:bodyPr>
          <a:lstStyle/>
          <a:p>
            <a:pPr lvl="0"/>
            <a:r>
              <a:rPr lang="pl-PL" dirty="0"/>
              <a:t>First </a:t>
            </a:r>
            <a:r>
              <a:rPr lang="pl-PL" dirty="0" err="1"/>
              <a:t>level</a:t>
            </a:r>
            <a:endParaRPr lang="pl-PL" dirty="0"/>
          </a:p>
          <a:p>
            <a:pPr lvl="1"/>
            <a:r>
              <a:rPr lang="pl-PL" dirty="0"/>
              <a:t>Second </a:t>
            </a:r>
            <a:r>
              <a:rPr lang="pl-PL" dirty="0" err="1"/>
              <a:t>level</a:t>
            </a:r>
            <a:endParaRPr lang="pl-PL" dirty="0"/>
          </a:p>
          <a:p>
            <a:pPr lvl="2"/>
            <a:r>
              <a:rPr lang="pl-PL" dirty="0"/>
              <a:t>Third </a:t>
            </a:r>
            <a:r>
              <a:rPr lang="pl-PL" dirty="0" err="1"/>
              <a:t>level</a:t>
            </a:r>
            <a:r>
              <a:rPr lang="pl-PL" dirty="0"/>
              <a:t>	</a:t>
            </a:r>
          </a:p>
          <a:p>
            <a:pPr lvl="3"/>
            <a:r>
              <a:rPr lang="pl-PL" dirty="0" err="1"/>
              <a:t>Fourth</a:t>
            </a:r>
            <a:r>
              <a:rPr lang="pl-PL" dirty="0"/>
              <a:t> </a:t>
            </a:r>
            <a:r>
              <a:rPr lang="pl-PL" dirty="0" err="1"/>
              <a:t>level</a:t>
            </a:r>
            <a:endParaRPr lang="pl-PL" dirty="0"/>
          </a:p>
          <a:p>
            <a:pPr lvl="4"/>
            <a:r>
              <a:rPr lang="pl-PL" dirty="0" err="1"/>
              <a:t>Fifth</a:t>
            </a:r>
            <a:r>
              <a:rPr lang="pl-PL" dirty="0"/>
              <a:t> </a:t>
            </a:r>
            <a:r>
              <a:rPr lang="pl-PL" dirty="0" err="1"/>
              <a:t>level</a:t>
            </a:r>
            <a:endParaRPr lang="en-US" dirty="0"/>
          </a:p>
        </p:txBody>
      </p:sp>
      <p:sp>
        <p:nvSpPr>
          <p:cNvPr id="4" name="Date Placeholder 3"/>
          <p:cNvSpPr>
            <a:spLocks noGrp="1"/>
          </p:cNvSpPr>
          <p:nvPr>
            <p:ph type="dt" sz="half" idx="2"/>
          </p:nvPr>
        </p:nvSpPr>
        <p:spPr>
          <a:xfrm>
            <a:off x="7593012" y="6356350"/>
            <a:ext cx="2535237" cy="365125"/>
          </a:xfrm>
          <a:prstGeom prst="rect">
            <a:avLst/>
          </a:prstGeom>
        </p:spPr>
        <p:txBody>
          <a:bodyPr lIns="0" rIns="0" anchor="ctr" anchorCtr="0"/>
          <a:lstStyle>
            <a:lvl1pPr>
              <a:defRPr lang="pl-PL" sz="1200" b="0" smtClean="0">
                <a:solidFill>
                  <a:schemeClr val="tx1"/>
                </a:solidFill>
                <a:latin typeface="Roboto" panose="02000000000000000000" pitchFamily="2" charset="0"/>
                <a:ea typeface="Roboto" panose="02000000000000000000" pitchFamily="2" charset="0"/>
              </a:defRPr>
            </a:lvl1pPr>
          </a:lstStyle>
          <a:p>
            <a:pPr algn="r">
              <a:spcBef>
                <a:spcPts val="1000"/>
              </a:spcBef>
              <a:buSzPct val="78000"/>
              <a:buFont typeface="Wingdings" pitchFamily="2" charset="2"/>
              <a:buNone/>
            </a:pPr>
            <a:fld id="{2DF0A7F1-8DDE-AB40-ABD1-86832C9EAD8A}" type="datetimeFigureOut">
              <a:rPr lang="pl-PL" smtClean="0"/>
              <a:pPr algn="r">
                <a:spcBef>
                  <a:spcPts val="1000"/>
                </a:spcBef>
                <a:buSzPct val="78000"/>
                <a:buFont typeface="Wingdings" pitchFamily="2" charset="2"/>
                <a:buNone/>
              </a:pPr>
              <a:t>10.01.2024</a:t>
            </a:fld>
            <a:endParaRPr lang="pl-PL" dirty="0"/>
          </a:p>
        </p:txBody>
      </p:sp>
      <p:sp>
        <p:nvSpPr>
          <p:cNvPr id="5" name="Footer Placeholder 4"/>
          <p:cNvSpPr>
            <a:spLocks noGrp="1"/>
          </p:cNvSpPr>
          <p:nvPr>
            <p:ph type="ftr" sz="quarter" idx="3"/>
          </p:nvPr>
        </p:nvSpPr>
        <p:spPr>
          <a:xfrm>
            <a:off x="1373188" y="6356350"/>
            <a:ext cx="5989636" cy="365125"/>
          </a:xfrm>
          <a:prstGeom prst="rect">
            <a:avLst/>
          </a:prstGeom>
        </p:spPr>
        <p:txBody>
          <a:bodyPr lIns="0" rIns="0" anchor="ctr" anchorCtr="0"/>
          <a:lstStyle>
            <a:lvl1pPr>
              <a:defRPr lang="pl-PL" sz="1200" b="0" dirty="0">
                <a:solidFill>
                  <a:schemeClr val="tx1"/>
                </a:solidFill>
                <a:latin typeface="Roboto" panose="02000000000000000000" pitchFamily="2" charset="0"/>
                <a:ea typeface="Roboto" panose="02000000000000000000" pitchFamily="2" charset="0"/>
              </a:defRPr>
            </a:lvl1pPr>
          </a:lstStyle>
          <a:p>
            <a:pPr>
              <a:spcBef>
                <a:spcPts val="1000"/>
              </a:spcBef>
              <a:buSzPct val="78000"/>
              <a:buFont typeface="Wingdings" pitchFamily="2" charset="2"/>
              <a:buNone/>
            </a:pPr>
            <a:endParaRPr lang="pl-PL"/>
          </a:p>
        </p:txBody>
      </p:sp>
      <p:sp>
        <p:nvSpPr>
          <p:cNvPr id="6" name="Slide Number Placeholder 5"/>
          <p:cNvSpPr>
            <a:spLocks noGrp="1"/>
          </p:cNvSpPr>
          <p:nvPr>
            <p:ph type="sldNum" sz="quarter" idx="4"/>
          </p:nvPr>
        </p:nvSpPr>
        <p:spPr>
          <a:xfrm>
            <a:off x="681039" y="6356350"/>
            <a:ext cx="576261" cy="365125"/>
          </a:xfrm>
          <a:prstGeom prst="rect">
            <a:avLst/>
          </a:prstGeom>
          <a:solidFill>
            <a:schemeClr val="tx2"/>
          </a:solidFill>
        </p:spPr>
        <p:txBody>
          <a:bodyPr vert="horz" lIns="91440" tIns="45720" rIns="91440" bIns="45720" rtlCol="0" anchor="ctr"/>
          <a:lstStyle>
            <a:lvl1pPr>
              <a:defRPr lang="pl-PL" sz="1200" b="0" smtClean="0">
                <a:solidFill>
                  <a:schemeClr val="bg1"/>
                </a:solidFill>
                <a:latin typeface="Roboto" panose="02000000000000000000" pitchFamily="2" charset="0"/>
                <a:ea typeface="Roboto" panose="02000000000000000000" pitchFamily="2" charset="0"/>
              </a:defRPr>
            </a:lvl1pPr>
          </a:lstStyle>
          <a:p>
            <a:pPr algn="ctr"/>
            <a:fld id="{82F84508-4418-4F44-8CB3-6C056C4313D3}" type="slidenum">
              <a:rPr lang="pl-PL" smtClean="0"/>
              <a:pPr algn="ctr"/>
              <a:t>‹Nr.›</a:t>
            </a:fld>
            <a:endParaRPr lang="pl-PL" dirty="0"/>
          </a:p>
        </p:txBody>
      </p:sp>
      <p:pic>
        <p:nvPicPr>
          <p:cNvPr id="9" name="Grafika 8">
            <a:extLst>
              <a:ext uri="{FF2B5EF4-FFF2-40B4-BE49-F238E27FC236}">
                <a16:creationId xmlns:a16="http://schemas.microsoft.com/office/drawing/2014/main" id="{13499F5D-FE67-B843-9C76-3779BE94B93E}"/>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10575857" y="6464765"/>
            <a:ext cx="946286" cy="144000"/>
          </a:xfrm>
          <a:prstGeom prst="rect">
            <a:avLst/>
          </a:prstGeom>
        </p:spPr>
      </p:pic>
    </p:spTree>
    <p:extLst>
      <p:ext uri="{BB962C8B-B14F-4D97-AF65-F5344CB8AC3E}">
        <p14:creationId xmlns:p14="http://schemas.microsoft.com/office/powerpoint/2010/main" val="1625871854"/>
      </p:ext>
    </p:extLst>
  </p:cSld>
  <p:clrMap bg1="lt1" tx1="dk1" bg2="lt2" tx2="dk2" accent1="accent1" accent2="accent2" accent3="accent3" accent4="accent4" accent5="accent5" accent6="accent6" hlink="hlink" folHlink="folHlink"/>
  <p:sldLayoutIdLst>
    <p:sldLayoutId id="2147485637" r:id="rId1"/>
    <p:sldLayoutId id="2147485638" r:id="rId2"/>
    <p:sldLayoutId id="2147485639" r:id="rId3"/>
    <p:sldLayoutId id="2147485640" r:id="rId4"/>
    <p:sldLayoutId id="2147485641" r:id="rId5"/>
    <p:sldLayoutId id="2147485642" r:id="rId6"/>
    <p:sldLayoutId id="2147485643" r:id="rId7"/>
    <p:sldLayoutId id="2147485644" r:id="rId8"/>
    <p:sldLayoutId id="2147485645" r:id="rId9"/>
    <p:sldLayoutId id="2147485646" r:id="rId10"/>
    <p:sldLayoutId id="2147485647" r:id="rId11"/>
  </p:sldLayoutIdLst>
  <p:txStyles>
    <p:titleStyle>
      <a:lvl1pPr algn="l" defTabSz="914400" rtl="0" eaLnBrk="1" latinLnBrk="0" hangingPunct="1">
        <a:lnSpc>
          <a:spcPct val="100000"/>
        </a:lnSpc>
        <a:spcBef>
          <a:spcPct val="0"/>
        </a:spcBef>
        <a:buNone/>
        <a:defRPr sz="3600" b="1" kern="1200">
          <a:solidFill>
            <a:schemeClr val="tx1"/>
          </a:solidFill>
          <a:latin typeface="Roboto" panose="02000000000000000000" pitchFamily="2" charset="0"/>
          <a:ea typeface="Roboto" panose="02000000000000000000" pitchFamily="2" charset="0"/>
          <a:cs typeface="+mj-cs"/>
        </a:defRPr>
      </a:lvl1pPr>
    </p:titleStyle>
    <p:bodyStyle>
      <a:lvl1pPr marL="228600" indent="-228600" algn="l" defTabSz="914400" rtl="0" eaLnBrk="1" latinLnBrk="0" hangingPunct="1">
        <a:lnSpc>
          <a:spcPct val="120000"/>
        </a:lnSpc>
        <a:spcBef>
          <a:spcPts val="400"/>
        </a:spcBef>
        <a:spcAft>
          <a:spcPts val="400"/>
        </a:spcAft>
        <a:buSzPct val="90000"/>
        <a:buFont typeface="Wingdings" pitchFamily="2" charset="2"/>
        <a:buChar char="§"/>
        <a:defRPr sz="2400" b="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120000"/>
        </a:lnSpc>
        <a:spcBef>
          <a:spcPts val="400"/>
        </a:spcBef>
        <a:spcAft>
          <a:spcPts val="400"/>
        </a:spcAft>
        <a:buSzPct val="90000"/>
        <a:buFont typeface="Wingdings" pitchFamily="2" charset="2"/>
        <a:buChar char="§"/>
        <a:defRPr sz="2400" b="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120000"/>
        </a:lnSpc>
        <a:spcBef>
          <a:spcPts val="400"/>
        </a:spcBef>
        <a:spcAft>
          <a:spcPts val="400"/>
        </a:spcAft>
        <a:buSzPct val="90000"/>
        <a:buFont typeface="Wingdings" pitchFamily="2" charset="2"/>
        <a:buChar char="§"/>
        <a:defRPr sz="2400" b="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120000"/>
        </a:lnSpc>
        <a:spcBef>
          <a:spcPts val="400"/>
        </a:spcBef>
        <a:spcAft>
          <a:spcPts val="400"/>
        </a:spcAft>
        <a:buSzPct val="90000"/>
        <a:buFont typeface="Wingdings" pitchFamily="2" charset="2"/>
        <a:buChar char="§"/>
        <a:defRPr sz="2400" b="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120000"/>
        </a:lnSpc>
        <a:spcBef>
          <a:spcPts val="400"/>
        </a:spcBef>
        <a:spcAft>
          <a:spcPts val="400"/>
        </a:spcAft>
        <a:buSzPct val="90000"/>
        <a:buFont typeface="Wingdings" pitchFamily="2" charset="2"/>
        <a:buChar char="§"/>
        <a:defRPr sz="2400" b="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57">
          <p15:clr>
            <a:srgbClr val="C35EA4"/>
          </p15:clr>
        </p15:guide>
        <p15:guide id="2" pos="792">
          <p15:clr>
            <a:srgbClr val="C35EA4"/>
          </p15:clr>
        </p15:guide>
        <p15:guide id="3" pos="1228">
          <p15:clr>
            <a:srgbClr val="C35EA4"/>
          </p15:clr>
        </p15:guide>
        <p15:guide id="4" pos="1663">
          <p15:clr>
            <a:srgbClr val="C35EA4"/>
          </p15:clr>
        </p15:guide>
        <p15:guide id="5" pos="2098">
          <p15:clr>
            <a:srgbClr val="C35EA4"/>
          </p15:clr>
        </p15:guide>
        <p15:guide id="6" pos="2534">
          <p15:clr>
            <a:srgbClr val="C35EA4"/>
          </p15:clr>
        </p15:guide>
        <p15:guide id="7" pos="2969">
          <p15:clr>
            <a:srgbClr val="C35EA4"/>
          </p15:clr>
        </p15:guide>
        <p15:guide id="8" pos="3405">
          <p15:clr>
            <a:srgbClr val="C35EA4"/>
          </p15:clr>
        </p15:guide>
        <p15:guide id="9" pos="7323">
          <p15:clr>
            <a:srgbClr val="C35EA4"/>
          </p15:clr>
        </p15:guide>
        <p15:guide id="10" pos="6888">
          <p15:clr>
            <a:srgbClr val="C35EA4"/>
          </p15:clr>
        </p15:guide>
        <p15:guide id="11" pos="6452">
          <p15:clr>
            <a:srgbClr val="C35EA4"/>
          </p15:clr>
        </p15:guide>
        <p15:guide id="12" pos="3840">
          <p15:clr>
            <a:srgbClr val="C35EA4"/>
          </p15:clr>
        </p15:guide>
        <p15:guide id="13" pos="6017">
          <p15:clr>
            <a:srgbClr val="C35EA4"/>
          </p15:clr>
        </p15:guide>
        <p15:guide id="14" pos="5582">
          <p15:clr>
            <a:srgbClr val="C35EA4"/>
          </p15:clr>
        </p15:guide>
        <p15:guide id="15" pos="5146">
          <p15:clr>
            <a:srgbClr val="C35EA4"/>
          </p15:clr>
        </p15:guide>
        <p15:guide id="16" pos="4711">
          <p15:clr>
            <a:srgbClr val="C35EA4"/>
          </p15:clr>
        </p15:guide>
        <p15:guide id="17" pos="4275">
          <p15:clr>
            <a:srgbClr val="C35EA4"/>
          </p15:clr>
        </p15:guide>
        <p15:guide id="18" pos="284">
          <p15:clr>
            <a:srgbClr val="F26B43"/>
          </p15:clr>
        </p15:guide>
        <p15:guide id="19" pos="720">
          <p15:clr>
            <a:srgbClr val="F26B43"/>
          </p15:clr>
        </p15:guide>
        <p15:guide id="20" pos="429">
          <p15:clr>
            <a:srgbClr val="F26B43"/>
          </p15:clr>
        </p15:guide>
        <p15:guide id="21" pos="865">
          <p15:clr>
            <a:srgbClr val="F26B43"/>
          </p15:clr>
        </p15:guide>
        <p15:guide id="22" pos="1155">
          <p15:clr>
            <a:srgbClr val="F26B43"/>
          </p15:clr>
        </p15:guide>
        <p15:guide id="23" pos="1300">
          <p15:clr>
            <a:srgbClr val="F26B43"/>
          </p15:clr>
        </p15:guide>
        <p15:guide id="24" pos="1590">
          <p15:clr>
            <a:srgbClr val="F26B43"/>
          </p15:clr>
        </p15:guide>
        <p15:guide id="25" pos="1736">
          <p15:clr>
            <a:srgbClr val="F26B43"/>
          </p15:clr>
        </p15:guide>
        <p15:guide id="26" pos="2026">
          <p15:clr>
            <a:srgbClr val="F26B43"/>
          </p15:clr>
        </p15:guide>
        <p15:guide id="27" pos="2171">
          <p15:clr>
            <a:srgbClr val="F26B43"/>
          </p15:clr>
        </p15:guide>
        <p15:guide id="28" pos="2461">
          <p15:clr>
            <a:srgbClr val="F26B43"/>
          </p15:clr>
        </p15:guide>
        <p15:guide id="29" pos="2606">
          <p15:clr>
            <a:srgbClr val="F26B43"/>
          </p15:clr>
        </p15:guide>
        <p15:guide id="30" pos="2897">
          <p15:clr>
            <a:srgbClr val="F26B43"/>
          </p15:clr>
        </p15:guide>
        <p15:guide id="31" pos="3042">
          <p15:clr>
            <a:srgbClr val="F26B43"/>
          </p15:clr>
        </p15:guide>
        <p15:guide id="32" pos="3332">
          <p15:clr>
            <a:srgbClr val="F26B43"/>
          </p15:clr>
        </p15:guide>
        <p15:guide id="33" pos="3477">
          <p15:clr>
            <a:srgbClr val="F26B43"/>
          </p15:clr>
        </p15:guide>
        <p15:guide id="34" pos="3767">
          <p15:clr>
            <a:srgbClr val="F26B43"/>
          </p15:clr>
        </p15:guide>
        <p15:guide id="35" pos="3913">
          <p15:clr>
            <a:srgbClr val="F26B43"/>
          </p15:clr>
        </p15:guide>
        <p15:guide id="36" pos="4203">
          <p15:clr>
            <a:srgbClr val="F26B43"/>
          </p15:clr>
        </p15:guide>
        <p15:guide id="37" pos="4348">
          <p15:clr>
            <a:srgbClr val="F26B43"/>
          </p15:clr>
        </p15:guide>
        <p15:guide id="38" pos="4638">
          <p15:clr>
            <a:srgbClr val="F26B43"/>
          </p15:clr>
        </p15:guide>
        <p15:guide id="39" pos="4783">
          <p15:clr>
            <a:srgbClr val="F26B43"/>
          </p15:clr>
        </p15:guide>
        <p15:guide id="40" pos="5074">
          <p15:clr>
            <a:srgbClr val="F26B43"/>
          </p15:clr>
        </p15:guide>
        <p15:guide id="41" pos="5219">
          <p15:clr>
            <a:srgbClr val="F26B43"/>
          </p15:clr>
        </p15:guide>
        <p15:guide id="42" pos="5509">
          <p15:clr>
            <a:srgbClr val="F26B43"/>
          </p15:clr>
        </p15:guide>
        <p15:guide id="43" pos="5654">
          <p15:clr>
            <a:srgbClr val="F26B43"/>
          </p15:clr>
        </p15:guide>
        <p15:guide id="44" pos="5944">
          <p15:clr>
            <a:srgbClr val="F26B43"/>
          </p15:clr>
        </p15:guide>
        <p15:guide id="45" pos="6090">
          <p15:clr>
            <a:srgbClr val="F26B43"/>
          </p15:clr>
        </p15:guide>
        <p15:guide id="46" pos="6380">
          <p15:clr>
            <a:srgbClr val="F26B43"/>
          </p15:clr>
        </p15:guide>
        <p15:guide id="47" pos="6525">
          <p15:clr>
            <a:srgbClr val="F26B43"/>
          </p15:clr>
        </p15:guide>
        <p15:guide id="48" pos="6815">
          <p15:clr>
            <a:srgbClr val="F26B43"/>
          </p15:clr>
        </p15:guide>
        <p15:guide id="49" pos="6960">
          <p15:clr>
            <a:srgbClr val="F26B43"/>
          </p15:clr>
        </p15:guide>
        <p15:guide id="50" pos="7251">
          <p15:clr>
            <a:srgbClr val="F26B43"/>
          </p15:clr>
        </p15:guide>
        <p15:guide id="51" pos="739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9" y="1"/>
            <a:ext cx="10829924" cy="1124980"/>
          </a:xfrm>
          <a:prstGeom prst="rect">
            <a:avLst/>
          </a:prstGeom>
        </p:spPr>
        <p:txBody>
          <a:bodyPr vert="horz" lIns="0" tIns="45720" rIns="0" bIns="45720" rtlCol="0" anchor="b" anchorCtr="0">
            <a:normAutofit/>
          </a:bodyPr>
          <a:lstStyle/>
          <a:p>
            <a:r>
              <a:rPr lang="pl-PL" dirty="0" err="1"/>
              <a:t>Click</a:t>
            </a:r>
            <a:r>
              <a:rPr lang="pl-PL" dirty="0"/>
              <a:t> to </a:t>
            </a:r>
            <a:r>
              <a:rPr lang="pl-PL" dirty="0" err="1"/>
              <a:t>edit</a:t>
            </a:r>
            <a:endParaRPr lang="en-US" dirty="0"/>
          </a:p>
        </p:txBody>
      </p:sp>
      <p:sp>
        <p:nvSpPr>
          <p:cNvPr id="3" name="Text Placeholder 2"/>
          <p:cNvSpPr>
            <a:spLocks noGrp="1"/>
          </p:cNvSpPr>
          <p:nvPr>
            <p:ph type="body" idx="1"/>
          </p:nvPr>
        </p:nvSpPr>
        <p:spPr>
          <a:xfrm>
            <a:off x="681039" y="1484784"/>
            <a:ext cx="10829924" cy="4692178"/>
          </a:xfrm>
          <a:prstGeom prst="rect">
            <a:avLst/>
          </a:prstGeom>
        </p:spPr>
        <p:txBody>
          <a:bodyPr vert="horz" lIns="0" tIns="45720" rIns="0" bIns="45720" rtlCol="0">
            <a:normAutofit/>
          </a:bodyPr>
          <a:lstStyle/>
          <a:p>
            <a:pPr lvl="0"/>
            <a:r>
              <a:rPr lang="pl-PL" dirty="0"/>
              <a:t>First </a:t>
            </a:r>
            <a:r>
              <a:rPr lang="pl-PL" dirty="0" err="1"/>
              <a:t>level</a:t>
            </a:r>
            <a:endParaRPr lang="pl-PL" dirty="0"/>
          </a:p>
          <a:p>
            <a:pPr lvl="1"/>
            <a:r>
              <a:rPr lang="pl-PL" dirty="0"/>
              <a:t>Second </a:t>
            </a:r>
            <a:r>
              <a:rPr lang="pl-PL" dirty="0" err="1"/>
              <a:t>level</a:t>
            </a:r>
            <a:endParaRPr lang="pl-PL" dirty="0"/>
          </a:p>
          <a:p>
            <a:pPr lvl="2"/>
            <a:r>
              <a:rPr lang="pl-PL" dirty="0"/>
              <a:t>Third </a:t>
            </a:r>
            <a:r>
              <a:rPr lang="pl-PL" dirty="0" err="1"/>
              <a:t>level</a:t>
            </a:r>
            <a:r>
              <a:rPr lang="pl-PL" dirty="0"/>
              <a:t>	</a:t>
            </a:r>
          </a:p>
          <a:p>
            <a:pPr lvl="3"/>
            <a:r>
              <a:rPr lang="pl-PL" dirty="0" err="1"/>
              <a:t>Fourth</a:t>
            </a:r>
            <a:r>
              <a:rPr lang="pl-PL" dirty="0"/>
              <a:t> </a:t>
            </a:r>
            <a:r>
              <a:rPr lang="pl-PL" dirty="0" err="1"/>
              <a:t>level</a:t>
            </a:r>
            <a:endParaRPr lang="pl-PL" dirty="0"/>
          </a:p>
          <a:p>
            <a:pPr lvl="4"/>
            <a:r>
              <a:rPr lang="pl-PL" dirty="0" err="1"/>
              <a:t>Fifth</a:t>
            </a:r>
            <a:r>
              <a:rPr lang="pl-PL" dirty="0"/>
              <a:t> </a:t>
            </a:r>
            <a:r>
              <a:rPr lang="pl-PL" dirty="0" err="1"/>
              <a:t>level</a:t>
            </a:r>
            <a:endParaRPr lang="en-US" dirty="0"/>
          </a:p>
        </p:txBody>
      </p:sp>
      <p:sp>
        <p:nvSpPr>
          <p:cNvPr id="4" name="Date Placeholder 3"/>
          <p:cNvSpPr>
            <a:spLocks noGrp="1"/>
          </p:cNvSpPr>
          <p:nvPr>
            <p:ph type="dt" sz="half" idx="2"/>
          </p:nvPr>
        </p:nvSpPr>
        <p:spPr>
          <a:xfrm>
            <a:off x="7593012" y="6356350"/>
            <a:ext cx="2535237" cy="365125"/>
          </a:xfrm>
          <a:prstGeom prst="rect">
            <a:avLst/>
          </a:prstGeom>
        </p:spPr>
        <p:txBody>
          <a:bodyPr lIns="0" rIns="0" anchor="ctr" anchorCtr="0"/>
          <a:lstStyle>
            <a:lvl1pPr>
              <a:defRPr lang="pl-PL" sz="1200" b="0" smtClean="0">
                <a:solidFill>
                  <a:schemeClr val="tx1"/>
                </a:solidFill>
                <a:latin typeface="Roboto" panose="02000000000000000000" pitchFamily="2" charset="0"/>
                <a:ea typeface="Roboto" panose="02000000000000000000" pitchFamily="2" charset="0"/>
              </a:defRPr>
            </a:lvl1pPr>
          </a:lstStyle>
          <a:p>
            <a:pPr algn="r">
              <a:spcBef>
                <a:spcPts val="1000"/>
              </a:spcBef>
              <a:buSzPct val="78000"/>
              <a:buFont typeface="Wingdings" pitchFamily="2" charset="2"/>
              <a:buNone/>
            </a:pPr>
            <a:fld id="{2DF0A7F1-8DDE-AB40-ABD1-86832C9EAD8A}" type="datetimeFigureOut">
              <a:rPr lang="pl-PL" smtClean="0"/>
              <a:pPr algn="r">
                <a:spcBef>
                  <a:spcPts val="1000"/>
                </a:spcBef>
                <a:buSzPct val="78000"/>
                <a:buFont typeface="Wingdings" pitchFamily="2" charset="2"/>
                <a:buNone/>
              </a:pPr>
              <a:t>10.01.2024</a:t>
            </a:fld>
            <a:endParaRPr lang="pl-PL" dirty="0"/>
          </a:p>
        </p:txBody>
      </p:sp>
      <p:sp>
        <p:nvSpPr>
          <p:cNvPr id="5" name="Footer Placeholder 4"/>
          <p:cNvSpPr>
            <a:spLocks noGrp="1"/>
          </p:cNvSpPr>
          <p:nvPr>
            <p:ph type="ftr" sz="quarter" idx="3"/>
          </p:nvPr>
        </p:nvSpPr>
        <p:spPr>
          <a:xfrm>
            <a:off x="1373188" y="6356350"/>
            <a:ext cx="5989636" cy="365125"/>
          </a:xfrm>
          <a:prstGeom prst="rect">
            <a:avLst/>
          </a:prstGeom>
        </p:spPr>
        <p:txBody>
          <a:bodyPr lIns="0" rIns="0" anchor="ctr" anchorCtr="0"/>
          <a:lstStyle>
            <a:lvl1pPr>
              <a:defRPr lang="pl-PL" sz="1200" b="0" dirty="0">
                <a:solidFill>
                  <a:schemeClr val="tx1"/>
                </a:solidFill>
                <a:latin typeface="Roboto" panose="02000000000000000000" pitchFamily="2" charset="0"/>
                <a:ea typeface="Roboto" panose="02000000000000000000" pitchFamily="2" charset="0"/>
              </a:defRPr>
            </a:lvl1pPr>
          </a:lstStyle>
          <a:p>
            <a:pPr>
              <a:spcBef>
                <a:spcPts val="1000"/>
              </a:spcBef>
              <a:buSzPct val="78000"/>
              <a:buFont typeface="Wingdings" pitchFamily="2" charset="2"/>
              <a:buNone/>
            </a:pPr>
            <a:endParaRPr lang="pl-PL" dirty="0"/>
          </a:p>
        </p:txBody>
      </p:sp>
      <p:sp>
        <p:nvSpPr>
          <p:cNvPr id="6" name="Slide Number Placeholder 5"/>
          <p:cNvSpPr>
            <a:spLocks noGrp="1"/>
          </p:cNvSpPr>
          <p:nvPr>
            <p:ph type="sldNum" sz="quarter" idx="4"/>
          </p:nvPr>
        </p:nvSpPr>
        <p:spPr>
          <a:xfrm>
            <a:off x="681039" y="6356350"/>
            <a:ext cx="576261" cy="365125"/>
          </a:xfrm>
          <a:prstGeom prst="rect">
            <a:avLst/>
          </a:prstGeom>
          <a:solidFill>
            <a:schemeClr val="tx2"/>
          </a:solidFill>
        </p:spPr>
        <p:txBody>
          <a:bodyPr vert="horz" lIns="91440" tIns="45720" rIns="91440" bIns="45720" rtlCol="0" anchor="ctr"/>
          <a:lstStyle>
            <a:lvl1pPr algn="ctr">
              <a:defRPr lang="pl-PL" sz="1200" b="0" kern="1200" smtClean="0">
                <a:solidFill>
                  <a:schemeClr val="bg1"/>
                </a:solidFill>
                <a:latin typeface="Roboto" panose="02000000000000000000" pitchFamily="2" charset="0"/>
                <a:ea typeface="Roboto" panose="02000000000000000000" pitchFamily="2" charset="0"/>
                <a:cs typeface="+mn-cs"/>
              </a:defRPr>
            </a:lvl1pPr>
          </a:lstStyle>
          <a:p>
            <a:fld id="{82F84508-4418-4F44-8CB3-6C056C4313D3}" type="slidenum">
              <a:rPr lang="pl-PL" smtClean="0"/>
              <a:pPr/>
              <a:t>‹Nr.›</a:t>
            </a:fld>
            <a:endParaRPr lang="pl-PL" dirty="0"/>
          </a:p>
        </p:txBody>
      </p:sp>
      <p:pic>
        <p:nvPicPr>
          <p:cNvPr id="8" name="Grafika 7">
            <a:extLst>
              <a:ext uri="{FF2B5EF4-FFF2-40B4-BE49-F238E27FC236}">
                <a16:creationId xmlns:a16="http://schemas.microsoft.com/office/drawing/2014/main" id="{485A46BB-0E5A-4A44-8938-4B3A47094482}"/>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10575857" y="6464765"/>
            <a:ext cx="946286" cy="144000"/>
          </a:xfrm>
          <a:prstGeom prst="rect">
            <a:avLst/>
          </a:prstGeom>
        </p:spPr>
      </p:pic>
    </p:spTree>
    <p:extLst>
      <p:ext uri="{BB962C8B-B14F-4D97-AF65-F5344CB8AC3E}">
        <p14:creationId xmlns:p14="http://schemas.microsoft.com/office/powerpoint/2010/main" val="4293323196"/>
      </p:ext>
    </p:extLst>
  </p:cSld>
  <p:clrMap bg1="lt1" tx1="dk1" bg2="lt2" tx2="dk2" accent1="accent1" accent2="accent2" accent3="accent3" accent4="accent4" accent5="accent5" accent6="accent6" hlink="hlink" folHlink="folHlink"/>
  <p:sldLayoutIdLst>
    <p:sldLayoutId id="2147485400" r:id="rId1"/>
    <p:sldLayoutId id="2147485398" r:id="rId2"/>
    <p:sldLayoutId id="2147485399" r:id="rId3"/>
    <p:sldLayoutId id="2147485635" r:id="rId4"/>
    <p:sldLayoutId id="2147485539" r:id="rId5"/>
    <p:sldLayoutId id="2147485634" r:id="rId6"/>
    <p:sldLayoutId id="2147485543" r:id="rId7"/>
    <p:sldLayoutId id="2147485402" r:id="rId8"/>
    <p:sldLayoutId id="2147485538" r:id="rId9"/>
    <p:sldLayoutId id="2147485401" r:id="rId10"/>
    <p:sldLayoutId id="2147485531" r:id="rId11"/>
    <p:sldLayoutId id="2147485529" r:id="rId12"/>
    <p:sldLayoutId id="2147485648" r:id="rId13"/>
    <p:sldLayoutId id="2147485650" r:id="rId14"/>
    <p:sldLayoutId id="2147485653" r:id="rId15"/>
  </p:sldLayoutIdLst>
  <p:txStyles>
    <p:titleStyle>
      <a:lvl1pPr algn="l" defTabSz="914400" rtl="0" eaLnBrk="1" latinLnBrk="0" hangingPunct="1">
        <a:lnSpc>
          <a:spcPct val="100000"/>
        </a:lnSpc>
        <a:spcBef>
          <a:spcPct val="0"/>
        </a:spcBef>
        <a:buNone/>
        <a:defRPr sz="3600" b="1" kern="1200">
          <a:solidFill>
            <a:schemeClr val="tx1"/>
          </a:solidFill>
          <a:latin typeface="Roboto" panose="02000000000000000000" pitchFamily="2" charset="0"/>
          <a:ea typeface="Roboto" panose="02000000000000000000" pitchFamily="2" charset="0"/>
          <a:cs typeface="+mj-cs"/>
        </a:defRPr>
      </a:lvl1pPr>
    </p:titleStyle>
    <p:bodyStyle>
      <a:lvl1pPr marL="228600" indent="-228600" algn="l" defTabSz="914400" rtl="0" eaLnBrk="1" latinLnBrk="0" hangingPunct="1">
        <a:lnSpc>
          <a:spcPct val="120000"/>
        </a:lnSpc>
        <a:spcBef>
          <a:spcPts val="400"/>
        </a:spcBef>
        <a:spcAft>
          <a:spcPts val="400"/>
        </a:spcAft>
        <a:buSzPct val="90000"/>
        <a:buFont typeface="Wingdings" pitchFamily="2" charset="2"/>
        <a:buChar char="§"/>
        <a:defRPr sz="2400" b="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120000"/>
        </a:lnSpc>
        <a:spcBef>
          <a:spcPts val="400"/>
        </a:spcBef>
        <a:spcAft>
          <a:spcPts val="400"/>
        </a:spcAft>
        <a:buSzPct val="90000"/>
        <a:buFont typeface="Wingdings" pitchFamily="2" charset="2"/>
        <a:buChar char="§"/>
        <a:defRPr sz="2400" b="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120000"/>
        </a:lnSpc>
        <a:spcBef>
          <a:spcPts val="400"/>
        </a:spcBef>
        <a:spcAft>
          <a:spcPts val="400"/>
        </a:spcAft>
        <a:buSzPct val="90000"/>
        <a:buFont typeface="Wingdings" pitchFamily="2" charset="2"/>
        <a:buChar char="§"/>
        <a:defRPr sz="2400" b="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120000"/>
        </a:lnSpc>
        <a:spcBef>
          <a:spcPts val="400"/>
        </a:spcBef>
        <a:spcAft>
          <a:spcPts val="400"/>
        </a:spcAft>
        <a:buSzPct val="90000"/>
        <a:buFont typeface="Wingdings" pitchFamily="2" charset="2"/>
        <a:buChar char="§"/>
        <a:defRPr sz="2400" b="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120000"/>
        </a:lnSpc>
        <a:spcBef>
          <a:spcPts val="400"/>
        </a:spcBef>
        <a:spcAft>
          <a:spcPts val="400"/>
        </a:spcAft>
        <a:buSzPct val="90000"/>
        <a:buFont typeface="Wingdings" pitchFamily="2" charset="2"/>
        <a:buChar char="§"/>
        <a:defRPr sz="2400" b="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57">
          <p15:clr>
            <a:srgbClr val="C35EA4"/>
          </p15:clr>
        </p15:guide>
        <p15:guide id="2" pos="792">
          <p15:clr>
            <a:srgbClr val="C35EA4"/>
          </p15:clr>
        </p15:guide>
        <p15:guide id="3" pos="1228">
          <p15:clr>
            <a:srgbClr val="C35EA4"/>
          </p15:clr>
        </p15:guide>
        <p15:guide id="4" pos="1663">
          <p15:clr>
            <a:srgbClr val="C35EA4"/>
          </p15:clr>
        </p15:guide>
        <p15:guide id="5" pos="2098">
          <p15:clr>
            <a:srgbClr val="C35EA4"/>
          </p15:clr>
        </p15:guide>
        <p15:guide id="6" pos="2534">
          <p15:clr>
            <a:srgbClr val="C35EA4"/>
          </p15:clr>
        </p15:guide>
        <p15:guide id="7" pos="2969">
          <p15:clr>
            <a:srgbClr val="C35EA4"/>
          </p15:clr>
        </p15:guide>
        <p15:guide id="8" pos="3405">
          <p15:clr>
            <a:srgbClr val="C35EA4"/>
          </p15:clr>
        </p15:guide>
        <p15:guide id="9" pos="7323">
          <p15:clr>
            <a:srgbClr val="C35EA4"/>
          </p15:clr>
        </p15:guide>
        <p15:guide id="10" pos="6888">
          <p15:clr>
            <a:srgbClr val="C35EA4"/>
          </p15:clr>
        </p15:guide>
        <p15:guide id="11" pos="6452">
          <p15:clr>
            <a:srgbClr val="C35EA4"/>
          </p15:clr>
        </p15:guide>
        <p15:guide id="12" pos="3840">
          <p15:clr>
            <a:srgbClr val="C35EA4"/>
          </p15:clr>
        </p15:guide>
        <p15:guide id="13" pos="6017">
          <p15:clr>
            <a:srgbClr val="C35EA4"/>
          </p15:clr>
        </p15:guide>
        <p15:guide id="14" pos="5582">
          <p15:clr>
            <a:srgbClr val="C35EA4"/>
          </p15:clr>
        </p15:guide>
        <p15:guide id="15" pos="5146">
          <p15:clr>
            <a:srgbClr val="C35EA4"/>
          </p15:clr>
        </p15:guide>
        <p15:guide id="16" pos="4711">
          <p15:clr>
            <a:srgbClr val="C35EA4"/>
          </p15:clr>
        </p15:guide>
        <p15:guide id="17" pos="4275">
          <p15:clr>
            <a:srgbClr val="C35EA4"/>
          </p15:clr>
        </p15:guide>
        <p15:guide id="18" pos="284">
          <p15:clr>
            <a:srgbClr val="F26B43"/>
          </p15:clr>
        </p15:guide>
        <p15:guide id="19" pos="720">
          <p15:clr>
            <a:srgbClr val="F26B43"/>
          </p15:clr>
        </p15:guide>
        <p15:guide id="20" pos="429">
          <p15:clr>
            <a:srgbClr val="F26B43"/>
          </p15:clr>
        </p15:guide>
        <p15:guide id="21" pos="865">
          <p15:clr>
            <a:srgbClr val="F26B43"/>
          </p15:clr>
        </p15:guide>
        <p15:guide id="22" pos="1155">
          <p15:clr>
            <a:srgbClr val="F26B43"/>
          </p15:clr>
        </p15:guide>
        <p15:guide id="23" pos="1300">
          <p15:clr>
            <a:srgbClr val="F26B43"/>
          </p15:clr>
        </p15:guide>
        <p15:guide id="24" pos="1590">
          <p15:clr>
            <a:srgbClr val="F26B43"/>
          </p15:clr>
        </p15:guide>
        <p15:guide id="25" pos="1736">
          <p15:clr>
            <a:srgbClr val="F26B43"/>
          </p15:clr>
        </p15:guide>
        <p15:guide id="26" pos="2026">
          <p15:clr>
            <a:srgbClr val="F26B43"/>
          </p15:clr>
        </p15:guide>
        <p15:guide id="27" pos="2171">
          <p15:clr>
            <a:srgbClr val="F26B43"/>
          </p15:clr>
        </p15:guide>
        <p15:guide id="28" pos="2461">
          <p15:clr>
            <a:srgbClr val="F26B43"/>
          </p15:clr>
        </p15:guide>
        <p15:guide id="29" pos="2606">
          <p15:clr>
            <a:srgbClr val="F26B43"/>
          </p15:clr>
        </p15:guide>
        <p15:guide id="30" pos="2897">
          <p15:clr>
            <a:srgbClr val="F26B43"/>
          </p15:clr>
        </p15:guide>
        <p15:guide id="31" pos="3042">
          <p15:clr>
            <a:srgbClr val="F26B43"/>
          </p15:clr>
        </p15:guide>
        <p15:guide id="32" pos="3332">
          <p15:clr>
            <a:srgbClr val="F26B43"/>
          </p15:clr>
        </p15:guide>
        <p15:guide id="33" pos="3477">
          <p15:clr>
            <a:srgbClr val="F26B43"/>
          </p15:clr>
        </p15:guide>
        <p15:guide id="34" pos="3767">
          <p15:clr>
            <a:srgbClr val="F26B43"/>
          </p15:clr>
        </p15:guide>
        <p15:guide id="35" pos="3913">
          <p15:clr>
            <a:srgbClr val="F26B43"/>
          </p15:clr>
        </p15:guide>
        <p15:guide id="36" pos="4203">
          <p15:clr>
            <a:srgbClr val="F26B43"/>
          </p15:clr>
        </p15:guide>
        <p15:guide id="37" pos="4348">
          <p15:clr>
            <a:srgbClr val="F26B43"/>
          </p15:clr>
        </p15:guide>
        <p15:guide id="38" pos="4638">
          <p15:clr>
            <a:srgbClr val="F26B43"/>
          </p15:clr>
        </p15:guide>
        <p15:guide id="39" pos="4783">
          <p15:clr>
            <a:srgbClr val="F26B43"/>
          </p15:clr>
        </p15:guide>
        <p15:guide id="40" pos="5074">
          <p15:clr>
            <a:srgbClr val="F26B43"/>
          </p15:clr>
        </p15:guide>
        <p15:guide id="41" pos="5219">
          <p15:clr>
            <a:srgbClr val="F26B43"/>
          </p15:clr>
        </p15:guide>
        <p15:guide id="42" pos="5509">
          <p15:clr>
            <a:srgbClr val="F26B43"/>
          </p15:clr>
        </p15:guide>
        <p15:guide id="43" pos="5654">
          <p15:clr>
            <a:srgbClr val="F26B43"/>
          </p15:clr>
        </p15:guide>
        <p15:guide id="44" pos="5944">
          <p15:clr>
            <a:srgbClr val="F26B43"/>
          </p15:clr>
        </p15:guide>
        <p15:guide id="45" pos="6090">
          <p15:clr>
            <a:srgbClr val="F26B43"/>
          </p15:clr>
        </p15:guide>
        <p15:guide id="46" pos="6380">
          <p15:clr>
            <a:srgbClr val="F26B43"/>
          </p15:clr>
        </p15:guide>
        <p15:guide id="47" pos="6525">
          <p15:clr>
            <a:srgbClr val="F26B43"/>
          </p15:clr>
        </p15:guide>
        <p15:guide id="48" pos="6815">
          <p15:clr>
            <a:srgbClr val="F26B43"/>
          </p15:clr>
        </p15:guide>
        <p15:guide id="49" pos="6960">
          <p15:clr>
            <a:srgbClr val="F26B43"/>
          </p15:clr>
        </p15:guide>
        <p15:guide id="50" pos="7251">
          <p15:clr>
            <a:srgbClr val="F26B43"/>
          </p15:clr>
        </p15:guide>
        <p15:guide id="51" pos="739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9" y="1"/>
            <a:ext cx="10829924" cy="1124980"/>
          </a:xfrm>
          <a:prstGeom prst="rect">
            <a:avLst/>
          </a:prstGeom>
        </p:spPr>
        <p:txBody>
          <a:bodyPr vert="horz" lIns="0" tIns="45720" rIns="0" bIns="45720" rtlCol="0" anchor="b" anchorCtr="0">
            <a:normAutofit/>
          </a:bodyPr>
          <a:lstStyle/>
          <a:p>
            <a:r>
              <a:rPr lang="pl-PL" dirty="0" err="1"/>
              <a:t>Click</a:t>
            </a:r>
            <a:r>
              <a:rPr lang="pl-PL" dirty="0"/>
              <a:t> to </a:t>
            </a:r>
            <a:r>
              <a:rPr lang="pl-PL" dirty="0" err="1"/>
              <a:t>edit</a:t>
            </a:r>
            <a:endParaRPr lang="en-US" dirty="0"/>
          </a:p>
        </p:txBody>
      </p:sp>
      <p:sp>
        <p:nvSpPr>
          <p:cNvPr id="3" name="Text Placeholder 2"/>
          <p:cNvSpPr>
            <a:spLocks noGrp="1"/>
          </p:cNvSpPr>
          <p:nvPr>
            <p:ph type="body" idx="1"/>
          </p:nvPr>
        </p:nvSpPr>
        <p:spPr>
          <a:xfrm>
            <a:off x="681039" y="1484784"/>
            <a:ext cx="10829924" cy="4692178"/>
          </a:xfrm>
          <a:prstGeom prst="rect">
            <a:avLst/>
          </a:prstGeom>
        </p:spPr>
        <p:txBody>
          <a:bodyPr vert="horz" lIns="0" tIns="45720" rIns="0" bIns="45720" rtlCol="0">
            <a:normAutofit/>
          </a:bodyPr>
          <a:lstStyle/>
          <a:p>
            <a:pPr lvl="0"/>
            <a:r>
              <a:rPr lang="pl-PL" dirty="0"/>
              <a:t>First </a:t>
            </a:r>
            <a:r>
              <a:rPr lang="pl-PL" dirty="0" err="1"/>
              <a:t>level</a:t>
            </a:r>
            <a:endParaRPr lang="pl-PL" dirty="0"/>
          </a:p>
          <a:p>
            <a:pPr lvl="1"/>
            <a:r>
              <a:rPr lang="pl-PL" dirty="0"/>
              <a:t>Second </a:t>
            </a:r>
            <a:r>
              <a:rPr lang="pl-PL" dirty="0" err="1"/>
              <a:t>level</a:t>
            </a:r>
            <a:endParaRPr lang="pl-PL" dirty="0"/>
          </a:p>
          <a:p>
            <a:pPr lvl="2"/>
            <a:r>
              <a:rPr lang="pl-PL" dirty="0"/>
              <a:t>Third </a:t>
            </a:r>
            <a:r>
              <a:rPr lang="pl-PL" dirty="0" err="1"/>
              <a:t>level</a:t>
            </a:r>
            <a:r>
              <a:rPr lang="pl-PL" dirty="0"/>
              <a:t>	</a:t>
            </a:r>
          </a:p>
          <a:p>
            <a:pPr lvl="3"/>
            <a:r>
              <a:rPr lang="pl-PL" dirty="0" err="1"/>
              <a:t>Fourth</a:t>
            </a:r>
            <a:r>
              <a:rPr lang="pl-PL" dirty="0"/>
              <a:t> </a:t>
            </a:r>
            <a:r>
              <a:rPr lang="pl-PL" dirty="0" err="1"/>
              <a:t>level</a:t>
            </a:r>
            <a:endParaRPr lang="pl-PL" dirty="0"/>
          </a:p>
          <a:p>
            <a:pPr lvl="4"/>
            <a:r>
              <a:rPr lang="pl-PL" dirty="0" err="1"/>
              <a:t>Fifth</a:t>
            </a:r>
            <a:r>
              <a:rPr lang="pl-PL" dirty="0"/>
              <a:t> </a:t>
            </a:r>
            <a:r>
              <a:rPr lang="pl-PL" dirty="0" err="1"/>
              <a:t>level</a:t>
            </a:r>
            <a:endParaRPr lang="en-US" dirty="0"/>
          </a:p>
        </p:txBody>
      </p:sp>
      <p:sp>
        <p:nvSpPr>
          <p:cNvPr id="4" name="Date Placeholder 3"/>
          <p:cNvSpPr>
            <a:spLocks noGrp="1"/>
          </p:cNvSpPr>
          <p:nvPr>
            <p:ph type="dt" sz="half" idx="2"/>
          </p:nvPr>
        </p:nvSpPr>
        <p:spPr>
          <a:xfrm>
            <a:off x="7593012" y="6356350"/>
            <a:ext cx="2535237" cy="365125"/>
          </a:xfrm>
          <a:prstGeom prst="rect">
            <a:avLst/>
          </a:prstGeom>
        </p:spPr>
        <p:txBody>
          <a:bodyPr lIns="0" rIns="0" anchor="ctr" anchorCtr="0"/>
          <a:lstStyle>
            <a:lvl1pPr>
              <a:defRPr lang="pl-PL" sz="1200" b="0" smtClean="0">
                <a:solidFill>
                  <a:schemeClr val="tx1"/>
                </a:solidFill>
                <a:latin typeface="Roboto" panose="02000000000000000000" pitchFamily="2" charset="0"/>
                <a:ea typeface="Roboto" panose="02000000000000000000" pitchFamily="2" charset="0"/>
              </a:defRPr>
            </a:lvl1pPr>
          </a:lstStyle>
          <a:p>
            <a:pPr algn="r">
              <a:spcBef>
                <a:spcPts val="1000"/>
              </a:spcBef>
              <a:buSzPct val="78000"/>
              <a:buFont typeface="Wingdings" pitchFamily="2" charset="2"/>
              <a:buNone/>
            </a:pPr>
            <a:fld id="{2DF0A7F1-8DDE-AB40-ABD1-86832C9EAD8A}" type="datetimeFigureOut">
              <a:rPr lang="pl-PL" smtClean="0"/>
              <a:pPr algn="r">
                <a:spcBef>
                  <a:spcPts val="1000"/>
                </a:spcBef>
                <a:buSzPct val="78000"/>
                <a:buFont typeface="Wingdings" pitchFamily="2" charset="2"/>
                <a:buNone/>
              </a:pPr>
              <a:t>10.01.2024</a:t>
            </a:fld>
            <a:endParaRPr lang="pl-PL" dirty="0"/>
          </a:p>
        </p:txBody>
      </p:sp>
      <p:sp>
        <p:nvSpPr>
          <p:cNvPr id="5" name="Footer Placeholder 4"/>
          <p:cNvSpPr>
            <a:spLocks noGrp="1"/>
          </p:cNvSpPr>
          <p:nvPr>
            <p:ph type="ftr" sz="quarter" idx="3"/>
          </p:nvPr>
        </p:nvSpPr>
        <p:spPr>
          <a:xfrm>
            <a:off x="1373188" y="6356350"/>
            <a:ext cx="5989636" cy="365125"/>
          </a:xfrm>
          <a:prstGeom prst="rect">
            <a:avLst/>
          </a:prstGeom>
        </p:spPr>
        <p:txBody>
          <a:bodyPr lIns="0" rIns="0" anchor="ctr" anchorCtr="0"/>
          <a:lstStyle>
            <a:lvl1pPr>
              <a:defRPr lang="pl-PL" sz="1200" b="0" dirty="0">
                <a:solidFill>
                  <a:schemeClr val="tx1"/>
                </a:solidFill>
                <a:latin typeface="Roboto" panose="02000000000000000000" pitchFamily="2" charset="0"/>
                <a:ea typeface="Roboto" panose="02000000000000000000" pitchFamily="2" charset="0"/>
              </a:defRPr>
            </a:lvl1pPr>
          </a:lstStyle>
          <a:p>
            <a:pPr>
              <a:spcBef>
                <a:spcPts val="1000"/>
              </a:spcBef>
              <a:buSzPct val="78000"/>
              <a:buFont typeface="Wingdings" pitchFamily="2" charset="2"/>
              <a:buNone/>
            </a:pPr>
            <a:endParaRPr lang="pl-PL"/>
          </a:p>
        </p:txBody>
      </p:sp>
      <p:sp>
        <p:nvSpPr>
          <p:cNvPr id="6" name="Slide Number Placeholder 5"/>
          <p:cNvSpPr>
            <a:spLocks noGrp="1"/>
          </p:cNvSpPr>
          <p:nvPr>
            <p:ph type="sldNum" sz="quarter" idx="4"/>
          </p:nvPr>
        </p:nvSpPr>
        <p:spPr>
          <a:xfrm>
            <a:off x="681039" y="6356350"/>
            <a:ext cx="576261" cy="365125"/>
          </a:xfrm>
          <a:prstGeom prst="rect">
            <a:avLst/>
          </a:prstGeom>
          <a:solidFill>
            <a:schemeClr val="tx2"/>
          </a:solidFill>
        </p:spPr>
        <p:txBody>
          <a:bodyPr vert="horz" lIns="91440" tIns="45720" rIns="91440" bIns="45720" rtlCol="0" anchor="ctr"/>
          <a:lstStyle>
            <a:lvl1pPr>
              <a:defRPr lang="pl-PL" sz="1200" b="0" smtClean="0">
                <a:solidFill>
                  <a:schemeClr val="bg1"/>
                </a:solidFill>
                <a:latin typeface="Roboto" panose="02000000000000000000" pitchFamily="2" charset="0"/>
                <a:ea typeface="Roboto" panose="02000000000000000000" pitchFamily="2" charset="0"/>
              </a:defRPr>
            </a:lvl1pPr>
          </a:lstStyle>
          <a:p>
            <a:pPr algn="ctr"/>
            <a:fld id="{82F84508-4418-4F44-8CB3-6C056C4313D3}" type="slidenum">
              <a:rPr lang="pl-PL" smtClean="0"/>
              <a:pPr algn="ctr"/>
              <a:t>‹Nr.›</a:t>
            </a:fld>
            <a:endParaRPr lang="pl-PL" dirty="0"/>
          </a:p>
        </p:txBody>
      </p:sp>
      <p:pic>
        <p:nvPicPr>
          <p:cNvPr id="9" name="Grafika 8">
            <a:extLst>
              <a:ext uri="{FF2B5EF4-FFF2-40B4-BE49-F238E27FC236}">
                <a16:creationId xmlns:a16="http://schemas.microsoft.com/office/drawing/2014/main" id="{BC844489-0BBF-894A-A80A-A030B2FECB0D}"/>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10575857" y="6464765"/>
            <a:ext cx="946286" cy="144000"/>
          </a:xfrm>
          <a:prstGeom prst="rect">
            <a:avLst/>
          </a:prstGeom>
        </p:spPr>
      </p:pic>
    </p:spTree>
    <p:extLst>
      <p:ext uri="{BB962C8B-B14F-4D97-AF65-F5344CB8AC3E}">
        <p14:creationId xmlns:p14="http://schemas.microsoft.com/office/powerpoint/2010/main" val="601074796"/>
      </p:ext>
    </p:extLst>
  </p:cSld>
  <p:clrMap bg1="lt1" tx1="dk1" bg2="lt2" tx2="dk2" accent1="accent1" accent2="accent2" accent3="accent3" accent4="accent4" accent5="accent5" accent6="accent6" hlink="hlink" folHlink="folHlink"/>
  <p:sldLayoutIdLst>
    <p:sldLayoutId id="2147485376" r:id="rId1"/>
    <p:sldLayoutId id="2147485377" r:id="rId2"/>
    <p:sldLayoutId id="2147485378" r:id="rId3"/>
    <p:sldLayoutId id="2147485379" r:id="rId4"/>
    <p:sldLayoutId id="2147485594" r:id="rId5"/>
    <p:sldLayoutId id="2147485593" r:id="rId6"/>
    <p:sldLayoutId id="2147485595" r:id="rId7"/>
    <p:sldLayoutId id="2147485596" r:id="rId8"/>
    <p:sldLayoutId id="2147485598" r:id="rId9"/>
    <p:sldLayoutId id="2147485600" r:id="rId10"/>
    <p:sldLayoutId id="2147485654" r:id="rId11"/>
  </p:sldLayoutIdLst>
  <p:txStyles>
    <p:titleStyle>
      <a:lvl1pPr algn="l" defTabSz="914400" rtl="0" eaLnBrk="1" latinLnBrk="0" hangingPunct="1">
        <a:lnSpc>
          <a:spcPct val="100000"/>
        </a:lnSpc>
        <a:spcBef>
          <a:spcPct val="0"/>
        </a:spcBef>
        <a:buNone/>
        <a:defRPr sz="3600" b="1" kern="1200">
          <a:solidFill>
            <a:schemeClr val="tx1"/>
          </a:solidFill>
          <a:latin typeface="Roboto" panose="02000000000000000000" pitchFamily="2" charset="0"/>
          <a:ea typeface="Roboto" panose="02000000000000000000" pitchFamily="2" charset="0"/>
          <a:cs typeface="+mj-cs"/>
        </a:defRPr>
      </a:lvl1pPr>
    </p:titleStyle>
    <p:bodyStyle>
      <a:lvl1pPr marL="228600" indent="-228600" algn="l" defTabSz="914400" rtl="0" eaLnBrk="1" latinLnBrk="0" hangingPunct="1">
        <a:lnSpc>
          <a:spcPct val="120000"/>
        </a:lnSpc>
        <a:spcBef>
          <a:spcPts val="400"/>
        </a:spcBef>
        <a:spcAft>
          <a:spcPts val="400"/>
        </a:spcAft>
        <a:buSzPct val="90000"/>
        <a:buFont typeface="Wingdings" pitchFamily="2" charset="2"/>
        <a:buChar char="§"/>
        <a:defRPr sz="2400" b="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120000"/>
        </a:lnSpc>
        <a:spcBef>
          <a:spcPts val="400"/>
        </a:spcBef>
        <a:spcAft>
          <a:spcPts val="400"/>
        </a:spcAft>
        <a:buSzPct val="90000"/>
        <a:buFont typeface="Wingdings" pitchFamily="2" charset="2"/>
        <a:buChar char="§"/>
        <a:defRPr sz="2400" b="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120000"/>
        </a:lnSpc>
        <a:spcBef>
          <a:spcPts val="400"/>
        </a:spcBef>
        <a:spcAft>
          <a:spcPts val="400"/>
        </a:spcAft>
        <a:buSzPct val="90000"/>
        <a:buFont typeface="Wingdings" pitchFamily="2" charset="2"/>
        <a:buChar char="§"/>
        <a:defRPr sz="2400" b="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120000"/>
        </a:lnSpc>
        <a:spcBef>
          <a:spcPts val="400"/>
        </a:spcBef>
        <a:spcAft>
          <a:spcPts val="400"/>
        </a:spcAft>
        <a:buSzPct val="90000"/>
        <a:buFont typeface="Wingdings" pitchFamily="2" charset="2"/>
        <a:buChar char="§"/>
        <a:defRPr sz="2400" b="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120000"/>
        </a:lnSpc>
        <a:spcBef>
          <a:spcPts val="400"/>
        </a:spcBef>
        <a:spcAft>
          <a:spcPts val="400"/>
        </a:spcAft>
        <a:buSzPct val="90000"/>
        <a:buFont typeface="Wingdings" pitchFamily="2" charset="2"/>
        <a:buChar char="§"/>
        <a:defRPr sz="2400" b="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57">
          <p15:clr>
            <a:srgbClr val="C35EA4"/>
          </p15:clr>
        </p15:guide>
        <p15:guide id="2" pos="792">
          <p15:clr>
            <a:srgbClr val="C35EA4"/>
          </p15:clr>
        </p15:guide>
        <p15:guide id="3" pos="1228">
          <p15:clr>
            <a:srgbClr val="C35EA4"/>
          </p15:clr>
        </p15:guide>
        <p15:guide id="4" pos="1663">
          <p15:clr>
            <a:srgbClr val="C35EA4"/>
          </p15:clr>
        </p15:guide>
        <p15:guide id="5" pos="2098">
          <p15:clr>
            <a:srgbClr val="C35EA4"/>
          </p15:clr>
        </p15:guide>
        <p15:guide id="6" pos="2534">
          <p15:clr>
            <a:srgbClr val="C35EA4"/>
          </p15:clr>
        </p15:guide>
        <p15:guide id="7" pos="2969">
          <p15:clr>
            <a:srgbClr val="C35EA4"/>
          </p15:clr>
        </p15:guide>
        <p15:guide id="8" pos="3405">
          <p15:clr>
            <a:srgbClr val="C35EA4"/>
          </p15:clr>
        </p15:guide>
        <p15:guide id="9" pos="7323">
          <p15:clr>
            <a:srgbClr val="C35EA4"/>
          </p15:clr>
        </p15:guide>
        <p15:guide id="10" pos="6888">
          <p15:clr>
            <a:srgbClr val="C35EA4"/>
          </p15:clr>
        </p15:guide>
        <p15:guide id="11" pos="6452">
          <p15:clr>
            <a:srgbClr val="C35EA4"/>
          </p15:clr>
        </p15:guide>
        <p15:guide id="12" pos="3840">
          <p15:clr>
            <a:srgbClr val="C35EA4"/>
          </p15:clr>
        </p15:guide>
        <p15:guide id="13" pos="6017">
          <p15:clr>
            <a:srgbClr val="C35EA4"/>
          </p15:clr>
        </p15:guide>
        <p15:guide id="14" pos="5582">
          <p15:clr>
            <a:srgbClr val="C35EA4"/>
          </p15:clr>
        </p15:guide>
        <p15:guide id="15" pos="5146">
          <p15:clr>
            <a:srgbClr val="C35EA4"/>
          </p15:clr>
        </p15:guide>
        <p15:guide id="16" pos="4711">
          <p15:clr>
            <a:srgbClr val="C35EA4"/>
          </p15:clr>
        </p15:guide>
        <p15:guide id="17" pos="4275">
          <p15:clr>
            <a:srgbClr val="C35EA4"/>
          </p15:clr>
        </p15:guide>
        <p15:guide id="18" pos="284">
          <p15:clr>
            <a:srgbClr val="F26B43"/>
          </p15:clr>
        </p15:guide>
        <p15:guide id="19" pos="720">
          <p15:clr>
            <a:srgbClr val="F26B43"/>
          </p15:clr>
        </p15:guide>
        <p15:guide id="20" pos="429">
          <p15:clr>
            <a:srgbClr val="F26B43"/>
          </p15:clr>
        </p15:guide>
        <p15:guide id="21" pos="865">
          <p15:clr>
            <a:srgbClr val="F26B43"/>
          </p15:clr>
        </p15:guide>
        <p15:guide id="22" pos="1155">
          <p15:clr>
            <a:srgbClr val="F26B43"/>
          </p15:clr>
        </p15:guide>
        <p15:guide id="23" pos="1300">
          <p15:clr>
            <a:srgbClr val="F26B43"/>
          </p15:clr>
        </p15:guide>
        <p15:guide id="24" pos="1590">
          <p15:clr>
            <a:srgbClr val="F26B43"/>
          </p15:clr>
        </p15:guide>
        <p15:guide id="25" pos="1736">
          <p15:clr>
            <a:srgbClr val="F26B43"/>
          </p15:clr>
        </p15:guide>
        <p15:guide id="26" pos="2026">
          <p15:clr>
            <a:srgbClr val="F26B43"/>
          </p15:clr>
        </p15:guide>
        <p15:guide id="27" pos="2171">
          <p15:clr>
            <a:srgbClr val="F26B43"/>
          </p15:clr>
        </p15:guide>
        <p15:guide id="28" pos="2461">
          <p15:clr>
            <a:srgbClr val="F26B43"/>
          </p15:clr>
        </p15:guide>
        <p15:guide id="29" pos="2606">
          <p15:clr>
            <a:srgbClr val="F26B43"/>
          </p15:clr>
        </p15:guide>
        <p15:guide id="30" pos="2897">
          <p15:clr>
            <a:srgbClr val="F26B43"/>
          </p15:clr>
        </p15:guide>
        <p15:guide id="31" pos="3042">
          <p15:clr>
            <a:srgbClr val="F26B43"/>
          </p15:clr>
        </p15:guide>
        <p15:guide id="32" pos="3332">
          <p15:clr>
            <a:srgbClr val="F26B43"/>
          </p15:clr>
        </p15:guide>
        <p15:guide id="33" pos="3477">
          <p15:clr>
            <a:srgbClr val="F26B43"/>
          </p15:clr>
        </p15:guide>
        <p15:guide id="34" pos="3767">
          <p15:clr>
            <a:srgbClr val="F26B43"/>
          </p15:clr>
        </p15:guide>
        <p15:guide id="35" pos="3913">
          <p15:clr>
            <a:srgbClr val="F26B43"/>
          </p15:clr>
        </p15:guide>
        <p15:guide id="36" pos="4203">
          <p15:clr>
            <a:srgbClr val="F26B43"/>
          </p15:clr>
        </p15:guide>
        <p15:guide id="37" pos="4348">
          <p15:clr>
            <a:srgbClr val="F26B43"/>
          </p15:clr>
        </p15:guide>
        <p15:guide id="38" pos="4638">
          <p15:clr>
            <a:srgbClr val="F26B43"/>
          </p15:clr>
        </p15:guide>
        <p15:guide id="39" pos="4783">
          <p15:clr>
            <a:srgbClr val="F26B43"/>
          </p15:clr>
        </p15:guide>
        <p15:guide id="40" pos="5074">
          <p15:clr>
            <a:srgbClr val="F26B43"/>
          </p15:clr>
        </p15:guide>
        <p15:guide id="41" pos="5219">
          <p15:clr>
            <a:srgbClr val="F26B43"/>
          </p15:clr>
        </p15:guide>
        <p15:guide id="42" pos="5509">
          <p15:clr>
            <a:srgbClr val="F26B43"/>
          </p15:clr>
        </p15:guide>
        <p15:guide id="43" pos="5654">
          <p15:clr>
            <a:srgbClr val="F26B43"/>
          </p15:clr>
        </p15:guide>
        <p15:guide id="44" pos="5944">
          <p15:clr>
            <a:srgbClr val="F26B43"/>
          </p15:clr>
        </p15:guide>
        <p15:guide id="45" pos="6090">
          <p15:clr>
            <a:srgbClr val="F26B43"/>
          </p15:clr>
        </p15:guide>
        <p15:guide id="46" pos="6380">
          <p15:clr>
            <a:srgbClr val="F26B43"/>
          </p15:clr>
        </p15:guide>
        <p15:guide id="47" pos="6525">
          <p15:clr>
            <a:srgbClr val="F26B43"/>
          </p15:clr>
        </p15:guide>
        <p15:guide id="48" pos="6815">
          <p15:clr>
            <a:srgbClr val="F26B43"/>
          </p15:clr>
        </p15:guide>
        <p15:guide id="49" pos="6960">
          <p15:clr>
            <a:srgbClr val="F26B43"/>
          </p15:clr>
        </p15:guide>
        <p15:guide id="50" pos="7251">
          <p15:clr>
            <a:srgbClr val="F26B43"/>
          </p15:clr>
        </p15:guide>
        <p15:guide id="51" pos="739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9" y="1"/>
            <a:ext cx="10829924" cy="1124980"/>
          </a:xfrm>
          <a:prstGeom prst="rect">
            <a:avLst/>
          </a:prstGeom>
        </p:spPr>
        <p:txBody>
          <a:bodyPr vert="horz" lIns="0" tIns="45720" rIns="0" bIns="45720" rtlCol="0" anchor="b" anchorCtr="0">
            <a:normAutofit/>
          </a:bodyPr>
          <a:lstStyle/>
          <a:p>
            <a:r>
              <a:rPr lang="pl-PL" dirty="0" err="1"/>
              <a:t>Click</a:t>
            </a:r>
            <a:r>
              <a:rPr lang="pl-PL" dirty="0"/>
              <a:t> to </a:t>
            </a:r>
            <a:r>
              <a:rPr lang="pl-PL" dirty="0" err="1"/>
              <a:t>edit</a:t>
            </a:r>
            <a:endParaRPr lang="en-US" dirty="0"/>
          </a:p>
        </p:txBody>
      </p:sp>
      <p:sp>
        <p:nvSpPr>
          <p:cNvPr id="3" name="Text Placeholder 2"/>
          <p:cNvSpPr>
            <a:spLocks noGrp="1"/>
          </p:cNvSpPr>
          <p:nvPr>
            <p:ph type="body" idx="1"/>
          </p:nvPr>
        </p:nvSpPr>
        <p:spPr>
          <a:xfrm>
            <a:off x="681039" y="1484784"/>
            <a:ext cx="10829924" cy="4692178"/>
          </a:xfrm>
          <a:prstGeom prst="rect">
            <a:avLst/>
          </a:prstGeom>
        </p:spPr>
        <p:txBody>
          <a:bodyPr vert="horz" lIns="0" tIns="45720" rIns="0" bIns="45720" rtlCol="0">
            <a:normAutofit/>
          </a:bodyPr>
          <a:lstStyle/>
          <a:p>
            <a:pPr lvl="0"/>
            <a:r>
              <a:rPr lang="pl-PL" dirty="0"/>
              <a:t>First </a:t>
            </a:r>
            <a:r>
              <a:rPr lang="pl-PL" dirty="0" err="1"/>
              <a:t>level</a:t>
            </a:r>
            <a:endParaRPr lang="pl-PL" dirty="0"/>
          </a:p>
          <a:p>
            <a:pPr lvl="1"/>
            <a:r>
              <a:rPr lang="pl-PL" dirty="0"/>
              <a:t>Second </a:t>
            </a:r>
            <a:r>
              <a:rPr lang="pl-PL" dirty="0" err="1"/>
              <a:t>level</a:t>
            </a:r>
            <a:endParaRPr lang="pl-PL" dirty="0"/>
          </a:p>
          <a:p>
            <a:pPr lvl="2"/>
            <a:r>
              <a:rPr lang="pl-PL" dirty="0"/>
              <a:t>Third </a:t>
            </a:r>
            <a:r>
              <a:rPr lang="pl-PL" dirty="0" err="1"/>
              <a:t>level</a:t>
            </a:r>
            <a:r>
              <a:rPr lang="pl-PL" dirty="0"/>
              <a:t>	</a:t>
            </a:r>
          </a:p>
          <a:p>
            <a:pPr lvl="3"/>
            <a:r>
              <a:rPr lang="pl-PL" dirty="0" err="1"/>
              <a:t>Fourth</a:t>
            </a:r>
            <a:r>
              <a:rPr lang="pl-PL" dirty="0"/>
              <a:t> </a:t>
            </a:r>
            <a:r>
              <a:rPr lang="pl-PL" dirty="0" err="1"/>
              <a:t>level</a:t>
            </a:r>
            <a:endParaRPr lang="pl-PL" dirty="0"/>
          </a:p>
          <a:p>
            <a:pPr lvl="4"/>
            <a:r>
              <a:rPr lang="pl-PL" dirty="0" err="1"/>
              <a:t>Fifth</a:t>
            </a:r>
            <a:r>
              <a:rPr lang="pl-PL" dirty="0"/>
              <a:t> </a:t>
            </a:r>
            <a:r>
              <a:rPr lang="pl-PL" dirty="0" err="1"/>
              <a:t>level</a:t>
            </a:r>
            <a:endParaRPr lang="en-US" dirty="0"/>
          </a:p>
        </p:txBody>
      </p:sp>
      <p:sp>
        <p:nvSpPr>
          <p:cNvPr id="4" name="Date Placeholder 3"/>
          <p:cNvSpPr>
            <a:spLocks noGrp="1"/>
          </p:cNvSpPr>
          <p:nvPr>
            <p:ph type="dt" sz="half" idx="2"/>
          </p:nvPr>
        </p:nvSpPr>
        <p:spPr>
          <a:xfrm>
            <a:off x="7593012" y="6356350"/>
            <a:ext cx="2535237" cy="365125"/>
          </a:xfrm>
          <a:prstGeom prst="rect">
            <a:avLst/>
          </a:prstGeom>
        </p:spPr>
        <p:txBody>
          <a:bodyPr lIns="0" rIns="0" anchor="ctr" anchorCtr="0"/>
          <a:lstStyle>
            <a:lvl1pPr>
              <a:defRPr lang="pl-PL" sz="1200" b="0" smtClean="0">
                <a:solidFill>
                  <a:schemeClr val="tx1"/>
                </a:solidFill>
                <a:latin typeface="Roboto" panose="02000000000000000000" pitchFamily="2" charset="0"/>
                <a:ea typeface="Roboto" panose="02000000000000000000" pitchFamily="2" charset="0"/>
              </a:defRPr>
            </a:lvl1pPr>
          </a:lstStyle>
          <a:p>
            <a:pPr algn="r">
              <a:spcBef>
                <a:spcPts val="1000"/>
              </a:spcBef>
              <a:buSzPct val="78000"/>
              <a:buFont typeface="Wingdings" pitchFamily="2" charset="2"/>
              <a:buNone/>
            </a:pPr>
            <a:fld id="{2DF0A7F1-8DDE-AB40-ABD1-86832C9EAD8A}" type="datetimeFigureOut">
              <a:rPr lang="pl-PL" smtClean="0"/>
              <a:pPr algn="r">
                <a:spcBef>
                  <a:spcPts val="1000"/>
                </a:spcBef>
                <a:buSzPct val="78000"/>
                <a:buFont typeface="Wingdings" pitchFamily="2" charset="2"/>
                <a:buNone/>
              </a:pPr>
              <a:t>10.01.2024</a:t>
            </a:fld>
            <a:endParaRPr lang="pl-PL" dirty="0"/>
          </a:p>
        </p:txBody>
      </p:sp>
      <p:sp>
        <p:nvSpPr>
          <p:cNvPr id="5" name="Footer Placeholder 4"/>
          <p:cNvSpPr>
            <a:spLocks noGrp="1"/>
          </p:cNvSpPr>
          <p:nvPr>
            <p:ph type="ftr" sz="quarter" idx="3"/>
          </p:nvPr>
        </p:nvSpPr>
        <p:spPr>
          <a:xfrm>
            <a:off x="1373188" y="6356350"/>
            <a:ext cx="5989636" cy="365125"/>
          </a:xfrm>
          <a:prstGeom prst="rect">
            <a:avLst/>
          </a:prstGeom>
        </p:spPr>
        <p:txBody>
          <a:bodyPr lIns="0" rIns="0" anchor="ctr" anchorCtr="0"/>
          <a:lstStyle>
            <a:lvl1pPr>
              <a:defRPr lang="pl-PL" sz="1200" b="0" dirty="0">
                <a:solidFill>
                  <a:schemeClr val="tx1"/>
                </a:solidFill>
                <a:latin typeface="Roboto" panose="02000000000000000000" pitchFamily="2" charset="0"/>
                <a:ea typeface="Roboto" panose="02000000000000000000" pitchFamily="2" charset="0"/>
              </a:defRPr>
            </a:lvl1pPr>
          </a:lstStyle>
          <a:p>
            <a:pPr>
              <a:spcBef>
                <a:spcPts val="1000"/>
              </a:spcBef>
              <a:buSzPct val="78000"/>
              <a:buFont typeface="Wingdings" pitchFamily="2" charset="2"/>
              <a:buNone/>
            </a:pPr>
            <a:endParaRPr lang="pl-PL"/>
          </a:p>
        </p:txBody>
      </p:sp>
      <p:sp>
        <p:nvSpPr>
          <p:cNvPr id="6" name="Slide Number Placeholder 5"/>
          <p:cNvSpPr>
            <a:spLocks noGrp="1"/>
          </p:cNvSpPr>
          <p:nvPr>
            <p:ph type="sldNum" sz="quarter" idx="4"/>
          </p:nvPr>
        </p:nvSpPr>
        <p:spPr>
          <a:xfrm>
            <a:off x="681039" y="6356350"/>
            <a:ext cx="576261" cy="365125"/>
          </a:xfrm>
          <a:prstGeom prst="rect">
            <a:avLst/>
          </a:prstGeom>
          <a:solidFill>
            <a:schemeClr val="tx2"/>
          </a:solidFill>
        </p:spPr>
        <p:txBody>
          <a:bodyPr vert="horz" lIns="91440" tIns="45720" rIns="91440" bIns="45720" rtlCol="0" anchor="ctr"/>
          <a:lstStyle>
            <a:lvl1pPr>
              <a:defRPr lang="pl-PL" sz="1200" b="0" smtClean="0">
                <a:solidFill>
                  <a:schemeClr val="bg1"/>
                </a:solidFill>
                <a:latin typeface="Roboto" panose="02000000000000000000" pitchFamily="2" charset="0"/>
                <a:ea typeface="Roboto" panose="02000000000000000000" pitchFamily="2" charset="0"/>
              </a:defRPr>
            </a:lvl1pPr>
          </a:lstStyle>
          <a:p>
            <a:pPr algn="ctr"/>
            <a:fld id="{82F84508-4418-4F44-8CB3-6C056C4313D3}" type="slidenum">
              <a:rPr lang="pl-PL" smtClean="0"/>
              <a:pPr algn="ctr"/>
              <a:t>‹Nr.›</a:t>
            </a:fld>
            <a:endParaRPr lang="pl-PL" dirty="0"/>
          </a:p>
        </p:txBody>
      </p:sp>
      <p:pic>
        <p:nvPicPr>
          <p:cNvPr id="9" name="Grafika 8">
            <a:extLst>
              <a:ext uri="{FF2B5EF4-FFF2-40B4-BE49-F238E27FC236}">
                <a16:creationId xmlns:a16="http://schemas.microsoft.com/office/drawing/2014/main" id="{CA28FE40-1ED6-EF4A-AB38-EB2A4375CA4E}"/>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0575857" y="6464765"/>
            <a:ext cx="946286" cy="144000"/>
          </a:xfrm>
          <a:prstGeom prst="rect">
            <a:avLst/>
          </a:prstGeom>
        </p:spPr>
      </p:pic>
    </p:spTree>
    <p:extLst>
      <p:ext uri="{BB962C8B-B14F-4D97-AF65-F5344CB8AC3E}">
        <p14:creationId xmlns:p14="http://schemas.microsoft.com/office/powerpoint/2010/main" val="1262950475"/>
      </p:ext>
    </p:extLst>
  </p:cSld>
  <p:clrMap bg1="lt1" tx1="dk1" bg2="lt2" tx2="dk2" accent1="accent1" accent2="accent2" accent3="accent3" accent4="accent4" accent5="accent5" accent6="accent6" hlink="hlink" folHlink="folHlink"/>
  <p:sldLayoutIdLst>
    <p:sldLayoutId id="2147485603" r:id="rId1"/>
    <p:sldLayoutId id="2147485604" r:id="rId2"/>
    <p:sldLayoutId id="2147485605" r:id="rId3"/>
    <p:sldLayoutId id="2147485606" r:id="rId4"/>
    <p:sldLayoutId id="2147485607" r:id="rId5"/>
    <p:sldLayoutId id="2147485608" r:id="rId6"/>
  </p:sldLayoutIdLst>
  <p:txStyles>
    <p:titleStyle>
      <a:lvl1pPr algn="l" defTabSz="914400" rtl="0" eaLnBrk="1" latinLnBrk="0" hangingPunct="1">
        <a:lnSpc>
          <a:spcPct val="100000"/>
        </a:lnSpc>
        <a:spcBef>
          <a:spcPct val="0"/>
        </a:spcBef>
        <a:buNone/>
        <a:defRPr sz="3600" b="1" kern="1200">
          <a:solidFill>
            <a:schemeClr val="tx1"/>
          </a:solidFill>
          <a:latin typeface="Roboto" panose="02000000000000000000" pitchFamily="2" charset="0"/>
          <a:ea typeface="Roboto" panose="02000000000000000000" pitchFamily="2" charset="0"/>
          <a:cs typeface="+mj-cs"/>
        </a:defRPr>
      </a:lvl1pPr>
    </p:titleStyle>
    <p:bodyStyle>
      <a:lvl1pPr marL="228600" indent="-228600" algn="l" defTabSz="914400" rtl="0" eaLnBrk="1" latinLnBrk="0" hangingPunct="1">
        <a:lnSpc>
          <a:spcPct val="120000"/>
        </a:lnSpc>
        <a:spcBef>
          <a:spcPts val="400"/>
        </a:spcBef>
        <a:spcAft>
          <a:spcPts val="400"/>
        </a:spcAft>
        <a:buSzPct val="90000"/>
        <a:buFont typeface="Wingdings" pitchFamily="2" charset="2"/>
        <a:buChar char="§"/>
        <a:defRPr sz="2400" b="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120000"/>
        </a:lnSpc>
        <a:spcBef>
          <a:spcPts val="400"/>
        </a:spcBef>
        <a:spcAft>
          <a:spcPts val="400"/>
        </a:spcAft>
        <a:buSzPct val="90000"/>
        <a:buFont typeface="Wingdings" pitchFamily="2" charset="2"/>
        <a:buChar char="§"/>
        <a:defRPr sz="2400" b="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120000"/>
        </a:lnSpc>
        <a:spcBef>
          <a:spcPts val="400"/>
        </a:spcBef>
        <a:spcAft>
          <a:spcPts val="400"/>
        </a:spcAft>
        <a:buSzPct val="90000"/>
        <a:buFont typeface="Wingdings" pitchFamily="2" charset="2"/>
        <a:buChar char="§"/>
        <a:defRPr sz="2400" b="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120000"/>
        </a:lnSpc>
        <a:spcBef>
          <a:spcPts val="400"/>
        </a:spcBef>
        <a:spcAft>
          <a:spcPts val="400"/>
        </a:spcAft>
        <a:buSzPct val="90000"/>
        <a:buFont typeface="Wingdings" pitchFamily="2" charset="2"/>
        <a:buChar char="§"/>
        <a:defRPr sz="2400" b="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120000"/>
        </a:lnSpc>
        <a:spcBef>
          <a:spcPts val="400"/>
        </a:spcBef>
        <a:spcAft>
          <a:spcPts val="400"/>
        </a:spcAft>
        <a:buSzPct val="90000"/>
        <a:buFont typeface="Wingdings" pitchFamily="2" charset="2"/>
        <a:buChar char="§"/>
        <a:defRPr sz="2400" b="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57">
          <p15:clr>
            <a:srgbClr val="C35EA4"/>
          </p15:clr>
        </p15:guide>
        <p15:guide id="2" pos="792">
          <p15:clr>
            <a:srgbClr val="C35EA4"/>
          </p15:clr>
        </p15:guide>
        <p15:guide id="3" pos="1228">
          <p15:clr>
            <a:srgbClr val="C35EA4"/>
          </p15:clr>
        </p15:guide>
        <p15:guide id="4" pos="1663">
          <p15:clr>
            <a:srgbClr val="C35EA4"/>
          </p15:clr>
        </p15:guide>
        <p15:guide id="5" pos="2098">
          <p15:clr>
            <a:srgbClr val="C35EA4"/>
          </p15:clr>
        </p15:guide>
        <p15:guide id="6" pos="2534">
          <p15:clr>
            <a:srgbClr val="C35EA4"/>
          </p15:clr>
        </p15:guide>
        <p15:guide id="7" pos="2969">
          <p15:clr>
            <a:srgbClr val="C35EA4"/>
          </p15:clr>
        </p15:guide>
        <p15:guide id="8" pos="3405">
          <p15:clr>
            <a:srgbClr val="C35EA4"/>
          </p15:clr>
        </p15:guide>
        <p15:guide id="9" pos="7323">
          <p15:clr>
            <a:srgbClr val="C35EA4"/>
          </p15:clr>
        </p15:guide>
        <p15:guide id="10" pos="6888">
          <p15:clr>
            <a:srgbClr val="C35EA4"/>
          </p15:clr>
        </p15:guide>
        <p15:guide id="11" pos="6452">
          <p15:clr>
            <a:srgbClr val="C35EA4"/>
          </p15:clr>
        </p15:guide>
        <p15:guide id="12" pos="3840">
          <p15:clr>
            <a:srgbClr val="C35EA4"/>
          </p15:clr>
        </p15:guide>
        <p15:guide id="13" pos="6017">
          <p15:clr>
            <a:srgbClr val="C35EA4"/>
          </p15:clr>
        </p15:guide>
        <p15:guide id="14" pos="5582">
          <p15:clr>
            <a:srgbClr val="C35EA4"/>
          </p15:clr>
        </p15:guide>
        <p15:guide id="15" pos="5146">
          <p15:clr>
            <a:srgbClr val="C35EA4"/>
          </p15:clr>
        </p15:guide>
        <p15:guide id="16" pos="4711">
          <p15:clr>
            <a:srgbClr val="C35EA4"/>
          </p15:clr>
        </p15:guide>
        <p15:guide id="17" pos="4275">
          <p15:clr>
            <a:srgbClr val="C35EA4"/>
          </p15:clr>
        </p15:guide>
        <p15:guide id="18" pos="284">
          <p15:clr>
            <a:srgbClr val="F26B43"/>
          </p15:clr>
        </p15:guide>
        <p15:guide id="19" pos="720">
          <p15:clr>
            <a:srgbClr val="F26B43"/>
          </p15:clr>
        </p15:guide>
        <p15:guide id="20" pos="429">
          <p15:clr>
            <a:srgbClr val="F26B43"/>
          </p15:clr>
        </p15:guide>
        <p15:guide id="21" pos="865">
          <p15:clr>
            <a:srgbClr val="F26B43"/>
          </p15:clr>
        </p15:guide>
        <p15:guide id="22" pos="1155">
          <p15:clr>
            <a:srgbClr val="F26B43"/>
          </p15:clr>
        </p15:guide>
        <p15:guide id="23" pos="1300">
          <p15:clr>
            <a:srgbClr val="F26B43"/>
          </p15:clr>
        </p15:guide>
        <p15:guide id="24" pos="1590">
          <p15:clr>
            <a:srgbClr val="F26B43"/>
          </p15:clr>
        </p15:guide>
        <p15:guide id="25" pos="1736">
          <p15:clr>
            <a:srgbClr val="F26B43"/>
          </p15:clr>
        </p15:guide>
        <p15:guide id="26" pos="2026">
          <p15:clr>
            <a:srgbClr val="F26B43"/>
          </p15:clr>
        </p15:guide>
        <p15:guide id="27" pos="2171">
          <p15:clr>
            <a:srgbClr val="F26B43"/>
          </p15:clr>
        </p15:guide>
        <p15:guide id="28" pos="2461">
          <p15:clr>
            <a:srgbClr val="F26B43"/>
          </p15:clr>
        </p15:guide>
        <p15:guide id="29" pos="2606">
          <p15:clr>
            <a:srgbClr val="F26B43"/>
          </p15:clr>
        </p15:guide>
        <p15:guide id="30" pos="2897">
          <p15:clr>
            <a:srgbClr val="F26B43"/>
          </p15:clr>
        </p15:guide>
        <p15:guide id="31" pos="3042">
          <p15:clr>
            <a:srgbClr val="F26B43"/>
          </p15:clr>
        </p15:guide>
        <p15:guide id="32" pos="3332">
          <p15:clr>
            <a:srgbClr val="F26B43"/>
          </p15:clr>
        </p15:guide>
        <p15:guide id="33" pos="3477">
          <p15:clr>
            <a:srgbClr val="F26B43"/>
          </p15:clr>
        </p15:guide>
        <p15:guide id="34" pos="3767">
          <p15:clr>
            <a:srgbClr val="F26B43"/>
          </p15:clr>
        </p15:guide>
        <p15:guide id="35" pos="3913">
          <p15:clr>
            <a:srgbClr val="F26B43"/>
          </p15:clr>
        </p15:guide>
        <p15:guide id="36" pos="4203">
          <p15:clr>
            <a:srgbClr val="F26B43"/>
          </p15:clr>
        </p15:guide>
        <p15:guide id="37" pos="4348">
          <p15:clr>
            <a:srgbClr val="F26B43"/>
          </p15:clr>
        </p15:guide>
        <p15:guide id="38" pos="4638">
          <p15:clr>
            <a:srgbClr val="F26B43"/>
          </p15:clr>
        </p15:guide>
        <p15:guide id="39" pos="4783">
          <p15:clr>
            <a:srgbClr val="F26B43"/>
          </p15:clr>
        </p15:guide>
        <p15:guide id="40" pos="5074">
          <p15:clr>
            <a:srgbClr val="F26B43"/>
          </p15:clr>
        </p15:guide>
        <p15:guide id="41" pos="5219">
          <p15:clr>
            <a:srgbClr val="F26B43"/>
          </p15:clr>
        </p15:guide>
        <p15:guide id="42" pos="5509">
          <p15:clr>
            <a:srgbClr val="F26B43"/>
          </p15:clr>
        </p15:guide>
        <p15:guide id="43" pos="5654">
          <p15:clr>
            <a:srgbClr val="F26B43"/>
          </p15:clr>
        </p15:guide>
        <p15:guide id="44" pos="5944">
          <p15:clr>
            <a:srgbClr val="F26B43"/>
          </p15:clr>
        </p15:guide>
        <p15:guide id="45" pos="6090">
          <p15:clr>
            <a:srgbClr val="F26B43"/>
          </p15:clr>
        </p15:guide>
        <p15:guide id="46" pos="6380">
          <p15:clr>
            <a:srgbClr val="F26B43"/>
          </p15:clr>
        </p15:guide>
        <p15:guide id="47" pos="6525">
          <p15:clr>
            <a:srgbClr val="F26B43"/>
          </p15:clr>
        </p15:guide>
        <p15:guide id="48" pos="6815">
          <p15:clr>
            <a:srgbClr val="F26B43"/>
          </p15:clr>
        </p15:guide>
        <p15:guide id="49" pos="6960">
          <p15:clr>
            <a:srgbClr val="F26B43"/>
          </p15:clr>
        </p15:guide>
        <p15:guide id="50" pos="7251">
          <p15:clr>
            <a:srgbClr val="F26B43"/>
          </p15:clr>
        </p15:guide>
        <p15:guide id="51" pos="7396">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9" y="1"/>
            <a:ext cx="10829924" cy="1124980"/>
          </a:xfrm>
          <a:prstGeom prst="rect">
            <a:avLst/>
          </a:prstGeom>
        </p:spPr>
        <p:txBody>
          <a:bodyPr vert="horz" lIns="0" tIns="45720" rIns="0" bIns="45720" rtlCol="0" anchor="b" anchorCtr="0">
            <a:normAutofit/>
          </a:bodyPr>
          <a:lstStyle/>
          <a:p>
            <a:r>
              <a:rPr lang="pl-PL" dirty="0" err="1"/>
              <a:t>Click</a:t>
            </a:r>
            <a:r>
              <a:rPr lang="pl-PL" dirty="0"/>
              <a:t> to </a:t>
            </a:r>
            <a:r>
              <a:rPr lang="pl-PL" dirty="0" err="1"/>
              <a:t>edit</a:t>
            </a:r>
            <a:endParaRPr lang="en-US" dirty="0"/>
          </a:p>
        </p:txBody>
      </p:sp>
      <p:sp>
        <p:nvSpPr>
          <p:cNvPr id="3" name="Text Placeholder 2"/>
          <p:cNvSpPr>
            <a:spLocks noGrp="1"/>
          </p:cNvSpPr>
          <p:nvPr>
            <p:ph type="body" idx="1"/>
          </p:nvPr>
        </p:nvSpPr>
        <p:spPr>
          <a:xfrm>
            <a:off x="681039" y="1484784"/>
            <a:ext cx="10829924" cy="4692178"/>
          </a:xfrm>
          <a:prstGeom prst="rect">
            <a:avLst/>
          </a:prstGeom>
        </p:spPr>
        <p:txBody>
          <a:bodyPr vert="horz" lIns="0" tIns="45720" rIns="0" bIns="45720" rtlCol="0">
            <a:normAutofit/>
          </a:bodyPr>
          <a:lstStyle/>
          <a:p>
            <a:pPr lvl="0"/>
            <a:r>
              <a:rPr lang="pl-PL" dirty="0"/>
              <a:t>First </a:t>
            </a:r>
            <a:r>
              <a:rPr lang="pl-PL" dirty="0" err="1"/>
              <a:t>level</a:t>
            </a:r>
            <a:endParaRPr lang="pl-PL" dirty="0"/>
          </a:p>
          <a:p>
            <a:pPr lvl="1"/>
            <a:r>
              <a:rPr lang="pl-PL" dirty="0"/>
              <a:t>Second </a:t>
            </a:r>
            <a:r>
              <a:rPr lang="pl-PL" dirty="0" err="1"/>
              <a:t>level</a:t>
            </a:r>
            <a:endParaRPr lang="pl-PL" dirty="0"/>
          </a:p>
          <a:p>
            <a:pPr lvl="2"/>
            <a:r>
              <a:rPr lang="pl-PL" dirty="0"/>
              <a:t>Third </a:t>
            </a:r>
            <a:r>
              <a:rPr lang="pl-PL" dirty="0" err="1"/>
              <a:t>level</a:t>
            </a:r>
            <a:r>
              <a:rPr lang="pl-PL" dirty="0"/>
              <a:t>	</a:t>
            </a:r>
          </a:p>
          <a:p>
            <a:pPr lvl="3"/>
            <a:r>
              <a:rPr lang="pl-PL" dirty="0" err="1"/>
              <a:t>Fourth</a:t>
            </a:r>
            <a:r>
              <a:rPr lang="pl-PL" dirty="0"/>
              <a:t> </a:t>
            </a:r>
            <a:r>
              <a:rPr lang="pl-PL" dirty="0" err="1"/>
              <a:t>level</a:t>
            </a:r>
            <a:endParaRPr lang="pl-PL" dirty="0"/>
          </a:p>
          <a:p>
            <a:pPr lvl="4"/>
            <a:r>
              <a:rPr lang="pl-PL" dirty="0" err="1"/>
              <a:t>Fifth</a:t>
            </a:r>
            <a:r>
              <a:rPr lang="pl-PL" dirty="0"/>
              <a:t> </a:t>
            </a:r>
            <a:r>
              <a:rPr lang="pl-PL" dirty="0" err="1"/>
              <a:t>level</a:t>
            </a:r>
            <a:endParaRPr lang="en-US" dirty="0"/>
          </a:p>
        </p:txBody>
      </p:sp>
      <p:sp>
        <p:nvSpPr>
          <p:cNvPr id="4" name="Date Placeholder 3"/>
          <p:cNvSpPr>
            <a:spLocks noGrp="1"/>
          </p:cNvSpPr>
          <p:nvPr>
            <p:ph type="dt" sz="half" idx="2"/>
          </p:nvPr>
        </p:nvSpPr>
        <p:spPr>
          <a:xfrm>
            <a:off x="7593012" y="6356350"/>
            <a:ext cx="2535237" cy="365125"/>
          </a:xfrm>
          <a:prstGeom prst="rect">
            <a:avLst/>
          </a:prstGeom>
        </p:spPr>
        <p:txBody>
          <a:bodyPr lIns="0" rIns="0" anchor="ctr" anchorCtr="0"/>
          <a:lstStyle>
            <a:lvl1pPr>
              <a:defRPr lang="pl-PL" sz="1200" b="0" smtClean="0">
                <a:solidFill>
                  <a:schemeClr val="tx1"/>
                </a:solidFill>
                <a:latin typeface="Roboto" panose="02000000000000000000" pitchFamily="2" charset="0"/>
                <a:ea typeface="Roboto" panose="02000000000000000000" pitchFamily="2" charset="0"/>
              </a:defRPr>
            </a:lvl1pPr>
          </a:lstStyle>
          <a:p>
            <a:pPr algn="r">
              <a:spcBef>
                <a:spcPts val="1000"/>
              </a:spcBef>
              <a:buSzPct val="78000"/>
              <a:buFont typeface="Wingdings" pitchFamily="2" charset="2"/>
              <a:buNone/>
            </a:pPr>
            <a:fld id="{2DF0A7F1-8DDE-AB40-ABD1-86832C9EAD8A}" type="datetimeFigureOut">
              <a:rPr lang="pl-PL" smtClean="0"/>
              <a:pPr algn="r">
                <a:spcBef>
                  <a:spcPts val="1000"/>
                </a:spcBef>
                <a:buSzPct val="78000"/>
                <a:buFont typeface="Wingdings" pitchFamily="2" charset="2"/>
                <a:buNone/>
              </a:pPr>
              <a:t>10.01.2024</a:t>
            </a:fld>
            <a:endParaRPr lang="pl-PL" dirty="0"/>
          </a:p>
        </p:txBody>
      </p:sp>
      <p:sp>
        <p:nvSpPr>
          <p:cNvPr id="5" name="Footer Placeholder 4"/>
          <p:cNvSpPr>
            <a:spLocks noGrp="1"/>
          </p:cNvSpPr>
          <p:nvPr>
            <p:ph type="ftr" sz="quarter" idx="3"/>
          </p:nvPr>
        </p:nvSpPr>
        <p:spPr>
          <a:xfrm>
            <a:off x="1373188" y="6356350"/>
            <a:ext cx="5989636" cy="365125"/>
          </a:xfrm>
          <a:prstGeom prst="rect">
            <a:avLst/>
          </a:prstGeom>
        </p:spPr>
        <p:txBody>
          <a:bodyPr lIns="0" rIns="0" anchor="ctr" anchorCtr="0"/>
          <a:lstStyle>
            <a:lvl1pPr>
              <a:defRPr lang="pl-PL" sz="1200" b="0" dirty="0">
                <a:solidFill>
                  <a:schemeClr val="tx1"/>
                </a:solidFill>
                <a:latin typeface="Roboto" panose="02000000000000000000" pitchFamily="2" charset="0"/>
                <a:ea typeface="Roboto" panose="02000000000000000000" pitchFamily="2" charset="0"/>
              </a:defRPr>
            </a:lvl1pPr>
          </a:lstStyle>
          <a:p>
            <a:pPr>
              <a:spcBef>
                <a:spcPts val="1000"/>
              </a:spcBef>
              <a:buSzPct val="78000"/>
              <a:buFont typeface="Wingdings" pitchFamily="2" charset="2"/>
              <a:buNone/>
            </a:pPr>
            <a:endParaRPr lang="pl-PL"/>
          </a:p>
        </p:txBody>
      </p:sp>
      <p:sp>
        <p:nvSpPr>
          <p:cNvPr id="6" name="Slide Number Placeholder 5"/>
          <p:cNvSpPr>
            <a:spLocks noGrp="1"/>
          </p:cNvSpPr>
          <p:nvPr>
            <p:ph type="sldNum" sz="quarter" idx="4"/>
          </p:nvPr>
        </p:nvSpPr>
        <p:spPr>
          <a:xfrm>
            <a:off x="681039" y="6356350"/>
            <a:ext cx="576261" cy="365125"/>
          </a:xfrm>
          <a:prstGeom prst="rect">
            <a:avLst/>
          </a:prstGeom>
          <a:solidFill>
            <a:schemeClr val="tx2"/>
          </a:solidFill>
        </p:spPr>
        <p:txBody>
          <a:bodyPr vert="horz" lIns="91440" tIns="45720" rIns="91440" bIns="45720" rtlCol="0" anchor="ctr"/>
          <a:lstStyle>
            <a:lvl1pPr>
              <a:defRPr lang="pl-PL" sz="1200" b="0" smtClean="0">
                <a:solidFill>
                  <a:schemeClr val="bg1"/>
                </a:solidFill>
                <a:latin typeface="Roboto" panose="02000000000000000000" pitchFamily="2" charset="0"/>
                <a:ea typeface="Roboto" panose="02000000000000000000" pitchFamily="2" charset="0"/>
              </a:defRPr>
            </a:lvl1pPr>
          </a:lstStyle>
          <a:p>
            <a:pPr algn="ctr"/>
            <a:fld id="{82F84508-4418-4F44-8CB3-6C056C4313D3}" type="slidenum">
              <a:rPr lang="pl-PL" smtClean="0"/>
              <a:pPr algn="ctr"/>
              <a:t>‹Nr.›</a:t>
            </a:fld>
            <a:endParaRPr lang="pl-PL" dirty="0"/>
          </a:p>
        </p:txBody>
      </p:sp>
      <p:pic>
        <p:nvPicPr>
          <p:cNvPr id="9" name="Grafika 8">
            <a:extLst>
              <a:ext uri="{FF2B5EF4-FFF2-40B4-BE49-F238E27FC236}">
                <a16:creationId xmlns:a16="http://schemas.microsoft.com/office/drawing/2014/main" id="{3FE3D5AF-5A31-CF4A-BF9D-8532AF2ACC53}"/>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0575857" y="6464765"/>
            <a:ext cx="946286" cy="144000"/>
          </a:xfrm>
          <a:prstGeom prst="rect">
            <a:avLst/>
          </a:prstGeom>
        </p:spPr>
      </p:pic>
    </p:spTree>
    <p:extLst>
      <p:ext uri="{BB962C8B-B14F-4D97-AF65-F5344CB8AC3E}">
        <p14:creationId xmlns:p14="http://schemas.microsoft.com/office/powerpoint/2010/main" val="3555949397"/>
      </p:ext>
    </p:extLst>
  </p:cSld>
  <p:clrMap bg1="lt1" tx1="dk1" bg2="lt2" tx2="dk2" accent1="accent1" accent2="accent2" accent3="accent3" accent4="accent4" accent5="accent5" accent6="accent6" hlink="hlink" folHlink="folHlink"/>
  <p:sldLayoutIdLst>
    <p:sldLayoutId id="2147485386" r:id="rId1"/>
    <p:sldLayoutId id="2147485523" r:id="rId2"/>
    <p:sldLayoutId id="2147485387" r:id="rId3"/>
    <p:sldLayoutId id="2147485622" r:id="rId4"/>
    <p:sldLayoutId id="2147485461" r:id="rId5"/>
    <p:sldLayoutId id="2147485592" r:id="rId6"/>
    <p:sldLayoutId id="2147485601" r:id="rId7"/>
  </p:sldLayoutIdLst>
  <p:txStyles>
    <p:titleStyle>
      <a:lvl1pPr algn="l" defTabSz="914400" rtl="0" eaLnBrk="1" latinLnBrk="0" hangingPunct="1">
        <a:lnSpc>
          <a:spcPct val="100000"/>
        </a:lnSpc>
        <a:spcBef>
          <a:spcPct val="0"/>
        </a:spcBef>
        <a:buNone/>
        <a:defRPr sz="3600" b="1" kern="1200">
          <a:solidFill>
            <a:schemeClr val="tx1"/>
          </a:solidFill>
          <a:latin typeface="Roboto" panose="02000000000000000000" pitchFamily="2" charset="0"/>
          <a:ea typeface="Roboto" panose="02000000000000000000" pitchFamily="2" charset="0"/>
          <a:cs typeface="+mj-cs"/>
        </a:defRPr>
      </a:lvl1pPr>
    </p:titleStyle>
    <p:bodyStyle>
      <a:lvl1pPr marL="228600" indent="-228600" algn="l" defTabSz="914400" rtl="0" eaLnBrk="1" latinLnBrk="0" hangingPunct="1">
        <a:lnSpc>
          <a:spcPct val="120000"/>
        </a:lnSpc>
        <a:spcBef>
          <a:spcPts val="400"/>
        </a:spcBef>
        <a:spcAft>
          <a:spcPts val="400"/>
        </a:spcAft>
        <a:buSzPct val="90000"/>
        <a:buFont typeface="Wingdings" pitchFamily="2" charset="2"/>
        <a:buChar char="§"/>
        <a:defRPr sz="2400" b="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120000"/>
        </a:lnSpc>
        <a:spcBef>
          <a:spcPts val="400"/>
        </a:spcBef>
        <a:spcAft>
          <a:spcPts val="400"/>
        </a:spcAft>
        <a:buSzPct val="90000"/>
        <a:buFont typeface="Wingdings" pitchFamily="2" charset="2"/>
        <a:buChar char="§"/>
        <a:defRPr sz="2400" b="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120000"/>
        </a:lnSpc>
        <a:spcBef>
          <a:spcPts val="400"/>
        </a:spcBef>
        <a:spcAft>
          <a:spcPts val="400"/>
        </a:spcAft>
        <a:buSzPct val="90000"/>
        <a:buFont typeface="Wingdings" pitchFamily="2" charset="2"/>
        <a:buChar char="§"/>
        <a:defRPr sz="2400" b="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120000"/>
        </a:lnSpc>
        <a:spcBef>
          <a:spcPts val="400"/>
        </a:spcBef>
        <a:spcAft>
          <a:spcPts val="400"/>
        </a:spcAft>
        <a:buSzPct val="90000"/>
        <a:buFont typeface="Wingdings" pitchFamily="2" charset="2"/>
        <a:buChar char="§"/>
        <a:defRPr sz="2400" b="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120000"/>
        </a:lnSpc>
        <a:spcBef>
          <a:spcPts val="400"/>
        </a:spcBef>
        <a:spcAft>
          <a:spcPts val="400"/>
        </a:spcAft>
        <a:buSzPct val="90000"/>
        <a:buFont typeface="Wingdings" pitchFamily="2" charset="2"/>
        <a:buChar char="§"/>
        <a:defRPr sz="2400" b="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57">
          <p15:clr>
            <a:srgbClr val="C35EA4"/>
          </p15:clr>
        </p15:guide>
        <p15:guide id="2" pos="792">
          <p15:clr>
            <a:srgbClr val="C35EA4"/>
          </p15:clr>
        </p15:guide>
        <p15:guide id="3" pos="1228">
          <p15:clr>
            <a:srgbClr val="C35EA4"/>
          </p15:clr>
        </p15:guide>
        <p15:guide id="4" pos="1663">
          <p15:clr>
            <a:srgbClr val="C35EA4"/>
          </p15:clr>
        </p15:guide>
        <p15:guide id="5" pos="2098">
          <p15:clr>
            <a:srgbClr val="C35EA4"/>
          </p15:clr>
        </p15:guide>
        <p15:guide id="6" pos="2534">
          <p15:clr>
            <a:srgbClr val="C35EA4"/>
          </p15:clr>
        </p15:guide>
        <p15:guide id="7" pos="2969">
          <p15:clr>
            <a:srgbClr val="C35EA4"/>
          </p15:clr>
        </p15:guide>
        <p15:guide id="8" pos="3405">
          <p15:clr>
            <a:srgbClr val="C35EA4"/>
          </p15:clr>
        </p15:guide>
        <p15:guide id="9" pos="7323">
          <p15:clr>
            <a:srgbClr val="C35EA4"/>
          </p15:clr>
        </p15:guide>
        <p15:guide id="10" pos="6888">
          <p15:clr>
            <a:srgbClr val="C35EA4"/>
          </p15:clr>
        </p15:guide>
        <p15:guide id="11" pos="6452">
          <p15:clr>
            <a:srgbClr val="C35EA4"/>
          </p15:clr>
        </p15:guide>
        <p15:guide id="12" pos="3840">
          <p15:clr>
            <a:srgbClr val="C35EA4"/>
          </p15:clr>
        </p15:guide>
        <p15:guide id="13" pos="6017">
          <p15:clr>
            <a:srgbClr val="C35EA4"/>
          </p15:clr>
        </p15:guide>
        <p15:guide id="14" pos="5582">
          <p15:clr>
            <a:srgbClr val="C35EA4"/>
          </p15:clr>
        </p15:guide>
        <p15:guide id="15" pos="5146">
          <p15:clr>
            <a:srgbClr val="C35EA4"/>
          </p15:clr>
        </p15:guide>
        <p15:guide id="16" pos="4711">
          <p15:clr>
            <a:srgbClr val="C35EA4"/>
          </p15:clr>
        </p15:guide>
        <p15:guide id="17" pos="4275">
          <p15:clr>
            <a:srgbClr val="C35EA4"/>
          </p15:clr>
        </p15:guide>
        <p15:guide id="18" pos="284">
          <p15:clr>
            <a:srgbClr val="F26B43"/>
          </p15:clr>
        </p15:guide>
        <p15:guide id="19" pos="720">
          <p15:clr>
            <a:srgbClr val="F26B43"/>
          </p15:clr>
        </p15:guide>
        <p15:guide id="20" pos="429">
          <p15:clr>
            <a:srgbClr val="F26B43"/>
          </p15:clr>
        </p15:guide>
        <p15:guide id="21" pos="865">
          <p15:clr>
            <a:srgbClr val="F26B43"/>
          </p15:clr>
        </p15:guide>
        <p15:guide id="22" pos="1155">
          <p15:clr>
            <a:srgbClr val="F26B43"/>
          </p15:clr>
        </p15:guide>
        <p15:guide id="23" pos="1300">
          <p15:clr>
            <a:srgbClr val="F26B43"/>
          </p15:clr>
        </p15:guide>
        <p15:guide id="24" pos="1590">
          <p15:clr>
            <a:srgbClr val="F26B43"/>
          </p15:clr>
        </p15:guide>
        <p15:guide id="25" pos="1736">
          <p15:clr>
            <a:srgbClr val="F26B43"/>
          </p15:clr>
        </p15:guide>
        <p15:guide id="26" pos="2026">
          <p15:clr>
            <a:srgbClr val="F26B43"/>
          </p15:clr>
        </p15:guide>
        <p15:guide id="27" pos="2171">
          <p15:clr>
            <a:srgbClr val="F26B43"/>
          </p15:clr>
        </p15:guide>
        <p15:guide id="28" pos="2461">
          <p15:clr>
            <a:srgbClr val="F26B43"/>
          </p15:clr>
        </p15:guide>
        <p15:guide id="29" pos="2606">
          <p15:clr>
            <a:srgbClr val="F26B43"/>
          </p15:clr>
        </p15:guide>
        <p15:guide id="30" pos="2897">
          <p15:clr>
            <a:srgbClr val="F26B43"/>
          </p15:clr>
        </p15:guide>
        <p15:guide id="31" pos="3042">
          <p15:clr>
            <a:srgbClr val="F26B43"/>
          </p15:clr>
        </p15:guide>
        <p15:guide id="32" pos="3332">
          <p15:clr>
            <a:srgbClr val="F26B43"/>
          </p15:clr>
        </p15:guide>
        <p15:guide id="33" pos="3477">
          <p15:clr>
            <a:srgbClr val="F26B43"/>
          </p15:clr>
        </p15:guide>
        <p15:guide id="34" pos="3767">
          <p15:clr>
            <a:srgbClr val="F26B43"/>
          </p15:clr>
        </p15:guide>
        <p15:guide id="35" pos="3913">
          <p15:clr>
            <a:srgbClr val="F26B43"/>
          </p15:clr>
        </p15:guide>
        <p15:guide id="36" pos="4203">
          <p15:clr>
            <a:srgbClr val="F26B43"/>
          </p15:clr>
        </p15:guide>
        <p15:guide id="37" pos="4348">
          <p15:clr>
            <a:srgbClr val="F26B43"/>
          </p15:clr>
        </p15:guide>
        <p15:guide id="38" pos="4638">
          <p15:clr>
            <a:srgbClr val="F26B43"/>
          </p15:clr>
        </p15:guide>
        <p15:guide id="39" pos="4783">
          <p15:clr>
            <a:srgbClr val="F26B43"/>
          </p15:clr>
        </p15:guide>
        <p15:guide id="40" pos="5074">
          <p15:clr>
            <a:srgbClr val="F26B43"/>
          </p15:clr>
        </p15:guide>
        <p15:guide id="41" pos="5219">
          <p15:clr>
            <a:srgbClr val="F26B43"/>
          </p15:clr>
        </p15:guide>
        <p15:guide id="42" pos="5509">
          <p15:clr>
            <a:srgbClr val="F26B43"/>
          </p15:clr>
        </p15:guide>
        <p15:guide id="43" pos="5654">
          <p15:clr>
            <a:srgbClr val="F26B43"/>
          </p15:clr>
        </p15:guide>
        <p15:guide id="44" pos="5944">
          <p15:clr>
            <a:srgbClr val="F26B43"/>
          </p15:clr>
        </p15:guide>
        <p15:guide id="45" pos="6090">
          <p15:clr>
            <a:srgbClr val="F26B43"/>
          </p15:clr>
        </p15:guide>
        <p15:guide id="46" pos="6380">
          <p15:clr>
            <a:srgbClr val="F26B43"/>
          </p15:clr>
        </p15:guide>
        <p15:guide id="47" pos="6525">
          <p15:clr>
            <a:srgbClr val="F26B43"/>
          </p15:clr>
        </p15:guide>
        <p15:guide id="48" pos="6815">
          <p15:clr>
            <a:srgbClr val="F26B43"/>
          </p15:clr>
        </p15:guide>
        <p15:guide id="49" pos="6960">
          <p15:clr>
            <a:srgbClr val="F26B43"/>
          </p15:clr>
        </p15:guide>
        <p15:guide id="50" pos="7251">
          <p15:clr>
            <a:srgbClr val="F26B43"/>
          </p15:clr>
        </p15:guide>
        <p15:guide id="51" pos="7396">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9" y="1"/>
            <a:ext cx="10829924" cy="1124980"/>
          </a:xfrm>
          <a:prstGeom prst="rect">
            <a:avLst/>
          </a:prstGeom>
        </p:spPr>
        <p:txBody>
          <a:bodyPr vert="horz" lIns="0" tIns="45720" rIns="0" bIns="45720" rtlCol="0" anchor="b" anchorCtr="0">
            <a:normAutofit/>
          </a:bodyPr>
          <a:lstStyle/>
          <a:p>
            <a:r>
              <a:rPr lang="pl-PL" dirty="0" err="1"/>
              <a:t>Click</a:t>
            </a:r>
            <a:r>
              <a:rPr lang="pl-PL" dirty="0"/>
              <a:t> to </a:t>
            </a:r>
            <a:r>
              <a:rPr lang="pl-PL" dirty="0" err="1"/>
              <a:t>edit</a:t>
            </a:r>
            <a:endParaRPr lang="en-US" dirty="0"/>
          </a:p>
        </p:txBody>
      </p:sp>
      <p:sp>
        <p:nvSpPr>
          <p:cNvPr id="3" name="Text Placeholder 2"/>
          <p:cNvSpPr>
            <a:spLocks noGrp="1"/>
          </p:cNvSpPr>
          <p:nvPr>
            <p:ph type="body" idx="1"/>
          </p:nvPr>
        </p:nvSpPr>
        <p:spPr>
          <a:xfrm>
            <a:off x="681039" y="1484784"/>
            <a:ext cx="10829924" cy="4692178"/>
          </a:xfrm>
          <a:prstGeom prst="rect">
            <a:avLst/>
          </a:prstGeom>
        </p:spPr>
        <p:txBody>
          <a:bodyPr vert="horz" lIns="0" tIns="45720" rIns="0" bIns="45720" rtlCol="0">
            <a:normAutofit/>
          </a:bodyPr>
          <a:lstStyle/>
          <a:p>
            <a:pPr lvl="0"/>
            <a:r>
              <a:rPr lang="pl-PL" dirty="0"/>
              <a:t>First </a:t>
            </a:r>
            <a:r>
              <a:rPr lang="pl-PL" dirty="0" err="1"/>
              <a:t>level</a:t>
            </a:r>
            <a:endParaRPr lang="pl-PL" dirty="0"/>
          </a:p>
          <a:p>
            <a:pPr lvl="1"/>
            <a:r>
              <a:rPr lang="pl-PL" dirty="0"/>
              <a:t>Second </a:t>
            </a:r>
            <a:r>
              <a:rPr lang="pl-PL" dirty="0" err="1"/>
              <a:t>level</a:t>
            </a:r>
            <a:endParaRPr lang="pl-PL" dirty="0"/>
          </a:p>
          <a:p>
            <a:pPr lvl="2"/>
            <a:r>
              <a:rPr lang="pl-PL" dirty="0"/>
              <a:t>Third </a:t>
            </a:r>
            <a:r>
              <a:rPr lang="pl-PL" dirty="0" err="1"/>
              <a:t>level</a:t>
            </a:r>
            <a:r>
              <a:rPr lang="pl-PL" dirty="0"/>
              <a:t>	</a:t>
            </a:r>
          </a:p>
          <a:p>
            <a:pPr lvl="3"/>
            <a:r>
              <a:rPr lang="pl-PL" dirty="0" err="1"/>
              <a:t>Fourth</a:t>
            </a:r>
            <a:r>
              <a:rPr lang="pl-PL" dirty="0"/>
              <a:t> </a:t>
            </a:r>
            <a:r>
              <a:rPr lang="pl-PL" dirty="0" err="1"/>
              <a:t>level</a:t>
            </a:r>
            <a:endParaRPr lang="pl-PL" dirty="0"/>
          </a:p>
          <a:p>
            <a:pPr lvl="4"/>
            <a:r>
              <a:rPr lang="pl-PL" dirty="0" err="1"/>
              <a:t>Fifth</a:t>
            </a:r>
            <a:r>
              <a:rPr lang="pl-PL" dirty="0"/>
              <a:t> </a:t>
            </a:r>
            <a:r>
              <a:rPr lang="pl-PL" dirty="0" err="1"/>
              <a:t>level</a:t>
            </a:r>
            <a:endParaRPr lang="en-US" dirty="0"/>
          </a:p>
        </p:txBody>
      </p:sp>
      <p:sp>
        <p:nvSpPr>
          <p:cNvPr id="4" name="Date Placeholder 3"/>
          <p:cNvSpPr>
            <a:spLocks noGrp="1"/>
          </p:cNvSpPr>
          <p:nvPr>
            <p:ph type="dt" sz="half" idx="2"/>
          </p:nvPr>
        </p:nvSpPr>
        <p:spPr>
          <a:xfrm>
            <a:off x="7593012" y="6356350"/>
            <a:ext cx="2535237" cy="365125"/>
          </a:xfrm>
          <a:prstGeom prst="rect">
            <a:avLst/>
          </a:prstGeom>
        </p:spPr>
        <p:txBody>
          <a:bodyPr lIns="0" rIns="0" anchor="ctr" anchorCtr="0"/>
          <a:lstStyle>
            <a:lvl1pPr>
              <a:defRPr lang="pl-PL" sz="1200" b="0" smtClean="0">
                <a:solidFill>
                  <a:schemeClr val="tx1"/>
                </a:solidFill>
                <a:latin typeface="Roboto" panose="02000000000000000000" pitchFamily="2" charset="0"/>
                <a:ea typeface="Roboto" panose="02000000000000000000" pitchFamily="2" charset="0"/>
              </a:defRPr>
            </a:lvl1pPr>
          </a:lstStyle>
          <a:p>
            <a:pPr algn="r">
              <a:spcBef>
                <a:spcPts val="1000"/>
              </a:spcBef>
              <a:buSzPct val="78000"/>
              <a:buFont typeface="Wingdings" pitchFamily="2" charset="2"/>
              <a:buNone/>
            </a:pPr>
            <a:fld id="{2DF0A7F1-8DDE-AB40-ABD1-86832C9EAD8A}" type="datetimeFigureOut">
              <a:rPr lang="pl-PL" smtClean="0"/>
              <a:pPr algn="r">
                <a:spcBef>
                  <a:spcPts val="1000"/>
                </a:spcBef>
                <a:buSzPct val="78000"/>
                <a:buFont typeface="Wingdings" pitchFamily="2" charset="2"/>
                <a:buNone/>
              </a:pPr>
              <a:t>10.01.2024</a:t>
            </a:fld>
            <a:endParaRPr lang="pl-PL" dirty="0"/>
          </a:p>
        </p:txBody>
      </p:sp>
      <p:sp>
        <p:nvSpPr>
          <p:cNvPr id="5" name="Footer Placeholder 4"/>
          <p:cNvSpPr>
            <a:spLocks noGrp="1"/>
          </p:cNvSpPr>
          <p:nvPr>
            <p:ph type="ftr" sz="quarter" idx="3"/>
          </p:nvPr>
        </p:nvSpPr>
        <p:spPr>
          <a:xfrm>
            <a:off x="1373188" y="6356350"/>
            <a:ext cx="5989636" cy="365125"/>
          </a:xfrm>
          <a:prstGeom prst="rect">
            <a:avLst/>
          </a:prstGeom>
        </p:spPr>
        <p:txBody>
          <a:bodyPr lIns="0" rIns="0" anchor="ctr" anchorCtr="0"/>
          <a:lstStyle>
            <a:lvl1pPr>
              <a:defRPr lang="pl-PL" sz="1200" b="0" dirty="0">
                <a:solidFill>
                  <a:schemeClr val="tx1"/>
                </a:solidFill>
                <a:latin typeface="Roboto" panose="02000000000000000000" pitchFamily="2" charset="0"/>
                <a:ea typeface="Roboto" panose="02000000000000000000" pitchFamily="2" charset="0"/>
              </a:defRPr>
            </a:lvl1pPr>
          </a:lstStyle>
          <a:p>
            <a:pPr>
              <a:spcBef>
                <a:spcPts val="1000"/>
              </a:spcBef>
              <a:buSzPct val="78000"/>
              <a:buFont typeface="Wingdings" pitchFamily="2" charset="2"/>
              <a:buNone/>
            </a:pPr>
            <a:endParaRPr lang="pl-PL"/>
          </a:p>
        </p:txBody>
      </p:sp>
      <p:sp>
        <p:nvSpPr>
          <p:cNvPr id="6" name="Slide Number Placeholder 5"/>
          <p:cNvSpPr>
            <a:spLocks noGrp="1"/>
          </p:cNvSpPr>
          <p:nvPr>
            <p:ph type="sldNum" sz="quarter" idx="4"/>
          </p:nvPr>
        </p:nvSpPr>
        <p:spPr>
          <a:xfrm>
            <a:off x="681039" y="6356350"/>
            <a:ext cx="576261" cy="365125"/>
          </a:xfrm>
          <a:prstGeom prst="rect">
            <a:avLst/>
          </a:prstGeom>
          <a:solidFill>
            <a:schemeClr val="tx2"/>
          </a:solidFill>
        </p:spPr>
        <p:txBody>
          <a:bodyPr vert="horz" lIns="91440" tIns="45720" rIns="91440" bIns="45720" rtlCol="0" anchor="ctr"/>
          <a:lstStyle>
            <a:lvl1pPr>
              <a:defRPr lang="pl-PL" sz="1200" b="0" smtClean="0">
                <a:solidFill>
                  <a:schemeClr val="bg1"/>
                </a:solidFill>
                <a:latin typeface="Roboto" panose="02000000000000000000" pitchFamily="2" charset="0"/>
                <a:ea typeface="Roboto" panose="02000000000000000000" pitchFamily="2" charset="0"/>
              </a:defRPr>
            </a:lvl1pPr>
          </a:lstStyle>
          <a:p>
            <a:pPr algn="ctr"/>
            <a:fld id="{82F84508-4418-4F44-8CB3-6C056C4313D3}" type="slidenum">
              <a:rPr lang="pl-PL" smtClean="0"/>
              <a:pPr algn="ctr"/>
              <a:t>‹Nr.›</a:t>
            </a:fld>
            <a:endParaRPr lang="pl-PL" dirty="0"/>
          </a:p>
        </p:txBody>
      </p:sp>
      <p:pic>
        <p:nvPicPr>
          <p:cNvPr id="9" name="Grafika 8">
            <a:extLst>
              <a:ext uri="{FF2B5EF4-FFF2-40B4-BE49-F238E27FC236}">
                <a16:creationId xmlns:a16="http://schemas.microsoft.com/office/drawing/2014/main" id="{13499F5D-FE67-B843-9C76-3779BE94B93E}"/>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10575857" y="6464765"/>
            <a:ext cx="946286" cy="144000"/>
          </a:xfrm>
          <a:prstGeom prst="rect">
            <a:avLst/>
          </a:prstGeom>
        </p:spPr>
      </p:pic>
    </p:spTree>
    <p:extLst>
      <p:ext uri="{BB962C8B-B14F-4D97-AF65-F5344CB8AC3E}">
        <p14:creationId xmlns:p14="http://schemas.microsoft.com/office/powerpoint/2010/main" val="156355115"/>
      </p:ext>
    </p:extLst>
  </p:cSld>
  <p:clrMap bg1="lt1" tx1="dk1" bg2="lt2" tx2="dk2" accent1="accent1" accent2="accent2" accent3="accent3" accent4="accent4" accent5="accent5" accent6="accent6" hlink="hlink" folHlink="folHlink"/>
  <p:sldLayoutIdLst>
    <p:sldLayoutId id="2147485498" r:id="rId1"/>
    <p:sldLayoutId id="2147485535" r:id="rId2"/>
    <p:sldLayoutId id="2147485499" r:id="rId3"/>
    <p:sldLayoutId id="2147485585" r:id="rId4"/>
    <p:sldLayoutId id="2147485512" r:id="rId5"/>
    <p:sldLayoutId id="2147485513" r:id="rId6"/>
    <p:sldLayoutId id="2147485514" r:id="rId7"/>
    <p:sldLayoutId id="2147485532" r:id="rId8"/>
    <p:sldLayoutId id="2147485533" r:id="rId9"/>
    <p:sldLayoutId id="2147485534" r:id="rId10"/>
    <p:sldLayoutId id="2147485586" r:id="rId11"/>
  </p:sldLayoutIdLst>
  <p:txStyles>
    <p:titleStyle>
      <a:lvl1pPr algn="l" defTabSz="914400" rtl="0" eaLnBrk="1" latinLnBrk="0" hangingPunct="1">
        <a:lnSpc>
          <a:spcPct val="100000"/>
        </a:lnSpc>
        <a:spcBef>
          <a:spcPct val="0"/>
        </a:spcBef>
        <a:buNone/>
        <a:defRPr sz="3600" b="1" kern="1200">
          <a:solidFill>
            <a:schemeClr val="tx1"/>
          </a:solidFill>
          <a:latin typeface="Roboto" panose="02000000000000000000" pitchFamily="2" charset="0"/>
          <a:ea typeface="Roboto" panose="02000000000000000000" pitchFamily="2" charset="0"/>
          <a:cs typeface="+mj-cs"/>
        </a:defRPr>
      </a:lvl1pPr>
    </p:titleStyle>
    <p:bodyStyle>
      <a:lvl1pPr marL="228600" indent="-228600" algn="l" defTabSz="914400" rtl="0" eaLnBrk="1" latinLnBrk="0" hangingPunct="1">
        <a:lnSpc>
          <a:spcPct val="120000"/>
        </a:lnSpc>
        <a:spcBef>
          <a:spcPts val="400"/>
        </a:spcBef>
        <a:spcAft>
          <a:spcPts val="400"/>
        </a:spcAft>
        <a:buSzPct val="90000"/>
        <a:buFont typeface="Wingdings" pitchFamily="2" charset="2"/>
        <a:buChar char="§"/>
        <a:defRPr sz="2400" b="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120000"/>
        </a:lnSpc>
        <a:spcBef>
          <a:spcPts val="400"/>
        </a:spcBef>
        <a:spcAft>
          <a:spcPts val="400"/>
        </a:spcAft>
        <a:buSzPct val="90000"/>
        <a:buFont typeface="Wingdings" pitchFamily="2" charset="2"/>
        <a:buChar char="§"/>
        <a:defRPr sz="2400" b="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120000"/>
        </a:lnSpc>
        <a:spcBef>
          <a:spcPts val="400"/>
        </a:spcBef>
        <a:spcAft>
          <a:spcPts val="400"/>
        </a:spcAft>
        <a:buSzPct val="90000"/>
        <a:buFont typeface="Wingdings" pitchFamily="2" charset="2"/>
        <a:buChar char="§"/>
        <a:defRPr sz="2400" b="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120000"/>
        </a:lnSpc>
        <a:spcBef>
          <a:spcPts val="400"/>
        </a:spcBef>
        <a:spcAft>
          <a:spcPts val="400"/>
        </a:spcAft>
        <a:buSzPct val="90000"/>
        <a:buFont typeface="Wingdings" pitchFamily="2" charset="2"/>
        <a:buChar char="§"/>
        <a:defRPr sz="2400" b="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120000"/>
        </a:lnSpc>
        <a:spcBef>
          <a:spcPts val="400"/>
        </a:spcBef>
        <a:spcAft>
          <a:spcPts val="400"/>
        </a:spcAft>
        <a:buSzPct val="90000"/>
        <a:buFont typeface="Wingdings" pitchFamily="2" charset="2"/>
        <a:buChar char="§"/>
        <a:defRPr sz="2400" b="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57">
          <p15:clr>
            <a:srgbClr val="C35EA4"/>
          </p15:clr>
        </p15:guide>
        <p15:guide id="2" pos="792">
          <p15:clr>
            <a:srgbClr val="C35EA4"/>
          </p15:clr>
        </p15:guide>
        <p15:guide id="3" pos="1228">
          <p15:clr>
            <a:srgbClr val="C35EA4"/>
          </p15:clr>
        </p15:guide>
        <p15:guide id="4" pos="1663">
          <p15:clr>
            <a:srgbClr val="C35EA4"/>
          </p15:clr>
        </p15:guide>
        <p15:guide id="5" pos="2098">
          <p15:clr>
            <a:srgbClr val="C35EA4"/>
          </p15:clr>
        </p15:guide>
        <p15:guide id="6" pos="2534">
          <p15:clr>
            <a:srgbClr val="C35EA4"/>
          </p15:clr>
        </p15:guide>
        <p15:guide id="7" pos="2969">
          <p15:clr>
            <a:srgbClr val="C35EA4"/>
          </p15:clr>
        </p15:guide>
        <p15:guide id="8" pos="3405">
          <p15:clr>
            <a:srgbClr val="C35EA4"/>
          </p15:clr>
        </p15:guide>
        <p15:guide id="9" pos="7323">
          <p15:clr>
            <a:srgbClr val="C35EA4"/>
          </p15:clr>
        </p15:guide>
        <p15:guide id="10" pos="6888">
          <p15:clr>
            <a:srgbClr val="C35EA4"/>
          </p15:clr>
        </p15:guide>
        <p15:guide id="11" pos="6452">
          <p15:clr>
            <a:srgbClr val="C35EA4"/>
          </p15:clr>
        </p15:guide>
        <p15:guide id="12" pos="3840">
          <p15:clr>
            <a:srgbClr val="C35EA4"/>
          </p15:clr>
        </p15:guide>
        <p15:guide id="13" pos="6017">
          <p15:clr>
            <a:srgbClr val="C35EA4"/>
          </p15:clr>
        </p15:guide>
        <p15:guide id="14" pos="5582">
          <p15:clr>
            <a:srgbClr val="C35EA4"/>
          </p15:clr>
        </p15:guide>
        <p15:guide id="15" pos="5146">
          <p15:clr>
            <a:srgbClr val="C35EA4"/>
          </p15:clr>
        </p15:guide>
        <p15:guide id="16" pos="4711">
          <p15:clr>
            <a:srgbClr val="C35EA4"/>
          </p15:clr>
        </p15:guide>
        <p15:guide id="17" pos="4275">
          <p15:clr>
            <a:srgbClr val="C35EA4"/>
          </p15:clr>
        </p15:guide>
        <p15:guide id="18" pos="284">
          <p15:clr>
            <a:srgbClr val="F26B43"/>
          </p15:clr>
        </p15:guide>
        <p15:guide id="19" pos="720">
          <p15:clr>
            <a:srgbClr val="F26B43"/>
          </p15:clr>
        </p15:guide>
        <p15:guide id="20" pos="429">
          <p15:clr>
            <a:srgbClr val="F26B43"/>
          </p15:clr>
        </p15:guide>
        <p15:guide id="21" pos="865">
          <p15:clr>
            <a:srgbClr val="F26B43"/>
          </p15:clr>
        </p15:guide>
        <p15:guide id="22" pos="1155">
          <p15:clr>
            <a:srgbClr val="F26B43"/>
          </p15:clr>
        </p15:guide>
        <p15:guide id="23" pos="1300">
          <p15:clr>
            <a:srgbClr val="F26B43"/>
          </p15:clr>
        </p15:guide>
        <p15:guide id="24" pos="1590">
          <p15:clr>
            <a:srgbClr val="F26B43"/>
          </p15:clr>
        </p15:guide>
        <p15:guide id="25" pos="1736">
          <p15:clr>
            <a:srgbClr val="F26B43"/>
          </p15:clr>
        </p15:guide>
        <p15:guide id="26" pos="2026">
          <p15:clr>
            <a:srgbClr val="F26B43"/>
          </p15:clr>
        </p15:guide>
        <p15:guide id="27" pos="2171">
          <p15:clr>
            <a:srgbClr val="F26B43"/>
          </p15:clr>
        </p15:guide>
        <p15:guide id="28" pos="2461">
          <p15:clr>
            <a:srgbClr val="F26B43"/>
          </p15:clr>
        </p15:guide>
        <p15:guide id="29" pos="2606">
          <p15:clr>
            <a:srgbClr val="F26B43"/>
          </p15:clr>
        </p15:guide>
        <p15:guide id="30" pos="2897">
          <p15:clr>
            <a:srgbClr val="F26B43"/>
          </p15:clr>
        </p15:guide>
        <p15:guide id="31" pos="3042">
          <p15:clr>
            <a:srgbClr val="F26B43"/>
          </p15:clr>
        </p15:guide>
        <p15:guide id="32" pos="3332">
          <p15:clr>
            <a:srgbClr val="F26B43"/>
          </p15:clr>
        </p15:guide>
        <p15:guide id="33" pos="3477">
          <p15:clr>
            <a:srgbClr val="F26B43"/>
          </p15:clr>
        </p15:guide>
        <p15:guide id="34" pos="3767">
          <p15:clr>
            <a:srgbClr val="F26B43"/>
          </p15:clr>
        </p15:guide>
        <p15:guide id="35" pos="3913">
          <p15:clr>
            <a:srgbClr val="F26B43"/>
          </p15:clr>
        </p15:guide>
        <p15:guide id="36" pos="4203">
          <p15:clr>
            <a:srgbClr val="F26B43"/>
          </p15:clr>
        </p15:guide>
        <p15:guide id="37" pos="4348">
          <p15:clr>
            <a:srgbClr val="F26B43"/>
          </p15:clr>
        </p15:guide>
        <p15:guide id="38" pos="4638">
          <p15:clr>
            <a:srgbClr val="F26B43"/>
          </p15:clr>
        </p15:guide>
        <p15:guide id="39" pos="4783">
          <p15:clr>
            <a:srgbClr val="F26B43"/>
          </p15:clr>
        </p15:guide>
        <p15:guide id="40" pos="5074">
          <p15:clr>
            <a:srgbClr val="F26B43"/>
          </p15:clr>
        </p15:guide>
        <p15:guide id="41" pos="5219">
          <p15:clr>
            <a:srgbClr val="F26B43"/>
          </p15:clr>
        </p15:guide>
        <p15:guide id="42" pos="5509">
          <p15:clr>
            <a:srgbClr val="F26B43"/>
          </p15:clr>
        </p15:guide>
        <p15:guide id="43" pos="5654">
          <p15:clr>
            <a:srgbClr val="F26B43"/>
          </p15:clr>
        </p15:guide>
        <p15:guide id="44" pos="5944">
          <p15:clr>
            <a:srgbClr val="F26B43"/>
          </p15:clr>
        </p15:guide>
        <p15:guide id="45" pos="6090">
          <p15:clr>
            <a:srgbClr val="F26B43"/>
          </p15:clr>
        </p15:guide>
        <p15:guide id="46" pos="6380">
          <p15:clr>
            <a:srgbClr val="F26B43"/>
          </p15:clr>
        </p15:guide>
        <p15:guide id="47" pos="6525">
          <p15:clr>
            <a:srgbClr val="F26B43"/>
          </p15:clr>
        </p15:guide>
        <p15:guide id="48" pos="6815">
          <p15:clr>
            <a:srgbClr val="F26B43"/>
          </p15:clr>
        </p15:guide>
        <p15:guide id="49" pos="6960">
          <p15:clr>
            <a:srgbClr val="F26B43"/>
          </p15:clr>
        </p15:guide>
        <p15:guide id="50" pos="7251">
          <p15:clr>
            <a:srgbClr val="F26B43"/>
          </p15:clr>
        </p15:guide>
        <p15:guide id="51" pos="7396">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9" y="1"/>
            <a:ext cx="10829924" cy="1124980"/>
          </a:xfrm>
          <a:prstGeom prst="rect">
            <a:avLst/>
          </a:prstGeom>
        </p:spPr>
        <p:txBody>
          <a:bodyPr vert="horz" lIns="0" tIns="45720" rIns="0" bIns="45720" rtlCol="0" anchor="b" anchorCtr="0">
            <a:normAutofit/>
          </a:bodyPr>
          <a:lstStyle/>
          <a:p>
            <a:r>
              <a:rPr lang="pl-PL" dirty="0" err="1"/>
              <a:t>Click</a:t>
            </a:r>
            <a:r>
              <a:rPr lang="pl-PL" dirty="0"/>
              <a:t> to </a:t>
            </a:r>
            <a:r>
              <a:rPr lang="pl-PL" dirty="0" err="1"/>
              <a:t>edit</a:t>
            </a:r>
            <a:endParaRPr lang="en-US" dirty="0"/>
          </a:p>
        </p:txBody>
      </p:sp>
      <p:sp>
        <p:nvSpPr>
          <p:cNvPr id="3" name="Text Placeholder 2"/>
          <p:cNvSpPr>
            <a:spLocks noGrp="1"/>
          </p:cNvSpPr>
          <p:nvPr>
            <p:ph type="body" idx="1"/>
          </p:nvPr>
        </p:nvSpPr>
        <p:spPr>
          <a:xfrm>
            <a:off x="681039" y="1484784"/>
            <a:ext cx="10829924" cy="4692178"/>
          </a:xfrm>
          <a:prstGeom prst="rect">
            <a:avLst/>
          </a:prstGeom>
        </p:spPr>
        <p:txBody>
          <a:bodyPr vert="horz" lIns="0" tIns="45720" rIns="0" bIns="45720" rtlCol="0">
            <a:normAutofit/>
          </a:bodyPr>
          <a:lstStyle/>
          <a:p>
            <a:pPr lvl="0"/>
            <a:r>
              <a:rPr lang="pl-PL" dirty="0"/>
              <a:t>First </a:t>
            </a:r>
            <a:r>
              <a:rPr lang="pl-PL" dirty="0" err="1"/>
              <a:t>level</a:t>
            </a:r>
            <a:endParaRPr lang="pl-PL" dirty="0"/>
          </a:p>
          <a:p>
            <a:pPr lvl="1"/>
            <a:r>
              <a:rPr lang="pl-PL" dirty="0"/>
              <a:t>Second </a:t>
            </a:r>
            <a:r>
              <a:rPr lang="pl-PL" dirty="0" err="1"/>
              <a:t>level</a:t>
            </a:r>
            <a:endParaRPr lang="pl-PL" dirty="0"/>
          </a:p>
          <a:p>
            <a:pPr lvl="2"/>
            <a:r>
              <a:rPr lang="pl-PL" dirty="0"/>
              <a:t>Third </a:t>
            </a:r>
            <a:r>
              <a:rPr lang="pl-PL" dirty="0" err="1"/>
              <a:t>level</a:t>
            </a:r>
            <a:r>
              <a:rPr lang="pl-PL" dirty="0"/>
              <a:t>	</a:t>
            </a:r>
          </a:p>
          <a:p>
            <a:pPr lvl="3"/>
            <a:r>
              <a:rPr lang="pl-PL" dirty="0" err="1"/>
              <a:t>Fourth</a:t>
            </a:r>
            <a:r>
              <a:rPr lang="pl-PL" dirty="0"/>
              <a:t> </a:t>
            </a:r>
            <a:r>
              <a:rPr lang="pl-PL" dirty="0" err="1"/>
              <a:t>level</a:t>
            </a:r>
            <a:endParaRPr lang="pl-PL" dirty="0"/>
          </a:p>
          <a:p>
            <a:pPr lvl="4"/>
            <a:r>
              <a:rPr lang="pl-PL" dirty="0" err="1"/>
              <a:t>Fifth</a:t>
            </a:r>
            <a:r>
              <a:rPr lang="pl-PL" dirty="0"/>
              <a:t> </a:t>
            </a:r>
            <a:r>
              <a:rPr lang="pl-PL" dirty="0" err="1"/>
              <a:t>level</a:t>
            </a:r>
            <a:endParaRPr lang="en-US" dirty="0"/>
          </a:p>
        </p:txBody>
      </p:sp>
      <p:sp>
        <p:nvSpPr>
          <p:cNvPr id="4" name="Date Placeholder 3"/>
          <p:cNvSpPr>
            <a:spLocks noGrp="1"/>
          </p:cNvSpPr>
          <p:nvPr>
            <p:ph type="dt" sz="half" idx="2"/>
          </p:nvPr>
        </p:nvSpPr>
        <p:spPr>
          <a:xfrm>
            <a:off x="7593012" y="6356350"/>
            <a:ext cx="2535237" cy="365125"/>
          </a:xfrm>
          <a:prstGeom prst="rect">
            <a:avLst/>
          </a:prstGeom>
        </p:spPr>
        <p:txBody>
          <a:bodyPr lIns="0" rIns="0" anchor="ctr" anchorCtr="0"/>
          <a:lstStyle>
            <a:lvl1pPr>
              <a:defRPr lang="pl-PL" sz="1200" b="0" smtClean="0">
                <a:solidFill>
                  <a:srgbClr val="686868"/>
                </a:solidFill>
                <a:latin typeface="Roboto" panose="02000000000000000000" pitchFamily="2" charset="0"/>
                <a:ea typeface="Roboto" panose="02000000000000000000" pitchFamily="2" charset="0"/>
              </a:defRPr>
            </a:lvl1pPr>
          </a:lstStyle>
          <a:p>
            <a:pPr algn="r">
              <a:spcBef>
                <a:spcPts val="1000"/>
              </a:spcBef>
              <a:buSzPct val="78000"/>
              <a:buFont typeface="Wingdings" pitchFamily="2" charset="2"/>
              <a:buNone/>
            </a:pPr>
            <a:fld id="{2DF0A7F1-8DDE-AB40-ABD1-86832C9EAD8A}" type="datetimeFigureOut">
              <a:rPr lang="pl-PL" smtClean="0"/>
              <a:pPr algn="r">
                <a:spcBef>
                  <a:spcPts val="1000"/>
                </a:spcBef>
                <a:buSzPct val="78000"/>
                <a:buFont typeface="Wingdings" pitchFamily="2" charset="2"/>
                <a:buNone/>
              </a:pPr>
              <a:t>10.01.2024</a:t>
            </a:fld>
            <a:endParaRPr lang="pl-PL" dirty="0"/>
          </a:p>
        </p:txBody>
      </p:sp>
      <p:sp>
        <p:nvSpPr>
          <p:cNvPr id="5" name="Footer Placeholder 4"/>
          <p:cNvSpPr>
            <a:spLocks noGrp="1"/>
          </p:cNvSpPr>
          <p:nvPr>
            <p:ph type="ftr" sz="quarter" idx="3"/>
          </p:nvPr>
        </p:nvSpPr>
        <p:spPr>
          <a:xfrm>
            <a:off x="1373188" y="6356350"/>
            <a:ext cx="5989636" cy="365125"/>
          </a:xfrm>
          <a:prstGeom prst="rect">
            <a:avLst/>
          </a:prstGeom>
        </p:spPr>
        <p:txBody>
          <a:bodyPr lIns="0" rIns="0" anchor="ctr" anchorCtr="0"/>
          <a:lstStyle>
            <a:lvl1pPr>
              <a:defRPr lang="pl-PL" sz="1200" b="0" dirty="0">
                <a:solidFill>
                  <a:srgbClr val="686868"/>
                </a:solidFill>
                <a:latin typeface="Roboto" panose="02000000000000000000" pitchFamily="2" charset="0"/>
                <a:ea typeface="Roboto" panose="02000000000000000000" pitchFamily="2" charset="0"/>
              </a:defRPr>
            </a:lvl1pPr>
          </a:lstStyle>
          <a:p>
            <a:pPr>
              <a:spcBef>
                <a:spcPts val="1000"/>
              </a:spcBef>
              <a:buSzPct val="78000"/>
              <a:buFont typeface="Wingdings" pitchFamily="2" charset="2"/>
              <a:buNone/>
            </a:pPr>
            <a:endParaRPr lang="pl-PL"/>
          </a:p>
        </p:txBody>
      </p:sp>
      <p:sp>
        <p:nvSpPr>
          <p:cNvPr id="6" name="Slide Number Placeholder 5"/>
          <p:cNvSpPr>
            <a:spLocks noGrp="1"/>
          </p:cNvSpPr>
          <p:nvPr>
            <p:ph type="sldNum" sz="quarter" idx="4"/>
          </p:nvPr>
        </p:nvSpPr>
        <p:spPr>
          <a:xfrm>
            <a:off x="681039" y="6356350"/>
            <a:ext cx="576261" cy="365125"/>
          </a:xfrm>
          <a:prstGeom prst="rect">
            <a:avLst/>
          </a:prstGeom>
          <a:solidFill>
            <a:schemeClr val="tx2"/>
          </a:solidFill>
        </p:spPr>
        <p:txBody>
          <a:bodyPr vert="horz" lIns="91440" tIns="45720" rIns="91440" bIns="45720" rtlCol="0" anchor="ctr"/>
          <a:lstStyle>
            <a:lvl1pPr>
              <a:defRPr lang="pl-PL" sz="1200" b="0" smtClean="0">
                <a:solidFill>
                  <a:schemeClr val="bg1"/>
                </a:solidFill>
                <a:latin typeface="Roboto" panose="02000000000000000000" pitchFamily="2" charset="0"/>
                <a:ea typeface="Roboto" panose="02000000000000000000" pitchFamily="2" charset="0"/>
              </a:defRPr>
            </a:lvl1pPr>
          </a:lstStyle>
          <a:p>
            <a:pPr algn="ctr"/>
            <a:fld id="{82F84508-4418-4F44-8CB3-6C056C4313D3}" type="slidenum">
              <a:rPr lang="pl-PL" smtClean="0"/>
              <a:pPr algn="ctr"/>
              <a:t>‹Nr.›</a:t>
            </a:fld>
            <a:endParaRPr lang="pl-PL" dirty="0"/>
          </a:p>
        </p:txBody>
      </p:sp>
      <p:pic>
        <p:nvPicPr>
          <p:cNvPr id="11" name="Grafika 10">
            <a:extLst>
              <a:ext uri="{FF2B5EF4-FFF2-40B4-BE49-F238E27FC236}">
                <a16:creationId xmlns:a16="http://schemas.microsoft.com/office/drawing/2014/main" id="{EA8FBA5A-83F3-4549-AA31-2F51EA3FA874}"/>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0575857" y="6464765"/>
            <a:ext cx="946286" cy="144000"/>
          </a:xfrm>
          <a:prstGeom prst="rect">
            <a:avLst/>
          </a:prstGeom>
        </p:spPr>
      </p:pic>
    </p:spTree>
    <p:extLst>
      <p:ext uri="{BB962C8B-B14F-4D97-AF65-F5344CB8AC3E}">
        <p14:creationId xmlns:p14="http://schemas.microsoft.com/office/powerpoint/2010/main" val="3116116702"/>
      </p:ext>
    </p:extLst>
  </p:cSld>
  <p:clrMap bg1="lt1" tx1="dk1" bg2="lt2" tx2="dk2" accent1="accent1" accent2="accent2" accent3="accent3" accent4="accent4" accent5="accent5" accent6="accent6" hlink="hlink" folHlink="folHlink"/>
  <p:sldLayoutIdLst>
    <p:sldLayoutId id="2147485388" r:id="rId1"/>
    <p:sldLayoutId id="2147485465" r:id="rId2"/>
    <p:sldLayoutId id="2147485588" r:id="rId3"/>
    <p:sldLayoutId id="2147485616" r:id="rId4"/>
    <p:sldLayoutId id="2147485444" r:id="rId5"/>
    <p:sldLayoutId id="2147485468" r:id="rId6"/>
    <p:sldLayoutId id="2147485587" r:id="rId7"/>
  </p:sldLayoutIdLst>
  <p:txStyles>
    <p:titleStyle>
      <a:lvl1pPr algn="l" defTabSz="914400" rtl="0" eaLnBrk="1" latinLnBrk="0" hangingPunct="1">
        <a:lnSpc>
          <a:spcPct val="100000"/>
        </a:lnSpc>
        <a:spcBef>
          <a:spcPct val="0"/>
        </a:spcBef>
        <a:buNone/>
        <a:defRPr sz="3600" b="1" kern="1200">
          <a:solidFill>
            <a:schemeClr val="tx1"/>
          </a:solidFill>
          <a:latin typeface="Roboto" panose="02000000000000000000" pitchFamily="2" charset="0"/>
          <a:ea typeface="Roboto" panose="02000000000000000000" pitchFamily="2" charset="0"/>
          <a:cs typeface="+mj-cs"/>
        </a:defRPr>
      </a:lvl1pPr>
    </p:titleStyle>
    <p:bodyStyle>
      <a:lvl1pPr marL="228600" indent="-228600" algn="l" defTabSz="914400" rtl="0" eaLnBrk="1" latinLnBrk="0" hangingPunct="1">
        <a:lnSpc>
          <a:spcPct val="120000"/>
        </a:lnSpc>
        <a:spcBef>
          <a:spcPts val="400"/>
        </a:spcBef>
        <a:spcAft>
          <a:spcPts val="400"/>
        </a:spcAft>
        <a:buSzPct val="90000"/>
        <a:buFont typeface="Wingdings" pitchFamily="2" charset="2"/>
        <a:buChar char="§"/>
        <a:defRPr sz="2400" b="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120000"/>
        </a:lnSpc>
        <a:spcBef>
          <a:spcPts val="400"/>
        </a:spcBef>
        <a:spcAft>
          <a:spcPts val="400"/>
        </a:spcAft>
        <a:buSzPct val="90000"/>
        <a:buFont typeface="Wingdings" pitchFamily="2" charset="2"/>
        <a:buChar char="§"/>
        <a:defRPr sz="2400" b="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120000"/>
        </a:lnSpc>
        <a:spcBef>
          <a:spcPts val="400"/>
        </a:spcBef>
        <a:spcAft>
          <a:spcPts val="400"/>
        </a:spcAft>
        <a:buSzPct val="90000"/>
        <a:buFont typeface="Wingdings" pitchFamily="2" charset="2"/>
        <a:buChar char="§"/>
        <a:defRPr sz="2400" b="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120000"/>
        </a:lnSpc>
        <a:spcBef>
          <a:spcPts val="400"/>
        </a:spcBef>
        <a:spcAft>
          <a:spcPts val="400"/>
        </a:spcAft>
        <a:buSzPct val="90000"/>
        <a:buFont typeface="Wingdings" pitchFamily="2" charset="2"/>
        <a:buChar char="§"/>
        <a:defRPr sz="2400" b="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120000"/>
        </a:lnSpc>
        <a:spcBef>
          <a:spcPts val="400"/>
        </a:spcBef>
        <a:spcAft>
          <a:spcPts val="400"/>
        </a:spcAft>
        <a:buSzPct val="90000"/>
        <a:buFont typeface="Wingdings" pitchFamily="2" charset="2"/>
        <a:buChar char="§"/>
        <a:defRPr sz="2400" b="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57">
          <p15:clr>
            <a:srgbClr val="C35EA4"/>
          </p15:clr>
        </p15:guide>
        <p15:guide id="2" pos="792">
          <p15:clr>
            <a:srgbClr val="C35EA4"/>
          </p15:clr>
        </p15:guide>
        <p15:guide id="3" pos="1228">
          <p15:clr>
            <a:srgbClr val="C35EA4"/>
          </p15:clr>
        </p15:guide>
        <p15:guide id="4" pos="1663">
          <p15:clr>
            <a:srgbClr val="C35EA4"/>
          </p15:clr>
        </p15:guide>
        <p15:guide id="5" pos="2098">
          <p15:clr>
            <a:srgbClr val="C35EA4"/>
          </p15:clr>
        </p15:guide>
        <p15:guide id="6" pos="2534">
          <p15:clr>
            <a:srgbClr val="C35EA4"/>
          </p15:clr>
        </p15:guide>
        <p15:guide id="7" pos="2969">
          <p15:clr>
            <a:srgbClr val="C35EA4"/>
          </p15:clr>
        </p15:guide>
        <p15:guide id="8" pos="3405">
          <p15:clr>
            <a:srgbClr val="C35EA4"/>
          </p15:clr>
        </p15:guide>
        <p15:guide id="9" pos="7323">
          <p15:clr>
            <a:srgbClr val="C35EA4"/>
          </p15:clr>
        </p15:guide>
        <p15:guide id="10" pos="6888">
          <p15:clr>
            <a:srgbClr val="C35EA4"/>
          </p15:clr>
        </p15:guide>
        <p15:guide id="11" pos="6452">
          <p15:clr>
            <a:srgbClr val="C35EA4"/>
          </p15:clr>
        </p15:guide>
        <p15:guide id="12" pos="3840">
          <p15:clr>
            <a:srgbClr val="C35EA4"/>
          </p15:clr>
        </p15:guide>
        <p15:guide id="13" pos="6017">
          <p15:clr>
            <a:srgbClr val="C35EA4"/>
          </p15:clr>
        </p15:guide>
        <p15:guide id="14" pos="5582">
          <p15:clr>
            <a:srgbClr val="C35EA4"/>
          </p15:clr>
        </p15:guide>
        <p15:guide id="15" pos="5146">
          <p15:clr>
            <a:srgbClr val="C35EA4"/>
          </p15:clr>
        </p15:guide>
        <p15:guide id="16" pos="4711">
          <p15:clr>
            <a:srgbClr val="C35EA4"/>
          </p15:clr>
        </p15:guide>
        <p15:guide id="17" pos="4275">
          <p15:clr>
            <a:srgbClr val="C35EA4"/>
          </p15:clr>
        </p15:guide>
        <p15:guide id="18" pos="284">
          <p15:clr>
            <a:srgbClr val="F26B43"/>
          </p15:clr>
        </p15:guide>
        <p15:guide id="19" pos="720">
          <p15:clr>
            <a:srgbClr val="F26B43"/>
          </p15:clr>
        </p15:guide>
        <p15:guide id="20" pos="429">
          <p15:clr>
            <a:srgbClr val="F26B43"/>
          </p15:clr>
        </p15:guide>
        <p15:guide id="21" pos="865">
          <p15:clr>
            <a:srgbClr val="F26B43"/>
          </p15:clr>
        </p15:guide>
        <p15:guide id="22" pos="1155">
          <p15:clr>
            <a:srgbClr val="F26B43"/>
          </p15:clr>
        </p15:guide>
        <p15:guide id="23" pos="1300">
          <p15:clr>
            <a:srgbClr val="F26B43"/>
          </p15:clr>
        </p15:guide>
        <p15:guide id="24" pos="1590">
          <p15:clr>
            <a:srgbClr val="F26B43"/>
          </p15:clr>
        </p15:guide>
        <p15:guide id="25" pos="1736">
          <p15:clr>
            <a:srgbClr val="F26B43"/>
          </p15:clr>
        </p15:guide>
        <p15:guide id="26" pos="2026">
          <p15:clr>
            <a:srgbClr val="F26B43"/>
          </p15:clr>
        </p15:guide>
        <p15:guide id="27" pos="2171">
          <p15:clr>
            <a:srgbClr val="F26B43"/>
          </p15:clr>
        </p15:guide>
        <p15:guide id="28" pos="2461">
          <p15:clr>
            <a:srgbClr val="F26B43"/>
          </p15:clr>
        </p15:guide>
        <p15:guide id="29" pos="2606">
          <p15:clr>
            <a:srgbClr val="F26B43"/>
          </p15:clr>
        </p15:guide>
        <p15:guide id="30" pos="2897">
          <p15:clr>
            <a:srgbClr val="F26B43"/>
          </p15:clr>
        </p15:guide>
        <p15:guide id="31" pos="3042">
          <p15:clr>
            <a:srgbClr val="F26B43"/>
          </p15:clr>
        </p15:guide>
        <p15:guide id="32" pos="3332">
          <p15:clr>
            <a:srgbClr val="F26B43"/>
          </p15:clr>
        </p15:guide>
        <p15:guide id="33" pos="3477">
          <p15:clr>
            <a:srgbClr val="F26B43"/>
          </p15:clr>
        </p15:guide>
        <p15:guide id="34" pos="3767">
          <p15:clr>
            <a:srgbClr val="F26B43"/>
          </p15:clr>
        </p15:guide>
        <p15:guide id="35" pos="3913">
          <p15:clr>
            <a:srgbClr val="F26B43"/>
          </p15:clr>
        </p15:guide>
        <p15:guide id="36" pos="4203">
          <p15:clr>
            <a:srgbClr val="F26B43"/>
          </p15:clr>
        </p15:guide>
        <p15:guide id="37" pos="4348">
          <p15:clr>
            <a:srgbClr val="F26B43"/>
          </p15:clr>
        </p15:guide>
        <p15:guide id="38" pos="4638">
          <p15:clr>
            <a:srgbClr val="F26B43"/>
          </p15:clr>
        </p15:guide>
        <p15:guide id="39" pos="4783">
          <p15:clr>
            <a:srgbClr val="F26B43"/>
          </p15:clr>
        </p15:guide>
        <p15:guide id="40" pos="5074">
          <p15:clr>
            <a:srgbClr val="F26B43"/>
          </p15:clr>
        </p15:guide>
        <p15:guide id="41" pos="5219">
          <p15:clr>
            <a:srgbClr val="F26B43"/>
          </p15:clr>
        </p15:guide>
        <p15:guide id="42" pos="5509">
          <p15:clr>
            <a:srgbClr val="F26B43"/>
          </p15:clr>
        </p15:guide>
        <p15:guide id="43" pos="5654">
          <p15:clr>
            <a:srgbClr val="F26B43"/>
          </p15:clr>
        </p15:guide>
        <p15:guide id="44" pos="5944">
          <p15:clr>
            <a:srgbClr val="F26B43"/>
          </p15:clr>
        </p15:guide>
        <p15:guide id="45" pos="6090">
          <p15:clr>
            <a:srgbClr val="F26B43"/>
          </p15:clr>
        </p15:guide>
        <p15:guide id="46" pos="6380">
          <p15:clr>
            <a:srgbClr val="F26B43"/>
          </p15:clr>
        </p15:guide>
        <p15:guide id="47" pos="6525">
          <p15:clr>
            <a:srgbClr val="F26B43"/>
          </p15:clr>
        </p15:guide>
        <p15:guide id="48" pos="6815">
          <p15:clr>
            <a:srgbClr val="F26B43"/>
          </p15:clr>
        </p15:guide>
        <p15:guide id="49" pos="6960">
          <p15:clr>
            <a:srgbClr val="F26B43"/>
          </p15:clr>
        </p15:guide>
        <p15:guide id="50" pos="7251">
          <p15:clr>
            <a:srgbClr val="F26B43"/>
          </p15:clr>
        </p15:guide>
        <p15:guide id="51" pos="7396">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9" y="1"/>
            <a:ext cx="10829924" cy="1124980"/>
          </a:xfrm>
          <a:prstGeom prst="rect">
            <a:avLst/>
          </a:prstGeom>
        </p:spPr>
        <p:txBody>
          <a:bodyPr vert="horz" lIns="0" tIns="45720" rIns="0" bIns="45720" rtlCol="0" anchor="b" anchorCtr="0">
            <a:normAutofit/>
          </a:bodyPr>
          <a:lstStyle/>
          <a:p>
            <a:r>
              <a:rPr lang="pl-PL" dirty="0" err="1"/>
              <a:t>Click</a:t>
            </a:r>
            <a:r>
              <a:rPr lang="pl-PL" dirty="0"/>
              <a:t> to </a:t>
            </a:r>
            <a:r>
              <a:rPr lang="pl-PL" dirty="0" err="1"/>
              <a:t>edit</a:t>
            </a:r>
            <a:endParaRPr lang="en-US" dirty="0"/>
          </a:p>
        </p:txBody>
      </p:sp>
      <p:sp>
        <p:nvSpPr>
          <p:cNvPr id="3" name="Text Placeholder 2"/>
          <p:cNvSpPr>
            <a:spLocks noGrp="1"/>
          </p:cNvSpPr>
          <p:nvPr>
            <p:ph type="body" idx="1"/>
          </p:nvPr>
        </p:nvSpPr>
        <p:spPr>
          <a:xfrm>
            <a:off x="681039" y="1484784"/>
            <a:ext cx="10829924" cy="4692178"/>
          </a:xfrm>
          <a:prstGeom prst="rect">
            <a:avLst/>
          </a:prstGeom>
        </p:spPr>
        <p:txBody>
          <a:bodyPr vert="horz" lIns="0" tIns="45720" rIns="0" bIns="45720" rtlCol="0">
            <a:normAutofit/>
          </a:bodyPr>
          <a:lstStyle/>
          <a:p>
            <a:pPr lvl="0"/>
            <a:r>
              <a:rPr lang="pl-PL" dirty="0"/>
              <a:t>First </a:t>
            </a:r>
            <a:r>
              <a:rPr lang="pl-PL" dirty="0" err="1"/>
              <a:t>level</a:t>
            </a:r>
            <a:endParaRPr lang="pl-PL" dirty="0"/>
          </a:p>
          <a:p>
            <a:pPr lvl="1"/>
            <a:r>
              <a:rPr lang="pl-PL" dirty="0"/>
              <a:t>Second </a:t>
            </a:r>
            <a:r>
              <a:rPr lang="pl-PL" dirty="0" err="1"/>
              <a:t>level</a:t>
            </a:r>
            <a:endParaRPr lang="pl-PL" dirty="0"/>
          </a:p>
          <a:p>
            <a:pPr lvl="2"/>
            <a:r>
              <a:rPr lang="pl-PL" dirty="0"/>
              <a:t>Third </a:t>
            </a:r>
            <a:r>
              <a:rPr lang="pl-PL" dirty="0" err="1"/>
              <a:t>level</a:t>
            </a:r>
            <a:r>
              <a:rPr lang="pl-PL" dirty="0"/>
              <a:t>	</a:t>
            </a:r>
          </a:p>
          <a:p>
            <a:pPr lvl="3"/>
            <a:r>
              <a:rPr lang="pl-PL" dirty="0" err="1"/>
              <a:t>Fourth</a:t>
            </a:r>
            <a:r>
              <a:rPr lang="pl-PL" dirty="0"/>
              <a:t> </a:t>
            </a:r>
            <a:r>
              <a:rPr lang="pl-PL" dirty="0" err="1"/>
              <a:t>level</a:t>
            </a:r>
            <a:endParaRPr lang="pl-PL" dirty="0"/>
          </a:p>
          <a:p>
            <a:pPr lvl="4"/>
            <a:r>
              <a:rPr lang="pl-PL" dirty="0" err="1"/>
              <a:t>Fifth</a:t>
            </a:r>
            <a:r>
              <a:rPr lang="pl-PL" dirty="0"/>
              <a:t> </a:t>
            </a:r>
            <a:r>
              <a:rPr lang="pl-PL" dirty="0" err="1"/>
              <a:t>level</a:t>
            </a:r>
            <a:endParaRPr lang="en-US" dirty="0"/>
          </a:p>
        </p:txBody>
      </p:sp>
      <p:sp>
        <p:nvSpPr>
          <p:cNvPr id="4" name="Date Placeholder 3"/>
          <p:cNvSpPr>
            <a:spLocks noGrp="1"/>
          </p:cNvSpPr>
          <p:nvPr>
            <p:ph type="dt" sz="half" idx="2"/>
          </p:nvPr>
        </p:nvSpPr>
        <p:spPr>
          <a:xfrm>
            <a:off x="7593012" y="6356350"/>
            <a:ext cx="2535237" cy="365125"/>
          </a:xfrm>
          <a:prstGeom prst="rect">
            <a:avLst/>
          </a:prstGeom>
        </p:spPr>
        <p:txBody>
          <a:bodyPr lIns="0" rIns="0" anchor="ctr" anchorCtr="0"/>
          <a:lstStyle>
            <a:lvl1pPr>
              <a:defRPr lang="pl-PL" sz="1200" b="0" smtClean="0">
                <a:solidFill>
                  <a:schemeClr val="tx1"/>
                </a:solidFill>
                <a:latin typeface="Roboto" panose="02000000000000000000" pitchFamily="2" charset="0"/>
                <a:ea typeface="Roboto" panose="02000000000000000000" pitchFamily="2" charset="0"/>
              </a:defRPr>
            </a:lvl1pPr>
          </a:lstStyle>
          <a:p>
            <a:pPr algn="r">
              <a:spcBef>
                <a:spcPts val="1000"/>
              </a:spcBef>
              <a:buSzPct val="78000"/>
              <a:buFont typeface="Wingdings" pitchFamily="2" charset="2"/>
              <a:buNone/>
            </a:pPr>
            <a:fld id="{2DF0A7F1-8DDE-AB40-ABD1-86832C9EAD8A}" type="datetimeFigureOut">
              <a:rPr lang="pl-PL" smtClean="0"/>
              <a:pPr algn="r">
                <a:spcBef>
                  <a:spcPts val="1000"/>
                </a:spcBef>
                <a:buSzPct val="78000"/>
                <a:buFont typeface="Wingdings" pitchFamily="2" charset="2"/>
                <a:buNone/>
              </a:pPr>
              <a:t>10.01.2024</a:t>
            </a:fld>
            <a:endParaRPr lang="pl-PL" dirty="0"/>
          </a:p>
        </p:txBody>
      </p:sp>
      <p:sp>
        <p:nvSpPr>
          <p:cNvPr id="5" name="Footer Placeholder 4"/>
          <p:cNvSpPr>
            <a:spLocks noGrp="1"/>
          </p:cNvSpPr>
          <p:nvPr>
            <p:ph type="ftr" sz="quarter" idx="3"/>
          </p:nvPr>
        </p:nvSpPr>
        <p:spPr>
          <a:xfrm>
            <a:off x="1373188" y="6356350"/>
            <a:ext cx="5989636" cy="365125"/>
          </a:xfrm>
          <a:prstGeom prst="rect">
            <a:avLst/>
          </a:prstGeom>
        </p:spPr>
        <p:txBody>
          <a:bodyPr lIns="0" rIns="0" anchor="ctr" anchorCtr="0"/>
          <a:lstStyle>
            <a:lvl1pPr>
              <a:defRPr lang="pl-PL" sz="1200" b="0" dirty="0">
                <a:solidFill>
                  <a:schemeClr val="tx1"/>
                </a:solidFill>
                <a:latin typeface="Roboto" panose="02000000000000000000" pitchFamily="2" charset="0"/>
                <a:ea typeface="Roboto" panose="02000000000000000000" pitchFamily="2" charset="0"/>
              </a:defRPr>
            </a:lvl1pPr>
          </a:lstStyle>
          <a:p>
            <a:pPr>
              <a:spcBef>
                <a:spcPts val="1000"/>
              </a:spcBef>
              <a:buSzPct val="78000"/>
              <a:buFont typeface="Wingdings" pitchFamily="2" charset="2"/>
              <a:buNone/>
            </a:pPr>
            <a:endParaRPr lang="pl-PL"/>
          </a:p>
        </p:txBody>
      </p:sp>
      <p:sp>
        <p:nvSpPr>
          <p:cNvPr id="6" name="Slide Number Placeholder 5"/>
          <p:cNvSpPr>
            <a:spLocks noGrp="1"/>
          </p:cNvSpPr>
          <p:nvPr>
            <p:ph type="sldNum" sz="quarter" idx="4"/>
          </p:nvPr>
        </p:nvSpPr>
        <p:spPr>
          <a:xfrm>
            <a:off x="681039" y="6356350"/>
            <a:ext cx="576261" cy="365125"/>
          </a:xfrm>
          <a:prstGeom prst="rect">
            <a:avLst/>
          </a:prstGeom>
          <a:solidFill>
            <a:schemeClr val="tx2"/>
          </a:solidFill>
        </p:spPr>
        <p:txBody>
          <a:bodyPr vert="horz" lIns="91440" tIns="45720" rIns="91440" bIns="45720" rtlCol="0" anchor="ctr"/>
          <a:lstStyle>
            <a:lvl1pPr>
              <a:defRPr lang="pl-PL" sz="1200" b="0" smtClean="0">
                <a:solidFill>
                  <a:schemeClr val="bg1"/>
                </a:solidFill>
                <a:latin typeface="Roboto" panose="02000000000000000000" pitchFamily="2" charset="0"/>
                <a:ea typeface="Roboto" panose="02000000000000000000" pitchFamily="2" charset="0"/>
              </a:defRPr>
            </a:lvl1pPr>
          </a:lstStyle>
          <a:p>
            <a:pPr algn="ctr"/>
            <a:fld id="{82F84508-4418-4F44-8CB3-6C056C4313D3}" type="slidenum">
              <a:rPr lang="pl-PL" smtClean="0"/>
              <a:pPr algn="ctr"/>
              <a:t>‹Nr.›</a:t>
            </a:fld>
            <a:endParaRPr lang="pl-PL" dirty="0"/>
          </a:p>
        </p:txBody>
      </p:sp>
      <p:pic>
        <p:nvPicPr>
          <p:cNvPr id="11" name="Grafika 10">
            <a:extLst>
              <a:ext uri="{FF2B5EF4-FFF2-40B4-BE49-F238E27FC236}">
                <a16:creationId xmlns:a16="http://schemas.microsoft.com/office/drawing/2014/main" id="{CB9E8A4E-3795-4748-81B9-F9E7B7D7C2CE}"/>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10575857" y="6464765"/>
            <a:ext cx="946286" cy="144000"/>
          </a:xfrm>
          <a:prstGeom prst="rect">
            <a:avLst/>
          </a:prstGeom>
        </p:spPr>
      </p:pic>
    </p:spTree>
    <p:extLst>
      <p:ext uri="{BB962C8B-B14F-4D97-AF65-F5344CB8AC3E}">
        <p14:creationId xmlns:p14="http://schemas.microsoft.com/office/powerpoint/2010/main" val="2836390589"/>
      </p:ext>
    </p:extLst>
  </p:cSld>
  <p:clrMap bg1="lt1" tx1="dk1" bg2="lt2" tx2="dk2" accent1="accent1" accent2="accent2" accent3="accent3" accent4="accent4" accent5="accent5" accent6="accent6" hlink="hlink" folHlink="folHlink"/>
  <p:sldLayoutIdLst>
    <p:sldLayoutId id="2147485390" r:id="rId1"/>
    <p:sldLayoutId id="2147485391" r:id="rId2"/>
    <p:sldLayoutId id="2147485392" r:id="rId3"/>
    <p:sldLayoutId id="2147485517" r:id="rId4"/>
    <p:sldLayoutId id="2147485518" r:id="rId5"/>
    <p:sldLayoutId id="2147485519" r:id="rId6"/>
    <p:sldLayoutId id="2147485393" r:id="rId7"/>
    <p:sldLayoutId id="2147485394" r:id="rId8"/>
    <p:sldLayoutId id="2147485395" r:id="rId9"/>
    <p:sldLayoutId id="2147485396" r:id="rId10"/>
    <p:sldLayoutId id="2147485584" r:id="rId11"/>
  </p:sldLayoutIdLst>
  <p:txStyles>
    <p:titleStyle>
      <a:lvl1pPr algn="l" defTabSz="914400" rtl="0" eaLnBrk="1" latinLnBrk="0" hangingPunct="1">
        <a:lnSpc>
          <a:spcPct val="100000"/>
        </a:lnSpc>
        <a:spcBef>
          <a:spcPct val="0"/>
        </a:spcBef>
        <a:buNone/>
        <a:defRPr sz="3600" b="1" kern="1200">
          <a:solidFill>
            <a:schemeClr val="tx1"/>
          </a:solidFill>
          <a:latin typeface="Roboto" panose="02000000000000000000" pitchFamily="2" charset="0"/>
          <a:ea typeface="Roboto" panose="02000000000000000000" pitchFamily="2" charset="0"/>
          <a:cs typeface="+mj-cs"/>
        </a:defRPr>
      </a:lvl1pPr>
    </p:titleStyle>
    <p:bodyStyle>
      <a:lvl1pPr marL="228600" indent="-228600" algn="l" defTabSz="914400" rtl="0" eaLnBrk="1" latinLnBrk="0" hangingPunct="1">
        <a:lnSpc>
          <a:spcPct val="120000"/>
        </a:lnSpc>
        <a:spcBef>
          <a:spcPts val="400"/>
        </a:spcBef>
        <a:spcAft>
          <a:spcPts val="400"/>
        </a:spcAft>
        <a:buSzPct val="90000"/>
        <a:buFont typeface="Wingdings" pitchFamily="2" charset="2"/>
        <a:buChar char="§"/>
        <a:defRPr sz="2400" b="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120000"/>
        </a:lnSpc>
        <a:spcBef>
          <a:spcPts val="400"/>
        </a:spcBef>
        <a:spcAft>
          <a:spcPts val="400"/>
        </a:spcAft>
        <a:buSzPct val="90000"/>
        <a:buFont typeface="Wingdings" pitchFamily="2" charset="2"/>
        <a:buChar char="§"/>
        <a:defRPr sz="2400" b="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120000"/>
        </a:lnSpc>
        <a:spcBef>
          <a:spcPts val="400"/>
        </a:spcBef>
        <a:spcAft>
          <a:spcPts val="400"/>
        </a:spcAft>
        <a:buSzPct val="90000"/>
        <a:buFont typeface="Wingdings" pitchFamily="2" charset="2"/>
        <a:buChar char="§"/>
        <a:defRPr sz="2400" b="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120000"/>
        </a:lnSpc>
        <a:spcBef>
          <a:spcPts val="400"/>
        </a:spcBef>
        <a:spcAft>
          <a:spcPts val="400"/>
        </a:spcAft>
        <a:buSzPct val="90000"/>
        <a:buFont typeface="Wingdings" pitchFamily="2" charset="2"/>
        <a:buChar char="§"/>
        <a:defRPr sz="2400" b="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120000"/>
        </a:lnSpc>
        <a:spcBef>
          <a:spcPts val="400"/>
        </a:spcBef>
        <a:spcAft>
          <a:spcPts val="400"/>
        </a:spcAft>
        <a:buSzPct val="90000"/>
        <a:buFont typeface="Wingdings" pitchFamily="2" charset="2"/>
        <a:buChar char="§"/>
        <a:defRPr sz="2400" b="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57">
          <p15:clr>
            <a:srgbClr val="C35EA4"/>
          </p15:clr>
        </p15:guide>
        <p15:guide id="2" pos="792">
          <p15:clr>
            <a:srgbClr val="C35EA4"/>
          </p15:clr>
        </p15:guide>
        <p15:guide id="3" pos="1228">
          <p15:clr>
            <a:srgbClr val="C35EA4"/>
          </p15:clr>
        </p15:guide>
        <p15:guide id="4" pos="1663">
          <p15:clr>
            <a:srgbClr val="C35EA4"/>
          </p15:clr>
        </p15:guide>
        <p15:guide id="5" pos="2098">
          <p15:clr>
            <a:srgbClr val="C35EA4"/>
          </p15:clr>
        </p15:guide>
        <p15:guide id="6" pos="2534">
          <p15:clr>
            <a:srgbClr val="C35EA4"/>
          </p15:clr>
        </p15:guide>
        <p15:guide id="7" pos="2969">
          <p15:clr>
            <a:srgbClr val="C35EA4"/>
          </p15:clr>
        </p15:guide>
        <p15:guide id="8" pos="3405">
          <p15:clr>
            <a:srgbClr val="C35EA4"/>
          </p15:clr>
        </p15:guide>
        <p15:guide id="9" pos="7323">
          <p15:clr>
            <a:srgbClr val="C35EA4"/>
          </p15:clr>
        </p15:guide>
        <p15:guide id="10" pos="6888">
          <p15:clr>
            <a:srgbClr val="C35EA4"/>
          </p15:clr>
        </p15:guide>
        <p15:guide id="11" pos="6452">
          <p15:clr>
            <a:srgbClr val="C35EA4"/>
          </p15:clr>
        </p15:guide>
        <p15:guide id="12" pos="3840">
          <p15:clr>
            <a:srgbClr val="C35EA4"/>
          </p15:clr>
        </p15:guide>
        <p15:guide id="13" pos="6017">
          <p15:clr>
            <a:srgbClr val="C35EA4"/>
          </p15:clr>
        </p15:guide>
        <p15:guide id="14" pos="5582">
          <p15:clr>
            <a:srgbClr val="C35EA4"/>
          </p15:clr>
        </p15:guide>
        <p15:guide id="15" pos="5146">
          <p15:clr>
            <a:srgbClr val="C35EA4"/>
          </p15:clr>
        </p15:guide>
        <p15:guide id="16" pos="4711">
          <p15:clr>
            <a:srgbClr val="C35EA4"/>
          </p15:clr>
        </p15:guide>
        <p15:guide id="17" pos="4275">
          <p15:clr>
            <a:srgbClr val="C35EA4"/>
          </p15:clr>
        </p15:guide>
        <p15:guide id="18" pos="284">
          <p15:clr>
            <a:srgbClr val="F26B43"/>
          </p15:clr>
        </p15:guide>
        <p15:guide id="19" pos="720">
          <p15:clr>
            <a:srgbClr val="F26B43"/>
          </p15:clr>
        </p15:guide>
        <p15:guide id="20" pos="429">
          <p15:clr>
            <a:srgbClr val="F26B43"/>
          </p15:clr>
        </p15:guide>
        <p15:guide id="21" pos="865">
          <p15:clr>
            <a:srgbClr val="F26B43"/>
          </p15:clr>
        </p15:guide>
        <p15:guide id="22" pos="1155">
          <p15:clr>
            <a:srgbClr val="F26B43"/>
          </p15:clr>
        </p15:guide>
        <p15:guide id="23" pos="1300">
          <p15:clr>
            <a:srgbClr val="F26B43"/>
          </p15:clr>
        </p15:guide>
        <p15:guide id="24" pos="1590">
          <p15:clr>
            <a:srgbClr val="F26B43"/>
          </p15:clr>
        </p15:guide>
        <p15:guide id="25" pos="1736">
          <p15:clr>
            <a:srgbClr val="F26B43"/>
          </p15:clr>
        </p15:guide>
        <p15:guide id="26" pos="2026">
          <p15:clr>
            <a:srgbClr val="F26B43"/>
          </p15:clr>
        </p15:guide>
        <p15:guide id="27" pos="2171">
          <p15:clr>
            <a:srgbClr val="F26B43"/>
          </p15:clr>
        </p15:guide>
        <p15:guide id="28" pos="2461">
          <p15:clr>
            <a:srgbClr val="F26B43"/>
          </p15:clr>
        </p15:guide>
        <p15:guide id="29" pos="2606">
          <p15:clr>
            <a:srgbClr val="F26B43"/>
          </p15:clr>
        </p15:guide>
        <p15:guide id="30" pos="2897">
          <p15:clr>
            <a:srgbClr val="F26B43"/>
          </p15:clr>
        </p15:guide>
        <p15:guide id="31" pos="3042">
          <p15:clr>
            <a:srgbClr val="F26B43"/>
          </p15:clr>
        </p15:guide>
        <p15:guide id="32" pos="3332">
          <p15:clr>
            <a:srgbClr val="F26B43"/>
          </p15:clr>
        </p15:guide>
        <p15:guide id="33" pos="3477">
          <p15:clr>
            <a:srgbClr val="F26B43"/>
          </p15:clr>
        </p15:guide>
        <p15:guide id="34" pos="3767">
          <p15:clr>
            <a:srgbClr val="F26B43"/>
          </p15:clr>
        </p15:guide>
        <p15:guide id="35" pos="3913">
          <p15:clr>
            <a:srgbClr val="F26B43"/>
          </p15:clr>
        </p15:guide>
        <p15:guide id="36" pos="4203">
          <p15:clr>
            <a:srgbClr val="F26B43"/>
          </p15:clr>
        </p15:guide>
        <p15:guide id="37" pos="4348">
          <p15:clr>
            <a:srgbClr val="F26B43"/>
          </p15:clr>
        </p15:guide>
        <p15:guide id="38" pos="4638">
          <p15:clr>
            <a:srgbClr val="F26B43"/>
          </p15:clr>
        </p15:guide>
        <p15:guide id="39" pos="4783">
          <p15:clr>
            <a:srgbClr val="F26B43"/>
          </p15:clr>
        </p15:guide>
        <p15:guide id="40" pos="5074">
          <p15:clr>
            <a:srgbClr val="F26B43"/>
          </p15:clr>
        </p15:guide>
        <p15:guide id="41" pos="5219">
          <p15:clr>
            <a:srgbClr val="F26B43"/>
          </p15:clr>
        </p15:guide>
        <p15:guide id="42" pos="5509">
          <p15:clr>
            <a:srgbClr val="F26B43"/>
          </p15:clr>
        </p15:guide>
        <p15:guide id="43" pos="5654">
          <p15:clr>
            <a:srgbClr val="F26B43"/>
          </p15:clr>
        </p15:guide>
        <p15:guide id="44" pos="5944">
          <p15:clr>
            <a:srgbClr val="F26B43"/>
          </p15:clr>
        </p15:guide>
        <p15:guide id="45" pos="6090">
          <p15:clr>
            <a:srgbClr val="F26B43"/>
          </p15:clr>
        </p15:guide>
        <p15:guide id="46" pos="6380">
          <p15:clr>
            <a:srgbClr val="F26B43"/>
          </p15:clr>
        </p15:guide>
        <p15:guide id="47" pos="6525">
          <p15:clr>
            <a:srgbClr val="F26B43"/>
          </p15:clr>
        </p15:guide>
        <p15:guide id="48" pos="6815">
          <p15:clr>
            <a:srgbClr val="F26B43"/>
          </p15:clr>
        </p15:guide>
        <p15:guide id="49" pos="6960">
          <p15:clr>
            <a:srgbClr val="F26B43"/>
          </p15:clr>
        </p15:guide>
        <p15:guide id="50" pos="7251">
          <p15:clr>
            <a:srgbClr val="F26B43"/>
          </p15:clr>
        </p15:guide>
        <p15:guide id="51" pos="7396">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9" y="1"/>
            <a:ext cx="10829924" cy="1124980"/>
          </a:xfrm>
          <a:prstGeom prst="rect">
            <a:avLst/>
          </a:prstGeom>
        </p:spPr>
        <p:txBody>
          <a:bodyPr vert="horz" lIns="0" tIns="45720" rIns="0" bIns="45720" rtlCol="0" anchor="b" anchorCtr="0">
            <a:normAutofit/>
          </a:bodyPr>
          <a:lstStyle/>
          <a:p>
            <a:r>
              <a:rPr lang="pl-PL" dirty="0" err="1"/>
              <a:t>Click</a:t>
            </a:r>
            <a:r>
              <a:rPr lang="pl-PL" dirty="0"/>
              <a:t> to </a:t>
            </a:r>
            <a:r>
              <a:rPr lang="pl-PL" dirty="0" err="1"/>
              <a:t>edit</a:t>
            </a:r>
            <a:endParaRPr lang="en-US" dirty="0"/>
          </a:p>
        </p:txBody>
      </p:sp>
      <p:sp>
        <p:nvSpPr>
          <p:cNvPr id="3" name="Text Placeholder 2"/>
          <p:cNvSpPr>
            <a:spLocks noGrp="1"/>
          </p:cNvSpPr>
          <p:nvPr>
            <p:ph type="body" idx="1"/>
          </p:nvPr>
        </p:nvSpPr>
        <p:spPr>
          <a:xfrm>
            <a:off x="681039" y="1484784"/>
            <a:ext cx="10829924" cy="4692178"/>
          </a:xfrm>
          <a:prstGeom prst="rect">
            <a:avLst/>
          </a:prstGeom>
        </p:spPr>
        <p:txBody>
          <a:bodyPr vert="horz" lIns="0" tIns="45720" rIns="0" bIns="45720" rtlCol="0">
            <a:normAutofit/>
          </a:bodyPr>
          <a:lstStyle/>
          <a:p>
            <a:pPr lvl="0"/>
            <a:r>
              <a:rPr lang="pl-PL" dirty="0"/>
              <a:t>First </a:t>
            </a:r>
            <a:r>
              <a:rPr lang="pl-PL" dirty="0" err="1"/>
              <a:t>level</a:t>
            </a:r>
            <a:endParaRPr lang="pl-PL" dirty="0"/>
          </a:p>
          <a:p>
            <a:pPr lvl="1"/>
            <a:r>
              <a:rPr lang="pl-PL" dirty="0"/>
              <a:t>Second </a:t>
            </a:r>
            <a:r>
              <a:rPr lang="pl-PL" dirty="0" err="1"/>
              <a:t>level</a:t>
            </a:r>
            <a:endParaRPr lang="pl-PL" dirty="0"/>
          </a:p>
          <a:p>
            <a:pPr lvl="2"/>
            <a:r>
              <a:rPr lang="pl-PL" dirty="0"/>
              <a:t>Third </a:t>
            </a:r>
            <a:r>
              <a:rPr lang="pl-PL" dirty="0" err="1"/>
              <a:t>level</a:t>
            </a:r>
            <a:r>
              <a:rPr lang="pl-PL" dirty="0"/>
              <a:t>	</a:t>
            </a:r>
          </a:p>
          <a:p>
            <a:pPr lvl="3"/>
            <a:r>
              <a:rPr lang="pl-PL" dirty="0" err="1"/>
              <a:t>Fourth</a:t>
            </a:r>
            <a:r>
              <a:rPr lang="pl-PL" dirty="0"/>
              <a:t> </a:t>
            </a:r>
            <a:r>
              <a:rPr lang="pl-PL" dirty="0" err="1"/>
              <a:t>level</a:t>
            </a:r>
            <a:endParaRPr lang="pl-PL" dirty="0"/>
          </a:p>
          <a:p>
            <a:pPr lvl="4"/>
            <a:r>
              <a:rPr lang="pl-PL" dirty="0" err="1"/>
              <a:t>Fifth</a:t>
            </a:r>
            <a:r>
              <a:rPr lang="pl-PL" dirty="0"/>
              <a:t> </a:t>
            </a:r>
            <a:r>
              <a:rPr lang="pl-PL" dirty="0" err="1"/>
              <a:t>level</a:t>
            </a:r>
            <a:endParaRPr lang="en-US" dirty="0"/>
          </a:p>
        </p:txBody>
      </p:sp>
      <p:sp>
        <p:nvSpPr>
          <p:cNvPr id="4" name="Date Placeholder 3"/>
          <p:cNvSpPr>
            <a:spLocks noGrp="1"/>
          </p:cNvSpPr>
          <p:nvPr>
            <p:ph type="dt" sz="half" idx="2"/>
          </p:nvPr>
        </p:nvSpPr>
        <p:spPr>
          <a:xfrm>
            <a:off x="7593012" y="6356350"/>
            <a:ext cx="2535237" cy="365125"/>
          </a:xfrm>
          <a:prstGeom prst="rect">
            <a:avLst/>
          </a:prstGeom>
        </p:spPr>
        <p:txBody>
          <a:bodyPr lIns="0" rIns="0" anchor="ctr" anchorCtr="0"/>
          <a:lstStyle>
            <a:lvl1pPr>
              <a:defRPr lang="pl-PL" sz="1200" b="0" smtClean="0">
                <a:solidFill>
                  <a:schemeClr val="tx1"/>
                </a:solidFill>
                <a:latin typeface="Roboto" panose="02000000000000000000" pitchFamily="2" charset="0"/>
                <a:ea typeface="Roboto" panose="02000000000000000000" pitchFamily="2" charset="0"/>
              </a:defRPr>
            </a:lvl1pPr>
          </a:lstStyle>
          <a:p>
            <a:pPr algn="r">
              <a:spcBef>
                <a:spcPts val="1000"/>
              </a:spcBef>
              <a:buSzPct val="78000"/>
              <a:buFont typeface="Wingdings" pitchFamily="2" charset="2"/>
              <a:buNone/>
            </a:pPr>
            <a:fld id="{2DF0A7F1-8DDE-AB40-ABD1-86832C9EAD8A}" type="datetimeFigureOut">
              <a:rPr lang="pl-PL" smtClean="0"/>
              <a:pPr algn="r">
                <a:spcBef>
                  <a:spcPts val="1000"/>
                </a:spcBef>
                <a:buSzPct val="78000"/>
                <a:buFont typeface="Wingdings" pitchFamily="2" charset="2"/>
                <a:buNone/>
              </a:pPr>
              <a:t>10.01.2024</a:t>
            </a:fld>
            <a:endParaRPr lang="pl-PL" dirty="0"/>
          </a:p>
        </p:txBody>
      </p:sp>
      <p:sp>
        <p:nvSpPr>
          <p:cNvPr id="5" name="Footer Placeholder 4"/>
          <p:cNvSpPr>
            <a:spLocks noGrp="1"/>
          </p:cNvSpPr>
          <p:nvPr>
            <p:ph type="ftr" sz="quarter" idx="3"/>
          </p:nvPr>
        </p:nvSpPr>
        <p:spPr>
          <a:xfrm>
            <a:off x="1373188" y="6356350"/>
            <a:ext cx="5989636" cy="365125"/>
          </a:xfrm>
          <a:prstGeom prst="rect">
            <a:avLst/>
          </a:prstGeom>
        </p:spPr>
        <p:txBody>
          <a:bodyPr lIns="0" rIns="0" anchor="ctr" anchorCtr="0"/>
          <a:lstStyle>
            <a:lvl1pPr>
              <a:defRPr lang="pl-PL" sz="1200" b="0" dirty="0">
                <a:solidFill>
                  <a:schemeClr val="tx1"/>
                </a:solidFill>
                <a:latin typeface="Roboto" panose="02000000000000000000" pitchFamily="2" charset="0"/>
                <a:ea typeface="Roboto" panose="02000000000000000000" pitchFamily="2" charset="0"/>
              </a:defRPr>
            </a:lvl1pPr>
          </a:lstStyle>
          <a:p>
            <a:pPr>
              <a:spcBef>
                <a:spcPts val="1000"/>
              </a:spcBef>
              <a:buSzPct val="78000"/>
              <a:buFont typeface="Wingdings" pitchFamily="2" charset="2"/>
              <a:buNone/>
            </a:pPr>
            <a:endParaRPr lang="pl-PL"/>
          </a:p>
        </p:txBody>
      </p:sp>
      <p:sp>
        <p:nvSpPr>
          <p:cNvPr id="6" name="Slide Number Placeholder 5"/>
          <p:cNvSpPr>
            <a:spLocks noGrp="1"/>
          </p:cNvSpPr>
          <p:nvPr>
            <p:ph type="sldNum" sz="quarter" idx="4"/>
          </p:nvPr>
        </p:nvSpPr>
        <p:spPr>
          <a:xfrm>
            <a:off x="681039" y="6356350"/>
            <a:ext cx="576261" cy="365125"/>
          </a:xfrm>
          <a:prstGeom prst="rect">
            <a:avLst/>
          </a:prstGeom>
          <a:solidFill>
            <a:schemeClr val="tx2"/>
          </a:solidFill>
        </p:spPr>
        <p:txBody>
          <a:bodyPr vert="horz" lIns="91440" tIns="45720" rIns="91440" bIns="45720" rtlCol="0" anchor="ctr"/>
          <a:lstStyle>
            <a:lvl1pPr>
              <a:defRPr lang="pl-PL" sz="1200" b="0" smtClean="0">
                <a:solidFill>
                  <a:schemeClr val="bg1"/>
                </a:solidFill>
                <a:latin typeface="Roboto" panose="02000000000000000000" pitchFamily="2" charset="0"/>
                <a:ea typeface="Roboto" panose="02000000000000000000" pitchFamily="2" charset="0"/>
              </a:defRPr>
            </a:lvl1pPr>
          </a:lstStyle>
          <a:p>
            <a:pPr algn="ctr"/>
            <a:fld id="{82F84508-4418-4F44-8CB3-6C056C4313D3}" type="slidenum">
              <a:rPr lang="pl-PL" smtClean="0"/>
              <a:pPr algn="ctr"/>
              <a:t>‹Nr.›</a:t>
            </a:fld>
            <a:endParaRPr lang="pl-PL" dirty="0"/>
          </a:p>
        </p:txBody>
      </p:sp>
      <p:pic>
        <p:nvPicPr>
          <p:cNvPr id="8" name="Grafika 7">
            <a:extLst>
              <a:ext uri="{FF2B5EF4-FFF2-40B4-BE49-F238E27FC236}">
                <a16:creationId xmlns:a16="http://schemas.microsoft.com/office/drawing/2014/main" id="{8BE0CE08-2EDD-1549-9BC4-2F5D369E7302}"/>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575857" y="6464765"/>
            <a:ext cx="946286" cy="144000"/>
          </a:xfrm>
          <a:prstGeom prst="rect">
            <a:avLst/>
          </a:prstGeom>
        </p:spPr>
      </p:pic>
    </p:spTree>
    <p:extLst>
      <p:ext uri="{BB962C8B-B14F-4D97-AF65-F5344CB8AC3E}">
        <p14:creationId xmlns:p14="http://schemas.microsoft.com/office/powerpoint/2010/main" val="317950537"/>
      </p:ext>
    </p:extLst>
  </p:cSld>
  <p:clrMap bg1="lt1" tx1="dk1" bg2="lt2" tx2="dk2" accent1="accent1" accent2="accent2" accent3="accent3" accent4="accent4" accent5="accent5" accent6="accent6" hlink="hlink" folHlink="folHlink"/>
  <p:sldLayoutIdLst>
    <p:sldLayoutId id="2147485437" r:id="rId1"/>
    <p:sldLayoutId id="2147485443" r:id="rId2"/>
    <p:sldLayoutId id="2147485438" r:id="rId3"/>
    <p:sldLayoutId id="2147485571" r:id="rId4"/>
  </p:sldLayoutIdLst>
  <p:txStyles>
    <p:titleStyle>
      <a:lvl1pPr algn="l" defTabSz="914400" rtl="0" eaLnBrk="1" latinLnBrk="0" hangingPunct="1">
        <a:lnSpc>
          <a:spcPct val="100000"/>
        </a:lnSpc>
        <a:spcBef>
          <a:spcPct val="0"/>
        </a:spcBef>
        <a:buNone/>
        <a:defRPr sz="3600" b="1" kern="1200">
          <a:solidFill>
            <a:schemeClr val="tx1"/>
          </a:solidFill>
          <a:latin typeface="Roboto" panose="02000000000000000000" pitchFamily="2" charset="0"/>
          <a:ea typeface="Roboto" panose="02000000000000000000" pitchFamily="2" charset="0"/>
          <a:cs typeface="+mj-cs"/>
        </a:defRPr>
      </a:lvl1pPr>
    </p:titleStyle>
    <p:bodyStyle>
      <a:lvl1pPr marL="228600" indent="-228600" algn="l" defTabSz="914400" rtl="0" eaLnBrk="1" latinLnBrk="0" hangingPunct="1">
        <a:lnSpc>
          <a:spcPct val="120000"/>
        </a:lnSpc>
        <a:spcBef>
          <a:spcPts val="400"/>
        </a:spcBef>
        <a:spcAft>
          <a:spcPts val="400"/>
        </a:spcAft>
        <a:buSzPct val="90000"/>
        <a:buFont typeface="Wingdings" pitchFamily="2" charset="2"/>
        <a:buChar char="§"/>
        <a:defRPr sz="2400" b="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120000"/>
        </a:lnSpc>
        <a:spcBef>
          <a:spcPts val="400"/>
        </a:spcBef>
        <a:spcAft>
          <a:spcPts val="400"/>
        </a:spcAft>
        <a:buSzPct val="90000"/>
        <a:buFont typeface="Wingdings" pitchFamily="2" charset="2"/>
        <a:buChar char="§"/>
        <a:defRPr sz="2400" b="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120000"/>
        </a:lnSpc>
        <a:spcBef>
          <a:spcPts val="400"/>
        </a:spcBef>
        <a:spcAft>
          <a:spcPts val="400"/>
        </a:spcAft>
        <a:buSzPct val="90000"/>
        <a:buFont typeface="Wingdings" pitchFamily="2" charset="2"/>
        <a:buChar char="§"/>
        <a:defRPr sz="2400" b="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120000"/>
        </a:lnSpc>
        <a:spcBef>
          <a:spcPts val="400"/>
        </a:spcBef>
        <a:spcAft>
          <a:spcPts val="400"/>
        </a:spcAft>
        <a:buSzPct val="90000"/>
        <a:buFont typeface="Wingdings" pitchFamily="2" charset="2"/>
        <a:buChar char="§"/>
        <a:defRPr sz="2400" b="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120000"/>
        </a:lnSpc>
        <a:spcBef>
          <a:spcPts val="400"/>
        </a:spcBef>
        <a:spcAft>
          <a:spcPts val="400"/>
        </a:spcAft>
        <a:buSzPct val="90000"/>
        <a:buFont typeface="Wingdings" pitchFamily="2" charset="2"/>
        <a:buChar char="§"/>
        <a:defRPr sz="2400" b="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57">
          <p15:clr>
            <a:srgbClr val="C35EA4"/>
          </p15:clr>
        </p15:guide>
        <p15:guide id="2" pos="792">
          <p15:clr>
            <a:srgbClr val="C35EA4"/>
          </p15:clr>
        </p15:guide>
        <p15:guide id="3" pos="1228">
          <p15:clr>
            <a:srgbClr val="C35EA4"/>
          </p15:clr>
        </p15:guide>
        <p15:guide id="4" pos="1663">
          <p15:clr>
            <a:srgbClr val="C35EA4"/>
          </p15:clr>
        </p15:guide>
        <p15:guide id="5" pos="2098">
          <p15:clr>
            <a:srgbClr val="C35EA4"/>
          </p15:clr>
        </p15:guide>
        <p15:guide id="6" pos="2534">
          <p15:clr>
            <a:srgbClr val="C35EA4"/>
          </p15:clr>
        </p15:guide>
        <p15:guide id="7" pos="2969">
          <p15:clr>
            <a:srgbClr val="C35EA4"/>
          </p15:clr>
        </p15:guide>
        <p15:guide id="8" pos="3405">
          <p15:clr>
            <a:srgbClr val="C35EA4"/>
          </p15:clr>
        </p15:guide>
        <p15:guide id="9" pos="7323">
          <p15:clr>
            <a:srgbClr val="C35EA4"/>
          </p15:clr>
        </p15:guide>
        <p15:guide id="10" pos="6888">
          <p15:clr>
            <a:srgbClr val="C35EA4"/>
          </p15:clr>
        </p15:guide>
        <p15:guide id="11" pos="6452">
          <p15:clr>
            <a:srgbClr val="C35EA4"/>
          </p15:clr>
        </p15:guide>
        <p15:guide id="12" pos="3840">
          <p15:clr>
            <a:srgbClr val="C35EA4"/>
          </p15:clr>
        </p15:guide>
        <p15:guide id="13" pos="6017">
          <p15:clr>
            <a:srgbClr val="C35EA4"/>
          </p15:clr>
        </p15:guide>
        <p15:guide id="14" pos="5582">
          <p15:clr>
            <a:srgbClr val="C35EA4"/>
          </p15:clr>
        </p15:guide>
        <p15:guide id="15" pos="5146">
          <p15:clr>
            <a:srgbClr val="C35EA4"/>
          </p15:clr>
        </p15:guide>
        <p15:guide id="16" pos="4711">
          <p15:clr>
            <a:srgbClr val="C35EA4"/>
          </p15:clr>
        </p15:guide>
        <p15:guide id="17" pos="4275">
          <p15:clr>
            <a:srgbClr val="C35EA4"/>
          </p15:clr>
        </p15:guide>
        <p15:guide id="18" pos="284">
          <p15:clr>
            <a:srgbClr val="F26B43"/>
          </p15:clr>
        </p15:guide>
        <p15:guide id="19" pos="720">
          <p15:clr>
            <a:srgbClr val="F26B43"/>
          </p15:clr>
        </p15:guide>
        <p15:guide id="20" pos="429">
          <p15:clr>
            <a:srgbClr val="F26B43"/>
          </p15:clr>
        </p15:guide>
        <p15:guide id="21" pos="865">
          <p15:clr>
            <a:srgbClr val="F26B43"/>
          </p15:clr>
        </p15:guide>
        <p15:guide id="22" pos="1155">
          <p15:clr>
            <a:srgbClr val="F26B43"/>
          </p15:clr>
        </p15:guide>
        <p15:guide id="23" pos="1300">
          <p15:clr>
            <a:srgbClr val="F26B43"/>
          </p15:clr>
        </p15:guide>
        <p15:guide id="24" pos="1590">
          <p15:clr>
            <a:srgbClr val="F26B43"/>
          </p15:clr>
        </p15:guide>
        <p15:guide id="25" pos="1736">
          <p15:clr>
            <a:srgbClr val="F26B43"/>
          </p15:clr>
        </p15:guide>
        <p15:guide id="26" pos="2026">
          <p15:clr>
            <a:srgbClr val="F26B43"/>
          </p15:clr>
        </p15:guide>
        <p15:guide id="27" pos="2171">
          <p15:clr>
            <a:srgbClr val="F26B43"/>
          </p15:clr>
        </p15:guide>
        <p15:guide id="28" pos="2461">
          <p15:clr>
            <a:srgbClr val="F26B43"/>
          </p15:clr>
        </p15:guide>
        <p15:guide id="29" pos="2606">
          <p15:clr>
            <a:srgbClr val="F26B43"/>
          </p15:clr>
        </p15:guide>
        <p15:guide id="30" pos="2897">
          <p15:clr>
            <a:srgbClr val="F26B43"/>
          </p15:clr>
        </p15:guide>
        <p15:guide id="31" pos="3042">
          <p15:clr>
            <a:srgbClr val="F26B43"/>
          </p15:clr>
        </p15:guide>
        <p15:guide id="32" pos="3332">
          <p15:clr>
            <a:srgbClr val="F26B43"/>
          </p15:clr>
        </p15:guide>
        <p15:guide id="33" pos="3477">
          <p15:clr>
            <a:srgbClr val="F26B43"/>
          </p15:clr>
        </p15:guide>
        <p15:guide id="34" pos="3767">
          <p15:clr>
            <a:srgbClr val="F26B43"/>
          </p15:clr>
        </p15:guide>
        <p15:guide id="35" pos="3913">
          <p15:clr>
            <a:srgbClr val="F26B43"/>
          </p15:clr>
        </p15:guide>
        <p15:guide id="36" pos="4203">
          <p15:clr>
            <a:srgbClr val="F26B43"/>
          </p15:clr>
        </p15:guide>
        <p15:guide id="37" pos="4348">
          <p15:clr>
            <a:srgbClr val="F26B43"/>
          </p15:clr>
        </p15:guide>
        <p15:guide id="38" pos="4638">
          <p15:clr>
            <a:srgbClr val="F26B43"/>
          </p15:clr>
        </p15:guide>
        <p15:guide id="39" pos="4783">
          <p15:clr>
            <a:srgbClr val="F26B43"/>
          </p15:clr>
        </p15:guide>
        <p15:guide id="40" pos="5074">
          <p15:clr>
            <a:srgbClr val="F26B43"/>
          </p15:clr>
        </p15:guide>
        <p15:guide id="41" pos="5219">
          <p15:clr>
            <a:srgbClr val="F26B43"/>
          </p15:clr>
        </p15:guide>
        <p15:guide id="42" pos="5509">
          <p15:clr>
            <a:srgbClr val="F26B43"/>
          </p15:clr>
        </p15:guide>
        <p15:guide id="43" pos="5654">
          <p15:clr>
            <a:srgbClr val="F26B43"/>
          </p15:clr>
        </p15:guide>
        <p15:guide id="44" pos="5944">
          <p15:clr>
            <a:srgbClr val="F26B43"/>
          </p15:clr>
        </p15:guide>
        <p15:guide id="45" pos="6090">
          <p15:clr>
            <a:srgbClr val="F26B43"/>
          </p15:clr>
        </p15:guide>
        <p15:guide id="46" pos="6380">
          <p15:clr>
            <a:srgbClr val="F26B43"/>
          </p15:clr>
        </p15:guide>
        <p15:guide id="47" pos="6525">
          <p15:clr>
            <a:srgbClr val="F26B43"/>
          </p15:clr>
        </p15:guide>
        <p15:guide id="48" pos="6815">
          <p15:clr>
            <a:srgbClr val="F26B43"/>
          </p15:clr>
        </p15:guide>
        <p15:guide id="49" pos="6960">
          <p15:clr>
            <a:srgbClr val="F26B43"/>
          </p15:clr>
        </p15:guide>
        <p15:guide id="50" pos="7251">
          <p15:clr>
            <a:srgbClr val="F26B43"/>
          </p15:clr>
        </p15:guide>
        <p15:guide id="51" pos="739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26.sv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sv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30.sv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 Id="rId14" Type="http://schemas.openxmlformats.org/officeDocument/2006/relationships/image" Target="../media/image38.sv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26.sv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Layout" Target="../slideLayouts/slideLayout17.xml"/><Relationship Id="rId4" Type="http://schemas.openxmlformats.org/officeDocument/2006/relationships/image" Target="../media/image41.sv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102.xml"/></Relationships>
</file>

<file path=ppt/slides/_rels/slide8.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102.xml"/></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9DD422E-0CBF-42A4-DF3B-25A9BD2D4946}"/>
              </a:ext>
            </a:extLst>
          </p:cNvPr>
          <p:cNvSpPr>
            <a:spLocks noGrp="1"/>
          </p:cNvSpPr>
          <p:nvPr>
            <p:ph type="ctrTitle"/>
          </p:nvPr>
        </p:nvSpPr>
        <p:spPr/>
        <p:txBody>
          <a:bodyPr/>
          <a:lstStyle/>
          <a:p>
            <a:r>
              <a:rPr lang="pl-PL" sz="3600" dirty="0"/>
              <a:t>e-</a:t>
            </a:r>
            <a:r>
              <a:rPr lang="pl-PL" sz="3600" dirty="0" err="1"/>
              <a:t>Rechnung</a:t>
            </a:r>
            <a:r>
              <a:rPr lang="pl-PL" sz="3600" dirty="0"/>
              <a:t> in </a:t>
            </a:r>
            <a:r>
              <a:rPr lang="pl-PL" sz="3600" dirty="0" err="1"/>
              <a:t>Deutschland</a:t>
            </a:r>
            <a:r>
              <a:rPr lang="pl-PL" sz="3600" dirty="0"/>
              <a:t> </a:t>
            </a:r>
            <a:endParaRPr lang="pl-PL" dirty="0"/>
          </a:p>
        </p:txBody>
      </p:sp>
      <p:sp>
        <p:nvSpPr>
          <p:cNvPr id="9" name="Symbol zastępczy tekstu 8">
            <a:extLst>
              <a:ext uri="{FF2B5EF4-FFF2-40B4-BE49-F238E27FC236}">
                <a16:creationId xmlns:a16="http://schemas.microsoft.com/office/drawing/2014/main" id="{6826E953-9DAC-DEBC-8FF4-180F0D7E956A}"/>
              </a:ext>
            </a:extLst>
          </p:cNvPr>
          <p:cNvSpPr>
            <a:spLocks noGrp="1"/>
          </p:cNvSpPr>
          <p:nvPr>
            <p:ph type="body" sz="quarter" idx="17"/>
          </p:nvPr>
        </p:nvSpPr>
        <p:spPr>
          <a:xfrm>
            <a:off x="681036" y="5733019"/>
            <a:ext cx="5486400" cy="914400"/>
          </a:xfrm>
        </p:spPr>
        <p:txBody>
          <a:bodyPr>
            <a:normAutofit/>
          </a:bodyPr>
          <a:lstStyle/>
          <a:p>
            <a:r>
              <a:rPr lang="pl-PL" dirty="0"/>
              <a:t>IT &amp; Legal Consultant</a:t>
            </a:r>
          </a:p>
          <a:p>
            <a:r>
              <a:rPr lang="pl-PL" dirty="0"/>
              <a:t>Comarch EDI &amp; E-Invoicing</a:t>
            </a:r>
          </a:p>
          <a:p>
            <a:endParaRPr lang="pl-PL" dirty="0"/>
          </a:p>
        </p:txBody>
      </p:sp>
      <p:sp>
        <p:nvSpPr>
          <p:cNvPr id="8" name="Symbol zastępczy tekstu 7">
            <a:extLst>
              <a:ext uri="{FF2B5EF4-FFF2-40B4-BE49-F238E27FC236}">
                <a16:creationId xmlns:a16="http://schemas.microsoft.com/office/drawing/2014/main" id="{1EC694EE-F31C-B398-DDA0-8C480F27C205}"/>
              </a:ext>
            </a:extLst>
          </p:cNvPr>
          <p:cNvSpPr>
            <a:spLocks noGrp="1"/>
          </p:cNvSpPr>
          <p:nvPr>
            <p:ph type="body" sz="quarter" idx="14"/>
          </p:nvPr>
        </p:nvSpPr>
        <p:spPr/>
        <p:txBody>
          <a:bodyPr>
            <a:normAutofit/>
          </a:bodyPr>
          <a:lstStyle/>
          <a:p>
            <a:r>
              <a:rPr lang="en-US" dirty="0"/>
              <a:t>Michał Kacperek</a:t>
            </a:r>
            <a:endParaRPr lang="pl-PL" dirty="0"/>
          </a:p>
        </p:txBody>
      </p:sp>
      <p:pic>
        <p:nvPicPr>
          <p:cNvPr id="4" name="Symbol zastępczy obrazu 3">
            <a:extLst>
              <a:ext uri="{FF2B5EF4-FFF2-40B4-BE49-F238E27FC236}">
                <a16:creationId xmlns:a16="http://schemas.microsoft.com/office/drawing/2014/main" id="{F0AB1927-1FF3-D2C6-8886-F00BBF3B5C1D}"/>
              </a:ext>
            </a:extLst>
          </p:cNvPr>
          <p:cNvPicPr>
            <a:picLocks noGrp="1" noChangeAspect="1"/>
          </p:cNvPicPr>
          <p:nvPr>
            <p:ph type="pic" sz="quarter" idx="18"/>
          </p:nvPr>
        </p:nvPicPr>
        <p:blipFill>
          <a:blip r:embed="rId2"/>
          <a:srcRect/>
          <a:stretch>
            <a:fillRect/>
          </a:stretch>
        </p:blipFill>
        <p:spPr/>
      </p:pic>
    </p:spTree>
    <p:extLst>
      <p:ext uri="{BB962C8B-B14F-4D97-AF65-F5344CB8AC3E}">
        <p14:creationId xmlns:p14="http://schemas.microsoft.com/office/powerpoint/2010/main" val="29704500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658127E-A7EE-EAFD-C4CD-E35C45C84172}"/>
              </a:ext>
            </a:extLst>
          </p:cNvPr>
          <p:cNvSpPr>
            <a:spLocks noGrp="1"/>
          </p:cNvSpPr>
          <p:nvPr>
            <p:ph type="title"/>
          </p:nvPr>
        </p:nvSpPr>
        <p:spPr/>
        <p:txBody>
          <a:bodyPr/>
          <a:lstStyle/>
          <a:p>
            <a:r>
              <a:rPr lang="de-DE" dirty="0" err="1"/>
              <a:t>Deuschland</a:t>
            </a:r>
            <a:r>
              <a:rPr lang="de-DE" dirty="0"/>
              <a:t>: B2G E-Invoicing</a:t>
            </a:r>
            <a:endParaRPr lang="pl-PL" dirty="0"/>
          </a:p>
        </p:txBody>
      </p:sp>
      <p:grpSp>
        <p:nvGrpSpPr>
          <p:cNvPr id="3" name="Grupa 2">
            <a:extLst>
              <a:ext uri="{FF2B5EF4-FFF2-40B4-BE49-F238E27FC236}">
                <a16:creationId xmlns:a16="http://schemas.microsoft.com/office/drawing/2014/main" id="{ABA502CE-D53C-42E4-A68F-477D473BF240}"/>
              </a:ext>
            </a:extLst>
          </p:cNvPr>
          <p:cNvGrpSpPr/>
          <p:nvPr/>
        </p:nvGrpSpPr>
        <p:grpSpPr>
          <a:xfrm>
            <a:off x="1350001" y="2678448"/>
            <a:ext cx="9498871" cy="2964083"/>
            <a:chOff x="606823" y="2549675"/>
            <a:chExt cx="9498871" cy="2964083"/>
          </a:xfrm>
        </p:grpSpPr>
        <p:sp>
          <p:nvSpPr>
            <p:cNvPr id="80" name="Łuk 79">
              <a:extLst>
                <a:ext uri="{FF2B5EF4-FFF2-40B4-BE49-F238E27FC236}">
                  <a16:creationId xmlns:a16="http://schemas.microsoft.com/office/drawing/2014/main" id="{5550FFA7-9EDF-6BE8-1B0E-5AF43FF1F79C}"/>
                </a:ext>
              </a:extLst>
            </p:cNvPr>
            <p:cNvSpPr/>
            <p:nvPr/>
          </p:nvSpPr>
          <p:spPr>
            <a:xfrm rot="10800000">
              <a:off x="606823" y="4039181"/>
              <a:ext cx="1474577" cy="1474577"/>
            </a:xfrm>
            <a:prstGeom prst="arc">
              <a:avLst/>
            </a:prstGeom>
            <a:ln w="25400">
              <a:solidFill>
                <a:schemeClr val="accent2"/>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81" name="Łuk 80">
              <a:extLst>
                <a:ext uri="{FF2B5EF4-FFF2-40B4-BE49-F238E27FC236}">
                  <a16:creationId xmlns:a16="http://schemas.microsoft.com/office/drawing/2014/main" id="{38620038-823F-613A-B0A0-333F41088B1E}"/>
                </a:ext>
              </a:extLst>
            </p:cNvPr>
            <p:cNvSpPr/>
            <p:nvPr/>
          </p:nvSpPr>
          <p:spPr>
            <a:xfrm rot="16200000">
              <a:off x="610261" y="4039181"/>
              <a:ext cx="1474577" cy="1474577"/>
            </a:xfrm>
            <a:prstGeom prst="arc">
              <a:avLst/>
            </a:prstGeom>
            <a:ln w="25400">
              <a:solidFill>
                <a:schemeClr val="accent2"/>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82" name="Łuk 81">
              <a:extLst>
                <a:ext uri="{FF2B5EF4-FFF2-40B4-BE49-F238E27FC236}">
                  <a16:creationId xmlns:a16="http://schemas.microsoft.com/office/drawing/2014/main" id="{836E4EBC-4A28-CBC2-F9BC-83B5361D9F45}"/>
                </a:ext>
              </a:extLst>
            </p:cNvPr>
            <p:cNvSpPr/>
            <p:nvPr/>
          </p:nvSpPr>
          <p:spPr>
            <a:xfrm>
              <a:off x="8627679" y="2567905"/>
              <a:ext cx="1474577" cy="1474577"/>
            </a:xfrm>
            <a:prstGeom prst="arc">
              <a:avLst/>
            </a:prstGeom>
            <a:ln w="25400">
              <a:solidFill>
                <a:schemeClr val="accent2"/>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83" name="Łuk 82">
              <a:extLst>
                <a:ext uri="{FF2B5EF4-FFF2-40B4-BE49-F238E27FC236}">
                  <a16:creationId xmlns:a16="http://schemas.microsoft.com/office/drawing/2014/main" id="{DB8EAF10-AAF0-B9D1-32B6-9009D1DC0A1F}"/>
                </a:ext>
              </a:extLst>
            </p:cNvPr>
            <p:cNvSpPr/>
            <p:nvPr/>
          </p:nvSpPr>
          <p:spPr>
            <a:xfrm rot="5400000">
              <a:off x="8631117" y="2567905"/>
              <a:ext cx="1474577" cy="1474577"/>
            </a:xfrm>
            <a:prstGeom prst="arc">
              <a:avLst/>
            </a:prstGeom>
            <a:ln w="25400">
              <a:solidFill>
                <a:schemeClr val="accent2"/>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cxnSp>
          <p:nvCxnSpPr>
            <p:cNvPr id="84" name="Łącznik prosty 83">
              <a:extLst>
                <a:ext uri="{FF2B5EF4-FFF2-40B4-BE49-F238E27FC236}">
                  <a16:creationId xmlns:a16="http://schemas.microsoft.com/office/drawing/2014/main" id="{7729E208-7807-E00D-FB6D-EC4E3F2D595F}"/>
                </a:ext>
              </a:extLst>
            </p:cNvPr>
            <p:cNvCxnSpPr>
              <a:cxnSpLocks/>
              <a:stCxn id="81" idx="2"/>
              <a:endCxn id="83" idx="2"/>
            </p:cNvCxnSpPr>
            <p:nvPr/>
          </p:nvCxnSpPr>
          <p:spPr>
            <a:xfrm>
              <a:off x="1347550" y="4039181"/>
              <a:ext cx="8020855" cy="3301"/>
            </a:xfrm>
            <a:prstGeom prst="line">
              <a:avLst/>
            </a:prstGeom>
            <a:ln w="25400">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85" name="Łącznik prosty 84">
              <a:extLst>
                <a:ext uri="{FF2B5EF4-FFF2-40B4-BE49-F238E27FC236}">
                  <a16:creationId xmlns:a16="http://schemas.microsoft.com/office/drawing/2014/main" id="{3F31AA8C-5B51-BF41-2319-397E3C7DC49A}"/>
                </a:ext>
              </a:extLst>
            </p:cNvPr>
            <p:cNvCxnSpPr>
              <a:cxnSpLocks/>
              <a:stCxn id="5" idx="6"/>
              <a:endCxn id="4" idx="2"/>
            </p:cNvCxnSpPr>
            <p:nvPr/>
          </p:nvCxnSpPr>
          <p:spPr>
            <a:xfrm>
              <a:off x="3564322" y="2549675"/>
              <a:ext cx="604265" cy="0"/>
            </a:xfrm>
            <a:prstGeom prst="line">
              <a:avLst/>
            </a:prstGeom>
            <a:ln w="25400">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86" name="Łącznik prosty 85">
              <a:extLst>
                <a:ext uri="{FF2B5EF4-FFF2-40B4-BE49-F238E27FC236}">
                  <a16:creationId xmlns:a16="http://schemas.microsoft.com/office/drawing/2014/main" id="{F5F83B70-95D0-0817-21AB-3E23A21F9398}"/>
                </a:ext>
              </a:extLst>
            </p:cNvPr>
            <p:cNvCxnSpPr>
              <a:cxnSpLocks/>
              <a:stCxn id="4" idx="6"/>
              <a:endCxn id="8" idx="2"/>
            </p:cNvCxnSpPr>
            <p:nvPr/>
          </p:nvCxnSpPr>
          <p:spPr>
            <a:xfrm>
              <a:off x="6547193" y="2549675"/>
              <a:ext cx="604144" cy="0"/>
            </a:xfrm>
            <a:prstGeom prst="line">
              <a:avLst/>
            </a:prstGeom>
            <a:ln w="25400">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87" name="Łącznik prosty 86">
              <a:extLst>
                <a:ext uri="{FF2B5EF4-FFF2-40B4-BE49-F238E27FC236}">
                  <a16:creationId xmlns:a16="http://schemas.microsoft.com/office/drawing/2014/main" id="{B3815852-EC04-D11D-C260-FA55AC617B44}"/>
                </a:ext>
              </a:extLst>
            </p:cNvPr>
            <p:cNvCxnSpPr>
              <a:cxnSpLocks/>
              <a:stCxn id="11" idx="6"/>
              <a:endCxn id="10" idx="2"/>
            </p:cNvCxnSpPr>
            <p:nvPr/>
          </p:nvCxnSpPr>
          <p:spPr>
            <a:xfrm>
              <a:off x="3564322" y="5463876"/>
              <a:ext cx="1208409" cy="0"/>
            </a:xfrm>
            <a:prstGeom prst="line">
              <a:avLst/>
            </a:prstGeom>
            <a:ln w="25400">
              <a:solidFill>
                <a:schemeClr val="accent2"/>
              </a:solidFill>
              <a:prstDash val="sysDot"/>
            </a:ln>
          </p:spPr>
          <p:style>
            <a:lnRef idx="1">
              <a:schemeClr val="accent1"/>
            </a:lnRef>
            <a:fillRef idx="0">
              <a:schemeClr val="accent1"/>
            </a:fillRef>
            <a:effectRef idx="0">
              <a:schemeClr val="accent1"/>
            </a:effectRef>
            <a:fontRef idx="minor">
              <a:schemeClr val="tx1"/>
            </a:fontRef>
          </p:style>
        </p:cxnSp>
      </p:grpSp>
      <p:sp>
        <p:nvSpPr>
          <p:cNvPr id="4" name="Owal 3">
            <a:extLst>
              <a:ext uri="{FF2B5EF4-FFF2-40B4-BE49-F238E27FC236}">
                <a16:creationId xmlns:a16="http://schemas.microsoft.com/office/drawing/2014/main" id="{1C0B4C43-7F57-5889-0AAA-C91C2D02D241}"/>
              </a:ext>
            </a:extLst>
          </p:cNvPr>
          <p:cNvSpPr/>
          <p:nvPr/>
        </p:nvSpPr>
        <p:spPr>
          <a:xfrm>
            <a:off x="4911765" y="1489150"/>
            <a:ext cx="2378606" cy="2378596"/>
          </a:xfrm>
          <a:prstGeom prst="ellipse">
            <a:avLst/>
          </a:prstGeom>
          <a:solidFill>
            <a:schemeClr val="bg1"/>
          </a:solidFill>
          <a:ln w="31750">
            <a:gradFill>
              <a:gsLst>
                <a:gs pos="0">
                  <a:schemeClr val="accent1"/>
                </a:gs>
                <a:gs pos="100000">
                  <a:schemeClr val="accent2"/>
                </a:gs>
              </a:gsLst>
              <a:lin ang="0" scaled="0"/>
            </a:gradFill>
          </a:ln>
        </p:spPr>
        <p:style>
          <a:lnRef idx="1">
            <a:schemeClr val="accent1"/>
          </a:lnRef>
          <a:fillRef idx="0">
            <a:schemeClr val="accent1"/>
          </a:fillRef>
          <a:effectRef idx="0">
            <a:schemeClr val="accent1"/>
          </a:effectRef>
          <a:fontRef idx="minor">
            <a:schemeClr val="tx1"/>
          </a:fontRef>
        </p:style>
        <p:txBody>
          <a:bodyPr rot="0" spcFirstLastPara="0" vert="horz" wrap="square" lIns="0" tIns="180000" rIns="0" bIns="45720" numCol="1" spcCol="0" rtlCol="0" fromWordArt="0" anchor="ctr" anchorCtr="0" forceAA="0" compatLnSpc="1">
            <a:prstTxWarp prst="textNoShape">
              <a:avLst/>
            </a:prstTxWarp>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5" name="Owal 4">
            <a:extLst>
              <a:ext uri="{FF2B5EF4-FFF2-40B4-BE49-F238E27FC236}">
                <a16:creationId xmlns:a16="http://schemas.microsoft.com/office/drawing/2014/main" id="{E14DB8BF-236C-2C68-034D-472519AE9CF4}"/>
              </a:ext>
            </a:extLst>
          </p:cNvPr>
          <p:cNvSpPr/>
          <p:nvPr/>
        </p:nvSpPr>
        <p:spPr>
          <a:xfrm>
            <a:off x="1928894" y="1489150"/>
            <a:ext cx="2378606" cy="2378596"/>
          </a:xfrm>
          <a:prstGeom prst="ellipse">
            <a:avLst/>
          </a:prstGeom>
          <a:solidFill>
            <a:schemeClr val="bg1"/>
          </a:solidFill>
          <a:ln w="31750">
            <a:gradFill>
              <a:gsLst>
                <a:gs pos="0">
                  <a:schemeClr val="accent1"/>
                </a:gs>
                <a:gs pos="100000">
                  <a:schemeClr val="accent2"/>
                </a:gs>
              </a:gsLst>
              <a:lin ang="0" scaled="0"/>
            </a:gradFill>
          </a:ln>
        </p:spPr>
        <p:style>
          <a:lnRef idx="1">
            <a:schemeClr val="accent1"/>
          </a:lnRef>
          <a:fillRef idx="0">
            <a:schemeClr val="accent1"/>
          </a:fillRef>
          <a:effectRef idx="0">
            <a:schemeClr val="accent1"/>
          </a:effectRef>
          <a:fontRef idx="minor">
            <a:schemeClr val="tx1"/>
          </a:fontRef>
        </p:style>
        <p:txBody>
          <a:bodyPr rot="0" spcFirstLastPara="0" vert="horz" wrap="square" lIns="0" tIns="180000" rIns="0" bIns="45720" numCol="1" spcCol="0" rtlCol="0" fromWordArt="0" anchor="ctr" anchorCtr="0" forceAA="0" compatLnSpc="1">
            <a:prstTxWarp prst="textNoShape">
              <a:avLst/>
            </a:prstTxWarp>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6" name="Symbol zastępczy zawartości 2">
            <a:extLst>
              <a:ext uri="{FF2B5EF4-FFF2-40B4-BE49-F238E27FC236}">
                <a16:creationId xmlns:a16="http://schemas.microsoft.com/office/drawing/2014/main" id="{443F439C-410B-44F6-7E72-8E4F950DF2F8}"/>
              </a:ext>
            </a:extLst>
          </p:cNvPr>
          <p:cNvSpPr txBox="1">
            <a:spLocks/>
          </p:cNvSpPr>
          <p:nvPr/>
        </p:nvSpPr>
        <p:spPr>
          <a:xfrm>
            <a:off x="2267887" y="2805813"/>
            <a:ext cx="1700622" cy="1021892"/>
          </a:xfrm>
          <a:prstGeom prst="rect">
            <a:avLst/>
          </a:prstGeom>
        </p:spPr>
        <p:txBody>
          <a:bodyPr vert="horz" lIns="0" tIns="45720" rIns="0" bIns="45720" rtlCol="0">
            <a:norm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400"/>
              </a:spcBef>
              <a:spcAft>
                <a:spcPts val="400"/>
              </a:spcAft>
              <a:buClrTx/>
              <a:buSzPct val="90000"/>
              <a:buFont typeface="Wingdings" pitchFamily="2" charset="2"/>
              <a:buNone/>
              <a:tabLst/>
              <a:defRPr/>
            </a:pPr>
            <a:r>
              <a:rPr lang="pl-PL" sz="1200" dirty="0">
                <a:solidFill>
                  <a:srgbClr val="000000"/>
                </a:solidFill>
                <a:latin typeface="Roboto" panose="02000000000000000000" pitchFamily="2" charset="0"/>
                <a:ea typeface="Roboto" panose="02000000000000000000" pitchFamily="2" charset="0"/>
              </a:rPr>
              <a:t>B2G E-Invoicing </a:t>
            </a:r>
            <a:r>
              <a:rPr lang="pl-PL" sz="1200" dirty="0" err="1">
                <a:solidFill>
                  <a:srgbClr val="000000"/>
                </a:solidFill>
                <a:latin typeface="Roboto" panose="02000000000000000000" pitchFamily="2" charset="0"/>
                <a:ea typeface="Roboto" panose="02000000000000000000" pitchFamily="2" charset="0"/>
              </a:rPr>
              <a:t>Richtlinie</a:t>
            </a:r>
            <a:r>
              <a:rPr kumimoji="0" lang="pl-PL" sz="12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rPr>
              <a:t> </a:t>
            </a:r>
            <a:endParaRPr kumimoji="0" lang="en-US" sz="12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7" name="Symbol zastępczy zawartości 2">
            <a:extLst>
              <a:ext uri="{FF2B5EF4-FFF2-40B4-BE49-F238E27FC236}">
                <a16:creationId xmlns:a16="http://schemas.microsoft.com/office/drawing/2014/main" id="{50188F2C-8F35-9D1B-883B-38A2F8BD8FBA}"/>
              </a:ext>
            </a:extLst>
          </p:cNvPr>
          <p:cNvSpPr txBox="1">
            <a:spLocks/>
          </p:cNvSpPr>
          <p:nvPr/>
        </p:nvSpPr>
        <p:spPr>
          <a:xfrm>
            <a:off x="5151393" y="2805813"/>
            <a:ext cx="1856792" cy="884974"/>
          </a:xfrm>
          <a:prstGeom prst="rect">
            <a:avLst/>
          </a:prstGeom>
        </p:spPr>
        <p:txBody>
          <a:bodyPr vert="horz" lIns="0" tIns="45720" rIns="0" bIns="45720" rtlCol="0">
            <a:norm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400"/>
              </a:spcBef>
              <a:spcAft>
                <a:spcPts val="400"/>
              </a:spcAft>
              <a:buClrTx/>
              <a:buSzPct val="90000"/>
              <a:buFont typeface="Wingdings" pitchFamily="2" charset="2"/>
              <a:buNone/>
              <a:tabLst/>
              <a:defRPr/>
            </a:pPr>
            <a:r>
              <a:rPr kumimoji="0" lang="pl-PL" sz="1200" b="0" i="0" u="none" strike="noStrike" kern="1200" cap="none" spc="0" normalizeH="0" baseline="0" noProof="0" dirty="0" err="1">
                <a:ln>
                  <a:noFill/>
                </a:ln>
                <a:solidFill>
                  <a:srgbClr val="000000">
                    <a:hueOff val="0"/>
                    <a:satOff val="0"/>
                    <a:lumOff val="0"/>
                    <a:alphaOff val="0"/>
                  </a:srgbClr>
                </a:solidFill>
                <a:effectLst/>
                <a:uLnTx/>
                <a:uFillTx/>
                <a:latin typeface="Roboto" panose="02000000000000000000" pitchFamily="2" charset="0"/>
                <a:ea typeface="Roboto" panose="02000000000000000000" pitchFamily="2" charset="0"/>
                <a:cs typeface="+mn-cs"/>
              </a:rPr>
              <a:t>elektronische</a:t>
            </a:r>
            <a:r>
              <a:rPr kumimoji="0" lang="pl-PL" sz="1200" b="0" i="0" u="none" strike="noStrike" kern="1200" cap="none" spc="0" normalizeH="0" baseline="0" noProof="0" dirty="0">
                <a:ln>
                  <a:noFill/>
                </a:ln>
                <a:solidFill>
                  <a:srgbClr val="000000">
                    <a:hueOff val="0"/>
                    <a:satOff val="0"/>
                    <a:lumOff val="0"/>
                    <a:alphaOff val="0"/>
                  </a:srgbClr>
                </a:solidFill>
                <a:effectLst/>
                <a:uLnTx/>
                <a:uFillTx/>
                <a:latin typeface="Roboto" panose="02000000000000000000" pitchFamily="2" charset="0"/>
                <a:ea typeface="Roboto" panose="02000000000000000000" pitchFamily="2" charset="0"/>
                <a:cs typeface="+mn-cs"/>
              </a:rPr>
              <a:t> </a:t>
            </a:r>
            <a:r>
              <a:rPr kumimoji="0" lang="pl-PL" sz="1200" b="0" i="0" u="none" strike="noStrike" kern="1200" cap="none" spc="0" normalizeH="0" baseline="0" noProof="0" dirty="0" err="1">
                <a:ln>
                  <a:noFill/>
                </a:ln>
                <a:solidFill>
                  <a:srgbClr val="000000">
                    <a:hueOff val="0"/>
                    <a:satOff val="0"/>
                    <a:lumOff val="0"/>
                    <a:alphaOff val="0"/>
                  </a:srgbClr>
                </a:solidFill>
                <a:effectLst/>
                <a:uLnTx/>
                <a:uFillTx/>
                <a:latin typeface="Roboto" panose="02000000000000000000" pitchFamily="2" charset="0"/>
                <a:ea typeface="Roboto" panose="02000000000000000000" pitchFamily="2" charset="0"/>
                <a:cs typeface="+mn-cs"/>
              </a:rPr>
              <a:t>Rechnungsstellungspflicht</a:t>
            </a:r>
            <a:r>
              <a:rPr kumimoji="0" lang="pl-PL" sz="1200" b="0" i="0" u="none" strike="noStrike" kern="1200" cap="none" spc="0" normalizeH="0" baseline="0" noProof="0" dirty="0">
                <a:ln>
                  <a:noFill/>
                </a:ln>
                <a:solidFill>
                  <a:srgbClr val="000000">
                    <a:hueOff val="0"/>
                    <a:satOff val="0"/>
                    <a:lumOff val="0"/>
                    <a:alphaOff val="0"/>
                  </a:srgbClr>
                </a:solidFill>
                <a:effectLst/>
                <a:uLnTx/>
                <a:uFillTx/>
                <a:latin typeface="Roboto" panose="02000000000000000000" pitchFamily="2" charset="0"/>
                <a:ea typeface="Roboto" panose="02000000000000000000" pitchFamily="2" charset="0"/>
                <a:cs typeface="+mn-cs"/>
              </a:rPr>
              <a:t> </a:t>
            </a:r>
            <a:r>
              <a:rPr kumimoji="0" lang="pl-PL" sz="1200" b="0" i="0" u="none" strike="noStrike" kern="1200" cap="none" spc="0" normalizeH="0" baseline="0" noProof="0" dirty="0" err="1">
                <a:ln>
                  <a:noFill/>
                </a:ln>
                <a:solidFill>
                  <a:srgbClr val="000000">
                    <a:hueOff val="0"/>
                    <a:satOff val="0"/>
                    <a:lumOff val="0"/>
                    <a:alphaOff val="0"/>
                  </a:srgbClr>
                </a:solidFill>
                <a:effectLst/>
                <a:uLnTx/>
                <a:uFillTx/>
                <a:latin typeface="Roboto" panose="02000000000000000000" pitchFamily="2" charset="0"/>
                <a:ea typeface="Roboto" panose="02000000000000000000" pitchFamily="2" charset="0"/>
                <a:cs typeface="+mn-cs"/>
              </a:rPr>
              <a:t>auf</a:t>
            </a:r>
            <a:r>
              <a:rPr kumimoji="0" lang="pl-PL" sz="1200" b="0" i="0" u="none" strike="noStrike" kern="1200" cap="none" spc="0" normalizeH="0" baseline="0" noProof="0" dirty="0">
                <a:ln>
                  <a:noFill/>
                </a:ln>
                <a:solidFill>
                  <a:srgbClr val="000000">
                    <a:hueOff val="0"/>
                    <a:satOff val="0"/>
                    <a:lumOff val="0"/>
                    <a:alphaOff val="0"/>
                  </a:srgbClr>
                </a:solidFill>
                <a:effectLst/>
                <a:uLnTx/>
                <a:uFillTx/>
                <a:latin typeface="Roboto" panose="02000000000000000000" pitchFamily="2" charset="0"/>
                <a:ea typeface="Roboto" panose="02000000000000000000" pitchFamily="2" charset="0"/>
                <a:cs typeface="+mn-cs"/>
              </a:rPr>
              <a:t> </a:t>
            </a:r>
            <a:r>
              <a:rPr kumimoji="0" lang="pl-PL" sz="1200" b="0" i="0" u="none" strike="noStrike" kern="1200" cap="none" spc="0" normalizeH="0" baseline="0" noProof="0" dirty="0" err="1">
                <a:ln>
                  <a:noFill/>
                </a:ln>
                <a:solidFill>
                  <a:srgbClr val="000000">
                    <a:hueOff val="0"/>
                    <a:satOff val="0"/>
                    <a:lumOff val="0"/>
                    <a:alphaOff val="0"/>
                  </a:srgbClr>
                </a:solidFill>
                <a:effectLst/>
                <a:uLnTx/>
                <a:uFillTx/>
                <a:latin typeface="Roboto" panose="02000000000000000000" pitchFamily="2" charset="0"/>
                <a:ea typeface="Roboto" panose="02000000000000000000" pitchFamily="2" charset="0"/>
                <a:cs typeface="+mn-cs"/>
              </a:rPr>
              <a:t>Bundesebene</a:t>
            </a:r>
            <a:endParaRPr kumimoji="0" lang="en-US" sz="1200" b="0" i="0" u="none" strike="noStrike" kern="1200" cap="none" spc="0" normalizeH="0" baseline="0" noProof="0" dirty="0">
              <a:ln>
                <a:noFill/>
              </a:ln>
              <a:solidFill>
                <a:srgbClr val="000000">
                  <a:hueOff val="0"/>
                  <a:satOff val="0"/>
                  <a:lumOff val="0"/>
                  <a:alphaOff val="0"/>
                </a:srgbClr>
              </a:solidFill>
              <a:effectLst/>
              <a:uLnTx/>
              <a:uFillTx/>
              <a:latin typeface="Roboto" panose="02000000000000000000" pitchFamily="2" charset="0"/>
              <a:ea typeface="Roboto" panose="02000000000000000000" pitchFamily="2" charset="0"/>
              <a:cs typeface="+mn-cs"/>
            </a:endParaRPr>
          </a:p>
        </p:txBody>
      </p:sp>
      <p:sp>
        <p:nvSpPr>
          <p:cNvPr id="8" name="Owal 7">
            <a:extLst>
              <a:ext uri="{FF2B5EF4-FFF2-40B4-BE49-F238E27FC236}">
                <a16:creationId xmlns:a16="http://schemas.microsoft.com/office/drawing/2014/main" id="{FB478816-DE32-31DB-7709-D8FE9EE83D0E}"/>
              </a:ext>
            </a:extLst>
          </p:cNvPr>
          <p:cNvSpPr/>
          <p:nvPr/>
        </p:nvSpPr>
        <p:spPr>
          <a:xfrm>
            <a:off x="7894515" y="1489150"/>
            <a:ext cx="2378606" cy="2378596"/>
          </a:xfrm>
          <a:prstGeom prst="ellipse">
            <a:avLst/>
          </a:prstGeom>
          <a:solidFill>
            <a:schemeClr val="bg1"/>
          </a:solidFill>
          <a:ln w="31750">
            <a:gradFill>
              <a:gsLst>
                <a:gs pos="0">
                  <a:schemeClr val="accent1"/>
                </a:gs>
                <a:gs pos="100000">
                  <a:schemeClr val="accent2"/>
                </a:gs>
              </a:gsLst>
              <a:lin ang="0" scaled="0"/>
            </a:gradFill>
          </a:ln>
        </p:spPr>
        <p:style>
          <a:lnRef idx="1">
            <a:schemeClr val="accent1"/>
          </a:lnRef>
          <a:fillRef idx="0">
            <a:schemeClr val="accent1"/>
          </a:fillRef>
          <a:effectRef idx="0">
            <a:schemeClr val="accent1"/>
          </a:effectRef>
          <a:fontRef idx="minor">
            <a:schemeClr val="tx1"/>
          </a:fontRef>
        </p:style>
        <p:txBody>
          <a:bodyPr rot="0" spcFirstLastPara="0" vert="horz" wrap="square" lIns="0" tIns="180000" rIns="0" bIns="45720" numCol="1" spcCol="0" rtlCol="0" fromWordArt="0" anchor="ctr" anchorCtr="0" forceAA="0" compatLnSpc="1">
            <a:prstTxWarp prst="textNoShape">
              <a:avLst/>
            </a:prstTxWarp>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9" name="Symbol zastępczy zawartości 2">
            <a:extLst>
              <a:ext uri="{FF2B5EF4-FFF2-40B4-BE49-F238E27FC236}">
                <a16:creationId xmlns:a16="http://schemas.microsoft.com/office/drawing/2014/main" id="{2DFE6AA8-4249-7759-2CAE-6AE7BBCB8B63}"/>
              </a:ext>
            </a:extLst>
          </p:cNvPr>
          <p:cNvSpPr txBox="1">
            <a:spLocks/>
          </p:cNvSpPr>
          <p:nvPr/>
        </p:nvSpPr>
        <p:spPr>
          <a:xfrm>
            <a:off x="8233507" y="2805813"/>
            <a:ext cx="1700622" cy="884974"/>
          </a:xfrm>
          <a:prstGeom prst="rect">
            <a:avLst/>
          </a:prstGeom>
        </p:spPr>
        <p:txBody>
          <a:bodyPr vert="horz" lIns="0" tIns="45720" rIns="0" bIns="45720" rtlCol="0">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400"/>
              </a:spcBef>
              <a:spcAft>
                <a:spcPts val="400"/>
              </a:spcAft>
              <a:buClrTx/>
              <a:buSzPct val="90000"/>
              <a:buFont typeface="Wingdings" pitchFamily="2" charset="2"/>
              <a:buNone/>
              <a:tabLst/>
              <a:defRPr/>
            </a:pPr>
            <a:r>
              <a:rPr lang="de-DE" sz="1200" dirty="0">
                <a:solidFill>
                  <a:srgbClr val="000000">
                    <a:hueOff val="0"/>
                    <a:satOff val="0"/>
                    <a:lumOff val="0"/>
                    <a:alphaOff val="0"/>
                  </a:srgbClr>
                </a:solidFill>
              </a:rPr>
              <a:t>Bundesländer haben eigene Regierungsportale entwickelt</a:t>
            </a:r>
            <a:endParaRPr kumimoji="0" lang="en-US" sz="1200" b="0" i="0" u="none" strike="noStrike" kern="1200" cap="none" spc="0" normalizeH="0" baseline="0" noProof="0" dirty="0">
              <a:ln>
                <a:noFill/>
              </a:ln>
              <a:solidFill>
                <a:srgbClr val="000000">
                  <a:hueOff val="0"/>
                  <a:satOff val="0"/>
                  <a:lumOff val="0"/>
                  <a:alphaOff val="0"/>
                </a:srgbClr>
              </a:solidFill>
              <a:effectLst/>
              <a:uLnTx/>
              <a:uFillTx/>
              <a:latin typeface="Roboto" panose="02000000000000000000" pitchFamily="2" charset="0"/>
              <a:ea typeface="Roboto" panose="02000000000000000000" pitchFamily="2" charset="0"/>
              <a:cs typeface="+mn-cs"/>
            </a:endParaRPr>
          </a:p>
        </p:txBody>
      </p:sp>
      <p:sp>
        <p:nvSpPr>
          <p:cNvPr id="10" name="Owal 9">
            <a:extLst>
              <a:ext uri="{FF2B5EF4-FFF2-40B4-BE49-F238E27FC236}">
                <a16:creationId xmlns:a16="http://schemas.microsoft.com/office/drawing/2014/main" id="{52A02FCC-CB42-2FD0-1D45-10EE3342801F}"/>
              </a:ext>
            </a:extLst>
          </p:cNvPr>
          <p:cNvSpPr/>
          <p:nvPr/>
        </p:nvSpPr>
        <p:spPr>
          <a:xfrm>
            <a:off x="5515909" y="4403351"/>
            <a:ext cx="2378606" cy="2378596"/>
          </a:xfrm>
          <a:prstGeom prst="ellipse">
            <a:avLst/>
          </a:prstGeom>
          <a:solidFill>
            <a:schemeClr val="bg1"/>
          </a:solidFill>
          <a:ln w="31750">
            <a:gradFill>
              <a:gsLst>
                <a:gs pos="0">
                  <a:schemeClr val="accent1"/>
                </a:gs>
                <a:gs pos="100000">
                  <a:schemeClr val="accent2"/>
                </a:gs>
              </a:gsLst>
              <a:lin ang="0" scaled="0"/>
            </a:gradFill>
          </a:ln>
        </p:spPr>
        <p:style>
          <a:lnRef idx="1">
            <a:schemeClr val="accent1"/>
          </a:lnRef>
          <a:fillRef idx="0">
            <a:schemeClr val="accent1"/>
          </a:fillRef>
          <a:effectRef idx="0">
            <a:schemeClr val="accent1"/>
          </a:effectRef>
          <a:fontRef idx="minor">
            <a:schemeClr val="tx1"/>
          </a:fontRef>
        </p:style>
        <p:txBody>
          <a:bodyPr rot="0" spcFirstLastPara="0" vert="horz" wrap="square" lIns="0" tIns="180000" rIns="0" bIns="45720" numCol="1" spcCol="0" rtlCol="0" fromWordArt="0" anchor="ctr" anchorCtr="0" forceAA="0" compatLnSpc="1">
            <a:prstTxWarp prst="textNoShape">
              <a:avLst/>
            </a:prstTxWarp>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11" name="Owal 10">
            <a:extLst>
              <a:ext uri="{FF2B5EF4-FFF2-40B4-BE49-F238E27FC236}">
                <a16:creationId xmlns:a16="http://schemas.microsoft.com/office/drawing/2014/main" id="{B0E626ED-BB9F-7C8A-043B-88E01E2DB22F}"/>
              </a:ext>
            </a:extLst>
          </p:cNvPr>
          <p:cNvSpPr/>
          <p:nvPr/>
        </p:nvSpPr>
        <p:spPr>
          <a:xfrm>
            <a:off x="1928894" y="4403351"/>
            <a:ext cx="2378606" cy="2378596"/>
          </a:xfrm>
          <a:prstGeom prst="ellipse">
            <a:avLst/>
          </a:prstGeom>
          <a:solidFill>
            <a:schemeClr val="bg1"/>
          </a:solidFill>
          <a:ln w="31750">
            <a:gradFill>
              <a:gsLst>
                <a:gs pos="0">
                  <a:schemeClr val="accent1"/>
                </a:gs>
                <a:gs pos="100000">
                  <a:schemeClr val="accent2"/>
                </a:gs>
              </a:gsLst>
              <a:lin ang="0" scaled="0"/>
            </a:gradFill>
          </a:ln>
        </p:spPr>
        <p:style>
          <a:lnRef idx="1">
            <a:schemeClr val="accent1"/>
          </a:lnRef>
          <a:fillRef idx="0">
            <a:schemeClr val="accent1"/>
          </a:fillRef>
          <a:effectRef idx="0">
            <a:schemeClr val="accent1"/>
          </a:effectRef>
          <a:fontRef idx="minor">
            <a:schemeClr val="tx1"/>
          </a:fontRef>
        </p:style>
        <p:txBody>
          <a:bodyPr rot="0" spcFirstLastPara="0" vert="horz" wrap="square" lIns="0" tIns="180000" rIns="0" bIns="45720" numCol="1" spcCol="0" rtlCol="0" fromWordArt="0" anchor="ctr" anchorCtr="0" forceAA="0" compatLnSpc="1">
            <a:prstTxWarp prst="textNoShape">
              <a:avLst/>
            </a:prstTxWarp>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12" name="Symbol zastępczy zawartości 2">
            <a:extLst>
              <a:ext uri="{FF2B5EF4-FFF2-40B4-BE49-F238E27FC236}">
                <a16:creationId xmlns:a16="http://schemas.microsoft.com/office/drawing/2014/main" id="{63561EDF-3DA6-2812-510E-0019B9C1FFED}"/>
              </a:ext>
            </a:extLst>
          </p:cNvPr>
          <p:cNvSpPr txBox="1">
            <a:spLocks/>
          </p:cNvSpPr>
          <p:nvPr/>
        </p:nvSpPr>
        <p:spPr>
          <a:xfrm>
            <a:off x="2266674" y="5620988"/>
            <a:ext cx="1700622" cy="1021892"/>
          </a:xfrm>
          <a:prstGeom prst="rect">
            <a:avLst/>
          </a:prstGeom>
        </p:spPr>
        <p:txBody>
          <a:bodyPr vert="horz" lIns="0" tIns="45720" rIns="0" bIns="45720" rtlCol="0">
            <a:norm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400"/>
              </a:spcBef>
              <a:spcAft>
                <a:spcPts val="400"/>
              </a:spcAft>
              <a:buClrTx/>
              <a:buSzPct val="90000"/>
              <a:buFont typeface="Wingdings" pitchFamily="2" charset="2"/>
              <a:buNone/>
              <a:tabLst/>
              <a:defRPr/>
            </a:pPr>
            <a:r>
              <a:rPr kumimoji="0" lang="de-DE" sz="12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rPr>
              <a:t>Gesetzesentwurf zur obligatorischen </a:t>
            </a:r>
            <a:r>
              <a:rPr kumimoji="0" lang="pl-PL" sz="1200" b="0" i="0" u="none" strike="noStrike" kern="1200" cap="none" spc="0" normalizeH="0" baseline="0" noProof="0" dirty="0" err="1">
                <a:ln>
                  <a:noFill/>
                </a:ln>
                <a:solidFill>
                  <a:srgbClr val="000000"/>
                </a:solidFill>
                <a:effectLst/>
                <a:uLnTx/>
                <a:uFillTx/>
                <a:latin typeface="Roboto" panose="02000000000000000000" pitchFamily="2" charset="0"/>
                <a:ea typeface="Roboto" panose="02000000000000000000" pitchFamily="2" charset="0"/>
                <a:cs typeface="+mn-cs"/>
              </a:rPr>
              <a:t>elektronischen</a:t>
            </a:r>
            <a:r>
              <a:rPr kumimoji="0" lang="pl-PL" sz="12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rPr>
              <a:t> </a:t>
            </a:r>
            <a:r>
              <a:rPr kumimoji="0" lang="pl-PL" sz="1200" b="0" i="0" u="none" strike="noStrike" kern="1200" cap="none" spc="0" normalizeH="0" baseline="0" noProof="0" dirty="0" err="1">
                <a:ln>
                  <a:noFill/>
                </a:ln>
                <a:solidFill>
                  <a:srgbClr val="000000"/>
                </a:solidFill>
                <a:effectLst/>
                <a:uLnTx/>
                <a:uFillTx/>
                <a:latin typeface="Roboto" panose="02000000000000000000" pitchFamily="2" charset="0"/>
                <a:ea typeface="Roboto" panose="02000000000000000000" pitchFamily="2" charset="0"/>
                <a:cs typeface="+mn-cs"/>
              </a:rPr>
              <a:t>Rechnungsstellung</a:t>
            </a:r>
            <a:r>
              <a:rPr kumimoji="0" lang="pl-PL" sz="12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rPr>
              <a:t> f</a:t>
            </a:r>
            <a:r>
              <a:rPr kumimoji="0" lang="de-DE" sz="1200" b="0" i="0" u="none" strike="noStrike" kern="1200" cap="none" spc="0" normalizeH="0" baseline="0" noProof="0" dirty="0" err="1">
                <a:ln>
                  <a:noFill/>
                </a:ln>
                <a:solidFill>
                  <a:srgbClr val="000000"/>
                </a:solidFill>
                <a:effectLst/>
                <a:uLnTx/>
                <a:uFillTx/>
                <a:latin typeface="Roboto" panose="02000000000000000000" pitchFamily="2" charset="0"/>
                <a:ea typeface="Roboto" panose="02000000000000000000" pitchFamily="2" charset="0"/>
                <a:cs typeface="+mn-cs"/>
              </a:rPr>
              <a:t>ür</a:t>
            </a:r>
            <a:r>
              <a:rPr kumimoji="0" lang="de-DE" sz="12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rPr>
              <a:t> B2B</a:t>
            </a:r>
            <a:endParaRPr kumimoji="0" lang="en-US" sz="1200" b="1"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13" name="Symbol zastępczy zawartości 2">
            <a:extLst>
              <a:ext uri="{FF2B5EF4-FFF2-40B4-BE49-F238E27FC236}">
                <a16:creationId xmlns:a16="http://schemas.microsoft.com/office/drawing/2014/main" id="{D821B7B7-EDFA-3238-E8BE-4A4118D45DB9}"/>
              </a:ext>
            </a:extLst>
          </p:cNvPr>
          <p:cNvSpPr txBox="1">
            <a:spLocks/>
          </p:cNvSpPr>
          <p:nvPr/>
        </p:nvSpPr>
        <p:spPr>
          <a:xfrm>
            <a:off x="5854901" y="5579993"/>
            <a:ext cx="1700622" cy="884974"/>
          </a:xfrm>
          <a:prstGeom prst="rect">
            <a:avLst/>
          </a:prstGeom>
        </p:spPr>
        <p:txBody>
          <a:bodyPr vert="horz" lIns="0" tIns="45720" rIns="0" bIns="45720" rtlCol="0">
            <a:normAutofit fontScale="92500" lnSpcReduction="20000"/>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400"/>
              </a:spcBef>
              <a:spcAft>
                <a:spcPts val="400"/>
              </a:spcAft>
              <a:buClrTx/>
              <a:buSzPct val="90000"/>
              <a:buFont typeface="Wingdings" pitchFamily="2" charset="2"/>
              <a:buNone/>
              <a:tabLst/>
              <a:defRPr/>
            </a:pPr>
            <a:r>
              <a:rPr lang="de-DE" sz="1200" dirty="0">
                <a:solidFill>
                  <a:srgbClr val="000000"/>
                </a:solidFill>
                <a:latin typeface="Roboto" panose="02000000000000000000" pitchFamily="2" charset="0"/>
                <a:ea typeface="Roboto" panose="02000000000000000000" pitchFamily="2" charset="0"/>
              </a:rPr>
              <a:t>Clearance </a:t>
            </a:r>
          </a:p>
          <a:p>
            <a:pPr marL="0" marR="0" lvl="0" indent="0" algn="ctr" defTabSz="914400" rtl="0" eaLnBrk="1" fontAlgn="auto" latinLnBrk="0" hangingPunct="1">
              <a:lnSpc>
                <a:spcPct val="100000"/>
              </a:lnSpc>
              <a:spcBef>
                <a:spcPts val="400"/>
              </a:spcBef>
              <a:spcAft>
                <a:spcPts val="400"/>
              </a:spcAft>
              <a:buClrTx/>
              <a:buSzPct val="90000"/>
              <a:buFont typeface="Wingdings" pitchFamily="2" charset="2"/>
              <a:buNone/>
              <a:tabLst/>
              <a:defRPr/>
            </a:pPr>
            <a:r>
              <a:rPr lang="de-DE" sz="1200" dirty="0">
                <a:solidFill>
                  <a:srgbClr val="000000"/>
                </a:solidFill>
                <a:latin typeface="Roboto" panose="02000000000000000000" pitchFamily="2" charset="0"/>
                <a:ea typeface="Roboto" panose="02000000000000000000" pitchFamily="2" charset="0"/>
              </a:rPr>
              <a:t>bzw. </a:t>
            </a:r>
          </a:p>
          <a:p>
            <a:pPr marL="0" marR="0" lvl="0" indent="0" algn="ctr" defTabSz="914400" rtl="0" eaLnBrk="1" fontAlgn="auto" latinLnBrk="0" hangingPunct="1">
              <a:lnSpc>
                <a:spcPct val="100000"/>
              </a:lnSpc>
              <a:spcBef>
                <a:spcPts val="400"/>
              </a:spcBef>
              <a:spcAft>
                <a:spcPts val="400"/>
              </a:spcAft>
              <a:buClrTx/>
              <a:buSzPct val="90000"/>
              <a:buFont typeface="Wingdings" pitchFamily="2" charset="2"/>
              <a:buNone/>
              <a:tabLst/>
              <a:defRPr/>
            </a:pPr>
            <a:r>
              <a:rPr lang="de-DE" sz="1200" dirty="0">
                <a:solidFill>
                  <a:srgbClr val="000000"/>
                </a:solidFill>
                <a:latin typeface="Roboto" panose="02000000000000000000" pitchFamily="2" charset="0"/>
                <a:ea typeface="Roboto" panose="02000000000000000000" pitchFamily="2" charset="0"/>
              </a:rPr>
              <a:t>Real Time Reporting Platform</a:t>
            </a:r>
            <a:endParaRPr kumimoji="0" lang="en-US" sz="12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grpSp>
        <p:nvGrpSpPr>
          <p:cNvPr id="15" name="Group 101">
            <a:extLst>
              <a:ext uri="{FF2B5EF4-FFF2-40B4-BE49-F238E27FC236}">
                <a16:creationId xmlns:a16="http://schemas.microsoft.com/office/drawing/2014/main" id="{22D368C9-7BE6-16E5-4210-E92A636C4F7D}"/>
              </a:ext>
            </a:extLst>
          </p:cNvPr>
          <p:cNvGrpSpPr>
            <a:grpSpLocks noChangeAspect="1"/>
          </p:cNvGrpSpPr>
          <p:nvPr/>
        </p:nvGrpSpPr>
        <p:grpSpPr bwMode="auto">
          <a:xfrm>
            <a:off x="5795322" y="1852592"/>
            <a:ext cx="632668" cy="746144"/>
            <a:chOff x="980" y="1236"/>
            <a:chExt cx="407" cy="480"/>
          </a:xfrm>
        </p:grpSpPr>
        <p:sp>
          <p:nvSpPr>
            <p:cNvPr id="59" name="Freeform 102">
              <a:extLst>
                <a:ext uri="{FF2B5EF4-FFF2-40B4-BE49-F238E27FC236}">
                  <a16:creationId xmlns:a16="http://schemas.microsoft.com/office/drawing/2014/main" id="{86366347-6AAE-AF24-8E45-77645E043115}"/>
                </a:ext>
              </a:extLst>
            </p:cNvPr>
            <p:cNvSpPr>
              <a:spLocks/>
            </p:cNvSpPr>
            <p:nvPr/>
          </p:nvSpPr>
          <p:spPr bwMode="auto">
            <a:xfrm>
              <a:off x="1230" y="1274"/>
              <a:ext cx="77" cy="77"/>
            </a:xfrm>
            <a:custGeom>
              <a:avLst/>
              <a:gdLst>
                <a:gd name="T0" fmla="*/ 0 w 32"/>
                <a:gd name="T1" fmla="*/ 0 h 32"/>
                <a:gd name="T2" fmla="*/ 0 w 32"/>
                <a:gd name="T3" fmla="*/ 20 h 32"/>
                <a:gd name="T4" fmla="*/ 12 w 32"/>
                <a:gd name="T5" fmla="*/ 32 h 32"/>
                <a:gd name="T6" fmla="*/ 32 w 32"/>
                <a:gd name="T7" fmla="*/ 32 h 32"/>
              </a:gdLst>
              <a:ahLst/>
              <a:cxnLst>
                <a:cxn ang="0">
                  <a:pos x="T0" y="T1"/>
                </a:cxn>
                <a:cxn ang="0">
                  <a:pos x="T2" y="T3"/>
                </a:cxn>
                <a:cxn ang="0">
                  <a:pos x="T4" y="T5"/>
                </a:cxn>
                <a:cxn ang="0">
                  <a:pos x="T6" y="T7"/>
                </a:cxn>
              </a:cxnLst>
              <a:rect l="0" t="0" r="r" b="b"/>
              <a:pathLst>
                <a:path w="32" h="32">
                  <a:moveTo>
                    <a:pt x="0" y="0"/>
                  </a:moveTo>
                  <a:cubicBezTo>
                    <a:pt x="0" y="20"/>
                    <a:pt x="0" y="20"/>
                    <a:pt x="0" y="20"/>
                  </a:cubicBezTo>
                  <a:cubicBezTo>
                    <a:pt x="0" y="27"/>
                    <a:pt x="5" y="32"/>
                    <a:pt x="12" y="32"/>
                  </a:cubicBezTo>
                  <a:cubicBezTo>
                    <a:pt x="32" y="32"/>
                    <a:pt x="32" y="32"/>
                    <a:pt x="32" y="32"/>
                  </a:cubicBezTo>
                </a:path>
              </a:pathLst>
            </a:custGeom>
            <a:noFill/>
            <a:ln w="2540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60" name="Freeform 103">
              <a:extLst>
                <a:ext uri="{FF2B5EF4-FFF2-40B4-BE49-F238E27FC236}">
                  <a16:creationId xmlns:a16="http://schemas.microsoft.com/office/drawing/2014/main" id="{3F868F93-C053-19B7-22A0-5CB946C973C6}"/>
                </a:ext>
              </a:extLst>
            </p:cNvPr>
            <p:cNvSpPr>
              <a:spLocks/>
            </p:cNvSpPr>
            <p:nvPr/>
          </p:nvSpPr>
          <p:spPr bwMode="auto">
            <a:xfrm>
              <a:off x="980" y="1236"/>
              <a:ext cx="366" cy="480"/>
            </a:xfrm>
            <a:custGeom>
              <a:avLst/>
              <a:gdLst>
                <a:gd name="T0" fmla="*/ 152 w 152"/>
                <a:gd name="T1" fmla="*/ 48 h 200"/>
                <a:gd name="T2" fmla="*/ 152 w 152"/>
                <a:gd name="T3" fmla="*/ 47 h 200"/>
                <a:gd name="T4" fmla="*/ 147 w 152"/>
                <a:gd name="T5" fmla="*/ 35 h 200"/>
                <a:gd name="T6" fmla="*/ 117 w 152"/>
                <a:gd name="T7" fmla="*/ 5 h 200"/>
                <a:gd name="T8" fmla="*/ 105 w 152"/>
                <a:gd name="T9" fmla="*/ 0 h 200"/>
                <a:gd name="T10" fmla="*/ 16 w 152"/>
                <a:gd name="T11" fmla="*/ 0 h 200"/>
                <a:gd name="T12" fmla="*/ 0 w 152"/>
                <a:gd name="T13" fmla="*/ 16 h 200"/>
                <a:gd name="T14" fmla="*/ 0 w 152"/>
                <a:gd name="T15" fmla="*/ 184 h 200"/>
                <a:gd name="T16" fmla="*/ 16 w 152"/>
                <a:gd name="T17" fmla="*/ 200 h 200"/>
                <a:gd name="T18" fmla="*/ 136 w 152"/>
                <a:gd name="T19" fmla="*/ 200 h 200"/>
                <a:gd name="T20" fmla="*/ 152 w 152"/>
                <a:gd name="T21" fmla="*/ 184 h 200"/>
                <a:gd name="T22" fmla="*/ 152 w 152"/>
                <a:gd name="T23" fmla="*/ 128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2" h="200">
                  <a:moveTo>
                    <a:pt x="152" y="48"/>
                  </a:moveTo>
                  <a:cubicBezTo>
                    <a:pt x="152" y="47"/>
                    <a:pt x="152" y="47"/>
                    <a:pt x="152" y="47"/>
                  </a:cubicBezTo>
                  <a:cubicBezTo>
                    <a:pt x="152" y="42"/>
                    <a:pt x="150" y="38"/>
                    <a:pt x="147" y="35"/>
                  </a:cubicBezTo>
                  <a:cubicBezTo>
                    <a:pt x="117" y="5"/>
                    <a:pt x="117" y="5"/>
                    <a:pt x="117" y="5"/>
                  </a:cubicBezTo>
                  <a:cubicBezTo>
                    <a:pt x="114" y="2"/>
                    <a:pt x="110" y="0"/>
                    <a:pt x="105" y="0"/>
                  </a:cubicBezTo>
                  <a:cubicBezTo>
                    <a:pt x="16" y="0"/>
                    <a:pt x="16" y="0"/>
                    <a:pt x="16" y="0"/>
                  </a:cubicBezTo>
                  <a:cubicBezTo>
                    <a:pt x="7" y="0"/>
                    <a:pt x="0" y="7"/>
                    <a:pt x="0" y="16"/>
                  </a:cubicBezTo>
                  <a:cubicBezTo>
                    <a:pt x="0" y="184"/>
                    <a:pt x="0" y="184"/>
                    <a:pt x="0" y="184"/>
                  </a:cubicBezTo>
                  <a:cubicBezTo>
                    <a:pt x="0" y="193"/>
                    <a:pt x="7" y="200"/>
                    <a:pt x="16" y="200"/>
                  </a:cubicBezTo>
                  <a:cubicBezTo>
                    <a:pt x="136" y="200"/>
                    <a:pt x="136" y="200"/>
                    <a:pt x="136" y="200"/>
                  </a:cubicBezTo>
                  <a:cubicBezTo>
                    <a:pt x="145" y="200"/>
                    <a:pt x="152" y="193"/>
                    <a:pt x="152" y="184"/>
                  </a:cubicBezTo>
                  <a:cubicBezTo>
                    <a:pt x="152" y="128"/>
                    <a:pt x="152" y="128"/>
                    <a:pt x="152" y="128"/>
                  </a:cubicBezTo>
                </a:path>
              </a:pathLst>
            </a:custGeom>
            <a:noFill/>
            <a:ln w="2540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61" name="Freeform 104">
              <a:extLst>
                <a:ext uri="{FF2B5EF4-FFF2-40B4-BE49-F238E27FC236}">
                  <a16:creationId xmlns:a16="http://schemas.microsoft.com/office/drawing/2014/main" id="{4AA281D2-53A5-A29B-45D7-9516135EE7B7}"/>
                </a:ext>
              </a:extLst>
            </p:cNvPr>
            <p:cNvSpPr>
              <a:spLocks/>
            </p:cNvSpPr>
            <p:nvPr/>
          </p:nvSpPr>
          <p:spPr bwMode="auto">
            <a:xfrm>
              <a:off x="1115" y="1418"/>
              <a:ext cx="240" cy="240"/>
            </a:xfrm>
            <a:custGeom>
              <a:avLst/>
              <a:gdLst>
                <a:gd name="T0" fmla="*/ 0 w 240"/>
                <a:gd name="T1" fmla="*/ 183 h 240"/>
                <a:gd name="T2" fmla="*/ 0 w 240"/>
                <a:gd name="T3" fmla="*/ 240 h 240"/>
                <a:gd name="T4" fmla="*/ 57 w 240"/>
                <a:gd name="T5" fmla="*/ 240 h 240"/>
                <a:gd name="T6" fmla="*/ 240 w 240"/>
                <a:gd name="T7" fmla="*/ 58 h 240"/>
                <a:gd name="T8" fmla="*/ 183 w 240"/>
                <a:gd name="T9" fmla="*/ 0 h 240"/>
                <a:gd name="T10" fmla="*/ 0 w 240"/>
                <a:gd name="T11" fmla="*/ 183 h 240"/>
              </a:gdLst>
              <a:ahLst/>
              <a:cxnLst>
                <a:cxn ang="0">
                  <a:pos x="T0" y="T1"/>
                </a:cxn>
                <a:cxn ang="0">
                  <a:pos x="T2" y="T3"/>
                </a:cxn>
                <a:cxn ang="0">
                  <a:pos x="T4" y="T5"/>
                </a:cxn>
                <a:cxn ang="0">
                  <a:pos x="T6" y="T7"/>
                </a:cxn>
                <a:cxn ang="0">
                  <a:pos x="T8" y="T9"/>
                </a:cxn>
                <a:cxn ang="0">
                  <a:pos x="T10" y="T11"/>
                </a:cxn>
              </a:cxnLst>
              <a:rect l="0" t="0" r="r" b="b"/>
              <a:pathLst>
                <a:path w="240" h="240">
                  <a:moveTo>
                    <a:pt x="0" y="183"/>
                  </a:moveTo>
                  <a:lnTo>
                    <a:pt x="0" y="240"/>
                  </a:lnTo>
                  <a:lnTo>
                    <a:pt x="57" y="240"/>
                  </a:lnTo>
                  <a:lnTo>
                    <a:pt x="240" y="58"/>
                  </a:lnTo>
                  <a:lnTo>
                    <a:pt x="183" y="0"/>
                  </a:lnTo>
                  <a:lnTo>
                    <a:pt x="0" y="183"/>
                  </a:lnTo>
                  <a:close/>
                </a:path>
              </a:pathLst>
            </a:custGeom>
            <a:noFill/>
            <a:ln w="25400" cap="flat">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62" name="Freeform 105">
              <a:extLst>
                <a:ext uri="{FF2B5EF4-FFF2-40B4-BE49-F238E27FC236}">
                  <a16:creationId xmlns:a16="http://schemas.microsoft.com/office/drawing/2014/main" id="{FD46D1AC-6942-1110-616C-7DDB6956CEB0}"/>
                </a:ext>
              </a:extLst>
            </p:cNvPr>
            <p:cNvSpPr>
              <a:spLocks/>
            </p:cNvSpPr>
            <p:nvPr/>
          </p:nvSpPr>
          <p:spPr bwMode="auto">
            <a:xfrm>
              <a:off x="1298" y="1387"/>
              <a:ext cx="89" cy="89"/>
            </a:xfrm>
            <a:custGeom>
              <a:avLst/>
              <a:gdLst>
                <a:gd name="T0" fmla="*/ 24 w 37"/>
                <a:gd name="T1" fmla="*/ 37 h 37"/>
                <a:gd name="T2" fmla="*/ 32 w 37"/>
                <a:gd name="T3" fmla="*/ 29 h 37"/>
                <a:gd name="T4" fmla="*/ 32 w 37"/>
                <a:gd name="T5" fmla="*/ 12 h 37"/>
                <a:gd name="T6" fmla="*/ 25 w 37"/>
                <a:gd name="T7" fmla="*/ 5 h 37"/>
                <a:gd name="T8" fmla="*/ 8 w 37"/>
                <a:gd name="T9" fmla="*/ 5 h 37"/>
                <a:gd name="T10" fmla="*/ 0 w 37"/>
                <a:gd name="T11" fmla="*/ 13 h 37"/>
              </a:gdLst>
              <a:ahLst/>
              <a:cxnLst>
                <a:cxn ang="0">
                  <a:pos x="T0" y="T1"/>
                </a:cxn>
                <a:cxn ang="0">
                  <a:pos x="T2" y="T3"/>
                </a:cxn>
                <a:cxn ang="0">
                  <a:pos x="T4" y="T5"/>
                </a:cxn>
                <a:cxn ang="0">
                  <a:pos x="T6" y="T7"/>
                </a:cxn>
                <a:cxn ang="0">
                  <a:pos x="T8" y="T9"/>
                </a:cxn>
                <a:cxn ang="0">
                  <a:pos x="T10" y="T11"/>
                </a:cxn>
              </a:cxnLst>
              <a:rect l="0" t="0" r="r" b="b"/>
              <a:pathLst>
                <a:path w="37" h="37">
                  <a:moveTo>
                    <a:pt x="24" y="37"/>
                  </a:moveTo>
                  <a:cubicBezTo>
                    <a:pt x="32" y="29"/>
                    <a:pt x="32" y="29"/>
                    <a:pt x="32" y="29"/>
                  </a:cubicBezTo>
                  <a:cubicBezTo>
                    <a:pt x="37" y="24"/>
                    <a:pt x="37" y="16"/>
                    <a:pt x="32" y="12"/>
                  </a:cubicBezTo>
                  <a:cubicBezTo>
                    <a:pt x="25" y="5"/>
                    <a:pt x="25" y="5"/>
                    <a:pt x="25" y="5"/>
                  </a:cubicBezTo>
                  <a:cubicBezTo>
                    <a:pt x="21" y="0"/>
                    <a:pt x="13" y="0"/>
                    <a:pt x="8" y="5"/>
                  </a:cubicBezTo>
                  <a:cubicBezTo>
                    <a:pt x="0" y="13"/>
                    <a:pt x="0" y="13"/>
                    <a:pt x="0" y="13"/>
                  </a:cubicBezTo>
                </a:path>
              </a:pathLst>
            </a:custGeom>
            <a:noFill/>
            <a:ln w="25400" cap="flat">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63" name="Line 106">
              <a:extLst>
                <a:ext uri="{FF2B5EF4-FFF2-40B4-BE49-F238E27FC236}">
                  <a16:creationId xmlns:a16="http://schemas.microsoft.com/office/drawing/2014/main" id="{B1C9AFF4-23DD-E7E5-EF03-28AAEBCFB9FA}"/>
                </a:ext>
              </a:extLst>
            </p:cNvPr>
            <p:cNvSpPr>
              <a:spLocks noChangeShapeType="1"/>
            </p:cNvSpPr>
            <p:nvPr/>
          </p:nvSpPr>
          <p:spPr bwMode="auto">
            <a:xfrm>
              <a:off x="1057" y="1428"/>
              <a:ext cx="192" cy="0"/>
            </a:xfrm>
            <a:prstGeom prst="line">
              <a:avLst/>
            </a:prstGeom>
            <a:noFill/>
            <a:ln w="25400"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64" name="Line 107">
              <a:extLst>
                <a:ext uri="{FF2B5EF4-FFF2-40B4-BE49-F238E27FC236}">
                  <a16:creationId xmlns:a16="http://schemas.microsoft.com/office/drawing/2014/main" id="{6D54B28E-B384-C605-0484-EAC69424725D}"/>
                </a:ext>
              </a:extLst>
            </p:cNvPr>
            <p:cNvSpPr>
              <a:spLocks noChangeShapeType="1"/>
            </p:cNvSpPr>
            <p:nvPr/>
          </p:nvSpPr>
          <p:spPr bwMode="auto">
            <a:xfrm>
              <a:off x="1057" y="1485"/>
              <a:ext cx="173" cy="0"/>
            </a:xfrm>
            <a:prstGeom prst="line">
              <a:avLst/>
            </a:prstGeom>
            <a:noFill/>
            <a:ln w="25400"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65" name="Line 108">
              <a:extLst>
                <a:ext uri="{FF2B5EF4-FFF2-40B4-BE49-F238E27FC236}">
                  <a16:creationId xmlns:a16="http://schemas.microsoft.com/office/drawing/2014/main" id="{426F951D-5CCE-92CB-D97C-06FEB872B71E}"/>
                </a:ext>
              </a:extLst>
            </p:cNvPr>
            <p:cNvSpPr>
              <a:spLocks noChangeShapeType="1"/>
            </p:cNvSpPr>
            <p:nvPr/>
          </p:nvSpPr>
          <p:spPr bwMode="auto">
            <a:xfrm>
              <a:off x="1057" y="1543"/>
              <a:ext cx="115" cy="0"/>
            </a:xfrm>
            <a:prstGeom prst="line">
              <a:avLst/>
            </a:prstGeom>
            <a:noFill/>
            <a:ln w="25400"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grpSp>
      <p:grpSp>
        <p:nvGrpSpPr>
          <p:cNvPr id="16" name="Group 40">
            <a:extLst>
              <a:ext uri="{FF2B5EF4-FFF2-40B4-BE49-F238E27FC236}">
                <a16:creationId xmlns:a16="http://schemas.microsoft.com/office/drawing/2014/main" id="{65BB3727-F465-DC85-3BE6-2D5B27E2A119}"/>
              </a:ext>
            </a:extLst>
          </p:cNvPr>
          <p:cNvGrpSpPr>
            <a:grpSpLocks noChangeAspect="1"/>
          </p:cNvGrpSpPr>
          <p:nvPr/>
        </p:nvGrpSpPr>
        <p:grpSpPr bwMode="auto">
          <a:xfrm>
            <a:off x="2716443" y="1793186"/>
            <a:ext cx="823913" cy="822327"/>
            <a:chOff x="1184" y="2513"/>
            <a:chExt cx="519" cy="518"/>
          </a:xfrm>
        </p:grpSpPr>
        <p:sp>
          <p:nvSpPr>
            <p:cNvPr id="41" name="Freeform 41">
              <a:extLst>
                <a:ext uri="{FF2B5EF4-FFF2-40B4-BE49-F238E27FC236}">
                  <a16:creationId xmlns:a16="http://schemas.microsoft.com/office/drawing/2014/main" id="{ADC3E3D8-76A2-7798-BD90-B98E6CB07BD7}"/>
                </a:ext>
              </a:extLst>
            </p:cNvPr>
            <p:cNvSpPr>
              <a:spLocks/>
            </p:cNvSpPr>
            <p:nvPr/>
          </p:nvSpPr>
          <p:spPr bwMode="auto">
            <a:xfrm>
              <a:off x="1299" y="2801"/>
              <a:ext cx="288" cy="76"/>
            </a:xfrm>
            <a:custGeom>
              <a:avLst/>
              <a:gdLst>
                <a:gd name="T0" fmla="*/ 0 w 288"/>
                <a:gd name="T1" fmla="*/ 76 h 76"/>
                <a:gd name="T2" fmla="*/ 0 w 288"/>
                <a:gd name="T3" fmla="*/ 38 h 76"/>
                <a:gd name="T4" fmla="*/ 144 w 288"/>
                <a:gd name="T5" fmla="*/ 0 h 76"/>
                <a:gd name="T6" fmla="*/ 288 w 288"/>
                <a:gd name="T7" fmla="*/ 38 h 76"/>
                <a:gd name="T8" fmla="*/ 288 w 288"/>
                <a:gd name="T9" fmla="*/ 76 h 76"/>
                <a:gd name="T10" fmla="*/ 0 w 288"/>
                <a:gd name="T11" fmla="*/ 76 h 76"/>
              </a:gdLst>
              <a:ahLst/>
              <a:cxnLst>
                <a:cxn ang="0">
                  <a:pos x="T0" y="T1"/>
                </a:cxn>
                <a:cxn ang="0">
                  <a:pos x="T2" y="T3"/>
                </a:cxn>
                <a:cxn ang="0">
                  <a:pos x="T4" y="T5"/>
                </a:cxn>
                <a:cxn ang="0">
                  <a:pos x="T6" y="T7"/>
                </a:cxn>
                <a:cxn ang="0">
                  <a:pos x="T8" y="T9"/>
                </a:cxn>
                <a:cxn ang="0">
                  <a:pos x="T10" y="T11"/>
                </a:cxn>
              </a:cxnLst>
              <a:rect l="0" t="0" r="r" b="b"/>
              <a:pathLst>
                <a:path w="288" h="76">
                  <a:moveTo>
                    <a:pt x="0" y="76"/>
                  </a:moveTo>
                  <a:lnTo>
                    <a:pt x="0" y="38"/>
                  </a:lnTo>
                  <a:lnTo>
                    <a:pt x="144" y="0"/>
                  </a:lnTo>
                  <a:lnTo>
                    <a:pt x="288" y="38"/>
                  </a:lnTo>
                  <a:lnTo>
                    <a:pt x="288" y="76"/>
                  </a:lnTo>
                  <a:lnTo>
                    <a:pt x="0" y="76"/>
                  </a:lnTo>
                  <a:close/>
                </a:path>
              </a:pathLst>
            </a:custGeom>
            <a:noFill/>
            <a:ln w="25400" cap="flat">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42" name="Freeform 42">
              <a:extLst>
                <a:ext uri="{FF2B5EF4-FFF2-40B4-BE49-F238E27FC236}">
                  <a16:creationId xmlns:a16="http://schemas.microsoft.com/office/drawing/2014/main" id="{17562417-F622-5A71-6A98-740AE8EB5E4B}"/>
                </a:ext>
              </a:extLst>
            </p:cNvPr>
            <p:cNvSpPr>
              <a:spLocks/>
            </p:cNvSpPr>
            <p:nvPr/>
          </p:nvSpPr>
          <p:spPr bwMode="auto">
            <a:xfrm>
              <a:off x="1587" y="2858"/>
              <a:ext cx="116" cy="58"/>
            </a:xfrm>
            <a:custGeom>
              <a:avLst/>
              <a:gdLst>
                <a:gd name="T0" fmla="*/ 0 w 48"/>
                <a:gd name="T1" fmla="*/ 0 h 24"/>
                <a:gd name="T2" fmla="*/ 44 w 48"/>
                <a:gd name="T3" fmla="*/ 0 h 24"/>
                <a:gd name="T4" fmla="*/ 48 w 48"/>
                <a:gd name="T5" fmla="*/ 4 h 24"/>
                <a:gd name="T6" fmla="*/ 48 w 48"/>
                <a:gd name="T7" fmla="*/ 20 h 24"/>
                <a:gd name="T8" fmla="*/ 44 w 48"/>
                <a:gd name="T9" fmla="*/ 24 h 24"/>
                <a:gd name="T10" fmla="*/ 8 w 48"/>
                <a:gd name="T11" fmla="*/ 24 h 24"/>
              </a:gdLst>
              <a:ahLst/>
              <a:cxnLst>
                <a:cxn ang="0">
                  <a:pos x="T0" y="T1"/>
                </a:cxn>
                <a:cxn ang="0">
                  <a:pos x="T2" y="T3"/>
                </a:cxn>
                <a:cxn ang="0">
                  <a:pos x="T4" y="T5"/>
                </a:cxn>
                <a:cxn ang="0">
                  <a:pos x="T6" y="T7"/>
                </a:cxn>
                <a:cxn ang="0">
                  <a:pos x="T8" y="T9"/>
                </a:cxn>
                <a:cxn ang="0">
                  <a:pos x="T10" y="T11"/>
                </a:cxn>
              </a:cxnLst>
              <a:rect l="0" t="0" r="r" b="b"/>
              <a:pathLst>
                <a:path w="48" h="24">
                  <a:moveTo>
                    <a:pt x="0" y="0"/>
                  </a:moveTo>
                  <a:cubicBezTo>
                    <a:pt x="44" y="0"/>
                    <a:pt x="44" y="0"/>
                    <a:pt x="44" y="0"/>
                  </a:cubicBezTo>
                  <a:cubicBezTo>
                    <a:pt x="46" y="0"/>
                    <a:pt x="48" y="2"/>
                    <a:pt x="48" y="4"/>
                  </a:cubicBezTo>
                  <a:cubicBezTo>
                    <a:pt x="48" y="20"/>
                    <a:pt x="48" y="20"/>
                    <a:pt x="48" y="20"/>
                  </a:cubicBezTo>
                  <a:cubicBezTo>
                    <a:pt x="48" y="22"/>
                    <a:pt x="46" y="24"/>
                    <a:pt x="44" y="24"/>
                  </a:cubicBezTo>
                  <a:cubicBezTo>
                    <a:pt x="8" y="24"/>
                    <a:pt x="8" y="24"/>
                    <a:pt x="8" y="24"/>
                  </a:cubicBezTo>
                </a:path>
              </a:pathLst>
            </a:custGeom>
            <a:noFill/>
            <a:ln w="2540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43" name="Freeform 43">
              <a:extLst>
                <a:ext uri="{FF2B5EF4-FFF2-40B4-BE49-F238E27FC236}">
                  <a16:creationId xmlns:a16="http://schemas.microsoft.com/office/drawing/2014/main" id="{3F515E2B-18E6-6852-8823-50BDBC6A7E95}"/>
                </a:ext>
              </a:extLst>
            </p:cNvPr>
            <p:cNvSpPr>
              <a:spLocks/>
            </p:cNvSpPr>
            <p:nvPr/>
          </p:nvSpPr>
          <p:spPr bwMode="auto">
            <a:xfrm>
              <a:off x="1184" y="2858"/>
              <a:ext cx="115" cy="58"/>
            </a:xfrm>
            <a:custGeom>
              <a:avLst/>
              <a:gdLst>
                <a:gd name="T0" fmla="*/ 40 w 48"/>
                <a:gd name="T1" fmla="*/ 24 h 24"/>
                <a:gd name="T2" fmla="*/ 4 w 48"/>
                <a:gd name="T3" fmla="*/ 24 h 24"/>
                <a:gd name="T4" fmla="*/ 0 w 48"/>
                <a:gd name="T5" fmla="*/ 20 h 24"/>
                <a:gd name="T6" fmla="*/ 0 w 48"/>
                <a:gd name="T7" fmla="*/ 4 h 24"/>
                <a:gd name="T8" fmla="*/ 4 w 48"/>
                <a:gd name="T9" fmla="*/ 0 h 24"/>
                <a:gd name="T10" fmla="*/ 48 w 48"/>
                <a:gd name="T11" fmla="*/ 0 h 24"/>
              </a:gdLst>
              <a:ahLst/>
              <a:cxnLst>
                <a:cxn ang="0">
                  <a:pos x="T0" y="T1"/>
                </a:cxn>
                <a:cxn ang="0">
                  <a:pos x="T2" y="T3"/>
                </a:cxn>
                <a:cxn ang="0">
                  <a:pos x="T4" y="T5"/>
                </a:cxn>
                <a:cxn ang="0">
                  <a:pos x="T6" y="T7"/>
                </a:cxn>
                <a:cxn ang="0">
                  <a:pos x="T8" y="T9"/>
                </a:cxn>
                <a:cxn ang="0">
                  <a:pos x="T10" y="T11"/>
                </a:cxn>
              </a:cxnLst>
              <a:rect l="0" t="0" r="r" b="b"/>
              <a:pathLst>
                <a:path w="48" h="24">
                  <a:moveTo>
                    <a:pt x="40" y="24"/>
                  </a:moveTo>
                  <a:cubicBezTo>
                    <a:pt x="4" y="24"/>
                    <a:pt x="4" y="24"/>
                    <a:pt x="4" y="24"/>
                  </a:cubicBezTo>
                  <a:cubicBezTo>
                    <a:pt x="2" y="24"/>
                    <a:pt x="0" y="22"/>
                    <a:pt x="0" y="20"/>
                  </a:cubicBezTo>
                  <a:cubicBezTo>
                    <a:pt x="0" y="4"/>
                    <a:pt x="0" y="4"/>
                    <a:pt x="0" y="4"/>
                  </a:cubicBezTo>
                  <a:cubicBezTo>
                    <a:pt x="0" y="2"/>
                    <a:pt x="2" y="0"/>
                    <a:pt x="4" y="0"/>
                  </a:cubicBezTo>
                  <a:cubicBezTo>
                    <a:pt x="48" y="0"/>
                    <a:pt x="48" y="0"/>
                    <a:pt x="48" y="0"/>
                  </a:cubicBezTo>
                </a:path>
              </a:pathLst>
            </a:custGeom>
            <a:noFill/>
            <a:ln w="2540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44" name="Line 44">
              <a:extLst>
                <a:ext uri="{FF2B5EF4-FFF2-40B4-BE49-F238E27FC236}">
                  <a16:creationId xmlns:a16="http://schemas.microsoft.com/office/drawing/2014/main" id="{93917098-83CE-9B5D-0E6D-EF9A38A917D9}"/>
                </a:ext>
              </a:extLst>
            </p:cNvPr>
            <p:cNvSpPr>
              <a:spLocks noChangeShapeType="1"/>
            </p:cNvSpPr>
            <p:nvPr/>
          </p:nvSpPr>
          <p:spPr bwMode="auto">
            <a:xfrm>
              <a:off x="1318" y="2877"/>
              <a:ext cx="0" cy="154"/>
            </a:xfrm>
            <a:prstGeom prst="line">
              <a:avLst/>
            </a:prstGeom>
            <a:noFill/>
            <a:ln w="25400"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45" name="Line 45">
              <a:extLst>
                <a:ext uri="{FF2B5EF4-FFF2-40B4-BE49-F238E27FC236}">
                  <a16:creationId xmlns:a16="http://schemas.microsoft.com/office/drawing/2014/main" id="{914973E3-4F47-860D-B83E-486135DB27B8}"/>
                </a:ext>
              </a:extLst>
            </p:cNvPr>
            <p:cNvSpPr>
              <a:spLocks noChangeShapeType="1"/>
            </p:cNvSpPr>
            <p:nvPr/>
          </p:nvSpPr>
          <p:spPr bwMode="auto">
            <a:xfrm>
              <a:off x="1376" y="2877"/>
              <a:ext cx="0" cy="154"/>
            </a:xfrm>
            <a:prstGeom prst="line">
              <a:avLst/>
            </a:prstGeom>
            <a:noFill/>
            <a:ln w="25400"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46" name="Line 46">
              <a:extLst>
                <a:ext uri="{FF2B5EF4-FFF2-40B4-BE49-F238E27FC236}">
                  <a16:creationId xmlns:a16="http://schemas.microsoft.com/office/drawing/2014/main" id="{92D72239-5CBB-BE70-AED9-168C9FC134C6}"/>
                </a:ext>
              </a:extLst>
            </p:cNvPr>
            <p:cNvSpPr>
              <a:spLocks noChangeShapeType="1"/>
            </p:cNvSpPr>
            <p:nvPr/>
          </p:nvSpPr>
          <p:spPr bwMode="auto">
            <a:xfrm>
              <a:off x="1443" y="2877"/>
              <a:ext cx="0" cy="154"/>
            </a:xfrm>
            <a:prstGeom prst="line">
              <a:avLst/>
            </a:prstGeom>
            <a:noFill/>
            <a:ln w="25400"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47" name="Line 47">
              <a:extLst>
                <a:ext uri="{FF2B5EF4-FFF2-40B4-BE49-F238E27FC236}">
                  <a16:creationId xmlns:a16="http://schemas.microsoft.com/office/drawing/2014/main" id="{A31B6B93-1B47-BDB6-FAF2-46461F24004B}"/>
                </a:ext>
              </a:extLst>
            </p:cNvPr>
            <p:cNvSpPr>
              <a:spLocks noChangeShapeType="1"/>
            </p:cNvSpPr>
            <p:nvPr/>
          </p:nvSpPr>
          <p:spPr bwMode="auto">
            <a:xfrm>
              <a:off x="1684" y="2916"/>
              <a:ext cx="0" cy="57"/>
            </a:xfrm>
            <a:prstGeom prst="line">
              <a:avLst/>
            </a:prstGeom>
            <a:noFill/>
            <a:ln w="25400"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48" name="Line 48">
              <a:extLst>
                <a:ext uri="{FF2B5EF4-FFF2-40B4-BE49-F238E27FC236}">
                  <a16:creationId xmlns:a16="http://schemas.microsoft.com/office/drawing/2014/main" id="{D9822BEA-C9B6-1BD0-DF37-1ECB6B045CB2}"/>
                </a:ext>
              </a:extLst>
            </p:cNvPr>
            <p:cNvSpPr>
              <a:spLocks noChangeShapeType="1"/>
            </p:cNvSpPr>
            <p:nvPr/>
          </p:nvSpPr>
          <p:spPr bwMode="auto">
            <a:xfrm>
              <a:off x="1203" y="2916"/>
              <a:ext cx="0" cy="57"/>
            </a:xfrm>
            <a:prstGeom prst="line">
              <a:avLst/>
            </a:prstGeom>
            <a:noFill/>
            <a:ln w="25400"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49" name="Line 49">
              <a:extLst>
                <a:ext uri="{FF2B5EF4-FFF2-40B4-BE49-F238E27FC236}">
                  <a16:creationId xmlns:a16="http://schemas.microsoft.com/office/drawing/2014/main" id="{E48DDA72-68D7-0029-EA3D-29C5B6CB3E9D}"/>
                </a:ext>
              </a:extLst>
            </p:cNvPr>
            <p:cNvSpPr>
              <a:spLocks noChangeShapeType="1"/>
            </p:cNvSpPr>
            <p:nvPr/>
          </p:nvSpPr>
          <p:spPr bwMode="auto">
            <a:xfrm>
              <a:off x="1261" y="2916"/>
              <a:ext cx="0" cy="96"/>
            </a:xfrm>
            <a:prstGeom prst="line">
              <a:avLst/>
            </a:prstGeom>
            <a:noFill/>
            <a:ln w="25400"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50" name="Line 50">
              <a:extLst>
                <a:ext uri="{FF2B5EF4-FFF2-40B4-BE49-F238E27FC236}">
                  <a16:creationId xmlns:a16="http://schemas.microsoft.com/office/drawing/2014/main" id="{D8568FD3-6665-8B67-50B6-8172D10B4FC4}"/>
                </a:ext>
              </a:extLst>
            </p:cNvPr>
            <p:cNvSpPr>
              <a:spLocks noChangeShapeType="1"/>
            </p:cNvSpPr>
            <p:nvPr/>
          </p:nvSpPr>
          <p:spPr bwMode="auto">
            <a:xfrm>
              <a:off x="1626" y="2916"/>
              <a:ext cx="0" cy="96"/>
            </a:xfrm>
            <a:prstGeom prst="line">
              <a:avLst/>
            </a:prstGeom>
            <a:noFill/>
            <a:ln w="25400"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51" name="Line 51">
              <a:extLst>
                <a:ext uri="{FF2B5EF4-FFF2-40B4-BE49-F238E27FC236}">
                  <a16:creationId xmlns:a16="http://schemas.microsoft.com/office/drawing/2014/main" id="{53A30DCC-4863-318E-CA4C-EB814A760141}"/>
                </a:ext>
              </a:extLst>
            </p:cNvPr>
            <p:cNvSpPr>
              <a:spLocks noChangeShapeType="1"/>
            </p:cNvSpPr>
            <p:nvPr/>
          </p:nvSpPr>
          <p:spPr bwMode="auto">
            <a:xfrm>
              <a:off x="1568" y="2877"/>
              <a:ext cx="0" cy="154"/>
            </a:xfrm>
            <a:prstGeom prst="line">
              <a:avLst/>
            </a:prstGeom>
            <a:noFill/>
            <a:ln w="25400"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52" name="Line 52">
              <a:extLst>
                <a:ext uri="{FF2B5EF4-FFF2-40B4-BE49-F238E27FC236}">
                  <a16:creationId xmlns:a16="http://schemas.microsoft.com/office/drawing/2014/main" id="{C00D45E4-090D-6A7C-EE4D-EC677CC3F301}"/>
                </a:ext>
              </a:extLst>
            </p:cNvPr>
            <p:cNvSpPr>
              <a:spLocks noChangeShapeType="1"/>
            </p:cNvSpPr>
            <p:nvPr/>
          </p:nvSpPr>
          <p:spPr bwMode="auto">
            <a:xfrm>
              <a:off x="1511" y="2877"/>
              <a:ext cx="0" cy="154"/>
            </a:xfrm>
            <a:prstGeom prst="line">
              <a:avLst/>
            </a:prstGeom>
            <a:noFill/>
            <a:ln w="25400"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53" name="Freeform 53">
              <a:extLst>
                <a:ext uri="{FF2B5EF4-FFF2-40B4-BE49-F238E27FC236}">
                  <a16:creationId xmlns:a16="http://schemas.microsoft.com/office/drawing/2014/main" id="{839D267D-6418-115B-602A-0CBFFA5DADE5}"/>
                </a:ext>
              </a:extLst>
            </p:cNvPr>
            <p:cNvSpPr>
              <a:spLocks/>
            </p:cNvSpPr>
            <p:nvPr/>
          </p:nvSpPr>
          <p:spPr bwMode="auto">
            <a:xfrm>
              <a:off x="1318" y="2589"/>
              <a:ext cx="250" cy="202"/>
            </a:xfrm>
            <a:custGeom>
              <a:avLst/>
              <a:gdLst>
                <a:gd name="T0" fmla="*/ 0 w 104"/>
                <a:gd name="T1" fmla="*/ 84 h 84"/>
                <a:gd name="T2" fmla="*/ 0 w 104"/>
                <a:gd name="T3" fmla="*/ 64 h 84"/>
                <a:gd name="T4" fmla="*/ 52 w 104"/>
                <a:gd name="T5" fmla="*/ 0 h 84"/>
                <a:gd name="T6" fmla="*/ 104 w 104"/>
                <a:gd name="T7" fmla="*/ 64 h 84"/>
                <a:gd name="T8" fmla="*/ 104 w 104"/>
                <a:gd name="T9" fmla="*/ 84 h 84"/>
              </a:gdLst>
              <a:ahLst/>
              <a:cxnLst>
                <a:cxn ang="0">
                  <a:pos x="T0" y="T1"/>
                </a:cxn>
                <a:cxn ang="0">
                  <a:pos x="T2" y="T3"/>
                </a:cxn>
                <a:cxn ang="0">
                  <a:pos x="T4" y="T5"/>
                </a:cxn>
                <a:cxn ang="0">
                  <a:pos x="T6" y="T7"/>
                </a:cxn>
                <a:cxn ang="0">
                  <a:pos x="T8" y="T9"/>
                </a:cxn>
              </a:cxnLst>
              <a:rect l="0" t="0" r="r" b="b"/>
              <a:pathLst>
                <a:path w="104" h="84">
                  <a:moveTo>
                    <a:pt x="0" y="84"/>
                  </a:moveTo>
                  <a:cubicBezTo>
                    <a:pt x="0" y="64"/>
                    <a:pt x="0" y="64"/>
                    <a:pt x="0" y="64"/>
                  </a:cubicBezTo>
                  <a:cubicBezTo>
                    <a:pt x="0" y="29"/>
                    <a:pt x="23" y="0"/>
                    <a:pt x="52" y="0"/>
                  </a:cubicBezTo>
                  <a:cubicBezTo>
                    <a:pt x="81" y="0"/>
                    <a:pt x="104" y="29"/>
                    <a:pt x="104" y="64"/>
                  </a:cubicBezTo>
                  <a:cubicBezTo>
                    <a:pt x="104" y="84"/>
                    <a:pt x="104" y="84"/>
                    <a:pt x="104" y="84"/>
                  </a:cubicBezTo>
                </a:path>
              </a:pathLst>
            </a:custGeom>
            <a:noFill/>
            <a:ln w="2540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54" name="Freeform 54">
              <a:extLst>
                <a:ext uri="{FF2B5EF4-FFF2-40B4-BE49-F238E27FC236}">
                  <a16:creationId xmlns:a16="http://schemas.microsoft.com/office/drawing/2014/main" id="{07CC81DE-A15B-BF8D-953B-4053035A8232}"/>
                </a:ext>
              </a:extLst>
            </p:cNvPr>
            <p:cNvSpPr>
              <a:spLocks/>
            </p:cNvSpPr>
            <p:nvPr/>
          </p:nvSpPr>
          <p:spPr bwMode="auto">
            <a:xfrm>
              <a:off x="1443" y="2513"/>
              <a:ext cx="58" cy="76"/>
            </a:xfrm>
            <a:custGeom>
              <a:avLst/>
              <a:gdLst>
                <a:gd name="T0" fmla="*/ 0 w 58"/>
                <a:gd name="T1" fmla="*/ 76 h 76"/>
                <a:gd name="T2" fmla="*/ 0 w 58"/>
                <a:gd name="T3" fmla="*/ 0 h 76"/>
                <a:gd name="T4" fmla="*/ 58 w 58"/>
                <a:gd name="T5" fmla="*/ 0 h 76"/>
                <a:gd name="T6" fmla="*/ 58 w 58"/>
                <a:gd name="T7" fmla="*/ 38 h 76"/>
                <a:gd name="T8" fmla="*/ 0 w 58"/>
                <a:gd name="T9" fmla="*/ 38 h 76"/>
              </a:gdLst>
              <a:ahLst/>
              <a:cxnLst>
                <a:cxn ang="0">
                  <a:pos x="T0" y="T1"/>
                </a:cxn>
                <a:cxn ang="0">
                  <a:pos x="T2" y="T3"/>
                </a:cxn>
                <a:cxn ang="0">
                  <a:pos x="T4" y="T5"/>
                </a:cxn>
                <a:cxn ang="0">
                  <a:pos x="T6" y="T7"/>
                </a:cxn>
                <a:cxn ang="0">
                  <a:pos x="T8" y="T9"/>
                </a:cxn>
              </a:cxnLst>
              <a:rect l="0" t="0" r="r" b="b"/>
              <a:pathLst>
                <a:path w="58" h="76">
                  <a:moveTo>
                    <a:pt x="0" y="76"/>
                  </a:moveTo>
                  <a:lnTo>
                    <a:pt x="0" y="0"/>
                  </a:lnTo>
                  <a:lnTo>
                    <a:pt x="58" y="0"/>
                  </a:lnTo>
                  <a:lnTo>
                    <a:pt x="58" y="38"/>
                  </a:lnTo>
                  <a:lnTo>
                    <a:pt x="0" y="38"/>
                  </a:lnTo>
                </a:path>
              </a:pathLst>
            </a:custGeom>
            <a:noFill/>
            <a:ln w="25400" cap="flat">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55" name="Line 55">
              <a:extLst>
                <a:ext uri="{FF2B5EF4-FFF2-40B4-BE49-F238E27FC236}">
                  <a16:creationId xmlns:a16="http://schemas.microsoft.com/office/drawing/2014/main" id="{49FD364D-6117-5F35-D642-A489A21EAA60}"/>
                </a:ext>
              </a:extLst>
            </p:cNvPr>
            <p:cNvSpPr>
              <a:spLocks noChangeShapeType="1"/>
            </p:cNvSpPr>
            <p:nvPr/>
          </p:nvSpPr>
          <p:spPr bwMode="auto">
            <a:xfrm>
              <a:off x="1299" y="2743"/>
              <a:ext cx="288" cy="0"/>
            </a:xfrm>
            <a:prstGeom prst="line">
              <a:avLst/>
            </a:prstGeom>
            <a:noFill/>
            <a:ln w="25400"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56" name="Line 56">
              <a:extLst>
                <a:ext uri="{FF2B5EF4-FFF2-40B4-BE49-F238E27FC236}">
                  <a16:creationId xmlns:a16="http://schemas.microsoft.com/office/drawing/2014/main" id="{01FAF0EE-25CE-AC5D-1488-B4C451B2B5F1}"/>
                </a:ext>
              </a:extLst>
            </p:cNvPr>
            <p:cNvSpPr>
              <a:spLocks noChangeShapeType="1"/>
            </p:cNvSpPr>
            <p:nvPr/>
          </p:nvSpPr>
          <p:spPr bwMode="auto">
            <a:xfrm flipV="1">
              <a:off x="1376" y="2743"/>
              <a:ext cx="0" cy="38"/>
            </a:xfrm>
            <a:prstGeom prst="line">
              <a:avLst/>
            </a:prstGeom>
            <a:noFill/>
            <a:ln w="25400"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57" name="Line 57">
              <a:extLst>
                <a:ext uri="{FF2B5EF4-FFF2-40B4-BE49-F238E27FC236}">
                  <a16:creationId xmlns:a16="http://schemas.microsoft.com/office/drawing/2014/main" id="{60EDF0B9-0A96-8935-40CE-CBCD3F1CA13C}"/>
                </a:ext>
              </a:extLst>
            </p:cNvPr>
            <p:cNvSpPr>
              <a:spLocks noChangeShapeType="1"/>
            </p:cNvSpPr>
            <p:nvPr/>
          </p:nvSpPr>
          <p:spPr bwMode="auto">
            <a:xfrm flipV="1">
              <a:off x="1443" y="2743"/>
              <a:ext cx="0" cy="19"/>
            </a:xfrm>
            <a:prstGeom prst="line">
              <a:avLst/>
            </a:prstGeom>
            <a:noFill/>
            <a:ln w="25400"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58" name="Line 58">
              <a:extLst>
                <a:ext uri="{FF2B5EF4-FFF2-40B4-BE49-F238E27FC236}">
                  <a16:creationId xmlns:a16="http://schemas.microsoft.com/office/drawing/2014/main" id="{A5D76C3D-B895-9E19-D348-8640345D8582}"/>
                </a:ext>
              </a:extLst>
            </p:cNvPr>
            <p:cNvSpPr>
              <a:spLocks noChangeShapeType="1"/>
            </p:cNvSpPr>
            <p:nvPr/>
          </p:nvSpPr>
          <p:spPr bwMode="auto">
            <a:xfrm flipV="1">
              <a:off x="1511" y="2743"/>
              <a:ext cx="0" cy="38"/>
            </a:xfrm>
            <a:prstGeom prst="line">
              <a:avLst/>
            </a:prstGeom>
            <a:noFill/>
            <a:ln w="25400"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grpSp>
      <p:grpSp>
        <p:nvGrpSpPr>
          <p:cNvPr id="17" name="Group 22">
            <a:extLst>
              <a:ext uri="{FF2B5EF4-FFF2-40B4-BE49-F238E27FC236}">
                <a16:creationId xmlns:a16="http://schemas.microsoft.com/office/drawing/2014/main" id="{E60FC3DB-808B-42D1-1FA4-CDC188DA73AD}"/>
              </a:ext>
            </a:extLst>
          </p:cNvPr>
          <p:cNvGrpSpPr>
            <a:grpSpLocks noChangeAspect="1"/>
          </p:cNvGrpSpPr>
          <p:nvPr/>
        </p:nvGrpSpPr>
        <p:grpSpPr bwMode="auto">
          <a:xfrm>
            <a:off x="2729132" y="4815570"/>
            <a:ext cx="823911" cy="642939"/>
            <a:chOff x="4996" y="1182"/>
            <a:chExt cx="519" cy="405"/>
          </a:xfrm>
        </p:grpSpPr>
        <p:sp>
          <p:nvSpPr>
            <p:cNvPr id="31" name="Freeform 23">
              <a:extLst>
                <a:ext uri="{FF2B5EF4-FFF2-40B4-BE49-F238E27FC236}">
                  <a16:creationId xmlns:a16="http://schemas.microsoft.com/office/drawing/2014/main" id="{74724529-0ECF-8595-51FB-B3986201F51C}"/>
                </a:ext>
              </a:extLst>
            </p:cNvPr>
            <p:cNvSpPr>
              <a:spLocks/>
            </p:cNvSpPr>
            <p:nvPr/>
          </p:nvSpPr>
          <p:spPr bwMode="auto">
            <a:xfrm>
              <a:off x="5342" y="1279"/>
              <a:ext cx="173" cy="173"/>
            </a:xfrm>
            <a:custGeom>
              <a:avLst/>
              <a:gdLst>
                <a:gd name="T0" fmla="*/ 16 w 72"/>
                <a:gd name="T1" fmla="*/ 72 h 72"/>
                <a:gd name="T2" fmla="*/ 0 w 72"/>
                <a:gd name="T3" fmla="*/ 56 h 72"/>
                <a:gd name="T4" fmla="*/ 0 w 72"/>
                <a:gd name="T5" fmla="*/ 16 h 72"/>
                <a:gd name="T6" fmla="*/ 10 w 72"/>
                <a:gd name="T7" fmla="*/ 2 h 72"/>
                <a:gd name="T8" fmla="*/ 20 w 72"/>
                <a:gd name="T9" fmla="*/ 0 h 72"/>
                <a:gd name="T10" fmla="*/ 36 w 72"/>
                <a:gd name="T11" fmla="*/ 16 h 72"/>
                <a:gd name="T12" fmla="*/ 52 w 72"/>
                <a:gd name="T13" fmla="*/ 0 h 72"/>
                <a:gd name="T14" fmla="*/ 63 w 72"/>
                <a:gd name="T15" fmla="*/ 2 h 72"/>
                <a:gd name="T16" fmla="*/ 72 w 72"/>
                <a:gd name="T17" fmla="*/ 16 h 72"/>
                <a:gd name="T18" fmla="*/ 72 w 72"/>
                <a:gd name="T19" fmla="*/ 56 h 72"/>
                <a:gd name="T20" fmla="*/ 56 w 72"/>
                <a:gd name="T21"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2" h="72">
                  <a:moveTo>
                    <a:pt x="16" y="72"/>
                  </a:moveTo>
                  <a:cubicBezTo>
                    <a:pt x="8" y="72"/>
                    <a:pt x="0" y="65"/>
                    <a:pt x="0" y="56"/>
                  </a:cubicBezTo>
                  <a:cubicBezTo>
                    <a:pt x="0" y="16"/>
                    <a:pt x="0" y="16"/>
                    <a:pt x="0" y="16"/>
                  </a:cubicBezTo>
                  <a:cubicBezTo>
                    <a:pt x="0" y="10"/>
                    <a:pt x="4" y="4"/>
                    <a:pt x="10" y="2"/>
                  </a:cubicBezTo>
                  <a:cubicBezTo>
                    <a:pt x="20" y="0"/>
                    <a:pt x="20" y="0"/>
                    <a:pt x="20" y="0"/>
                  </a:cubicBezTo>
                  <a:cubicBezTo>
                    <a:pt x="36" y="16"/>
                    <a:pt x="36" y="16"/>
                    <a:pt x="36" y="16"/>
                  </a:cubicBezTo>
                  <a:cubicBezTo>
                    <a:pt x="52" y="0"/>
                    <a:pt x="52" y="0"/>
                    <a:pt x="52" y="0"/>
                  </a:cubicBezTo>
                  <a:cubicBezTo>
                    <a:pt x="63" y="2"/>
                    <a:pt x="63" y="2"/>
                    <a:pt x="63" y="2"/>
                  </a:cubicBezTo>
                  <a:cubicBezTo>
                    <a:pt x="68" y="4"/>
                    <a:pt x="72" y="10"/>
                    <a:pt x="72" y="16"/>
                  </a:cubicBezTo>
                  <a:cubicBezTo>
                    <a:pt x="72" y="56"/>
                    <a:pt x="72" y="56"/>
                    <a:pt x="72" y="56"/>
                  </a:cubicBezTo>
                  <a:cubicBezTo>
                    <a:pt x="72" y="65"/>
                    <a:pt x="65" y="72"/>
                    <a:pt x="56" y="72"/>
                  </a:cubicBezTo>
                </a:path>
              </a:pathLst>
            </a:custGeom>
            <a:noFill/>
            <a:ln w="25400" cap="flat">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32" name="Oval 24">
              <a:extLst>
                <a:ext uri="{FF2B5EF4-FFF2-40B4-BE49-F238E27FC236}">
                  <a16:creationId xmlns:a16="http://schemas.microsoft.com/office/drawing/2014/main" id="{389CAF6A-9B98-9D99-B18D-9FDF9832DCD3}"/>
                </a:ext>
              </a:extLst>
            </p:cNvPr>
            <p:cNvSpPr>
              <a:spLocks noChangeArrowheads="1"/>
            </p:cNvSpPr>
            <p:nvPr/>
          </p:nvSpPr>
          <p:spPr bwMode="auto">
            <a:xfrm>
              <a:off x="5390" y="1182"/>
              <a:ext cx="77" cy="77"/>
            </a:xfrm>
            <a:prstGeom prst="ellipse">
              <a:avLst/>
            </a:prstGeom>
            <a:noFill/>
            <a:ln w="25400" cap="flat">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33" name="Freeform 25">
              <a:extLst>
                <a:ext uri="{FF2B5EF4-FFF2-40B4-BE49-F238E27FC236}">
                  <a16:creationId xmlns:a16="http://schemas.microsoft.com/office/drawing/2014/main" id="{578F795C-03CB-06B6-FC09-7A556F79A6F8}"/>
                </a:ext>
              </a:extLst>
            </p:cNvPr>
            <p:cNvSpPr>
              <a:spLocks/>
            </p:cNvSpPr>
            <p:nvPr/>
          </p:nvSpPr>
          <p:spPr bwMode="auto">
            <a:xfrm>
              <a:off x="5380" y="1336"/>
              <a:ext cx="96" cy="251"/>
            </a:xfrm>
            <a:custGeom>
              <a:avLst/>
              <a:gdLst>
                <a:gd name="T0" fmla="*/ 0 w 40"/>
                <a:gd name="T1" fmla="*/ 0 h 104"/>
                <a:gd name="T2" fmla="*/ 0 w 40"/>
                <a:gd name="T3" fmla="*/ 100 h 104"/>
                <a:gd name="T4" fmla="*/ 4 w 40"/>
                <a:gd name="T5" fmla="*/ 104 h 104"/>
                <a:gd name="T6" fmla="*/ 36 w 40"/>
                <a:gd name="T7" fmla="*/ 104 h 104"/>
                <a:gd name="T8" fmla="*/ 40 w 40"/>
                <a:gd name="T9" fmla="*/ 100 h 104"/>
                <a:gd name="T10" fmla="*/ 40 w 40"/>
                <a:gd name="T11" fmla="*/ 0 h 104"/>
              </a:gdLst>
              <a:ahLst/>
              <a:cxnLst>
                <a:cxn ang="0">
                  <a:pos x="T0" y="T1"/>
                </a:cxn>
                <a:cxn ang="0">
                  <a:pos x="T2" y="T3"/>
                </a:cxn>
                <a:cxn ang="0">
                  <a:pos x="T4" y="T5"/>
                </a:cxn>
                <a:cxn ang="0">
                  <a:pos x="T6" y="T7"/>
                </a:cxn>
                <a:cxn ang="0">
                  <a:pos x="T8" y="T9"/>
                </a:cxn>
                <a:cxn ang="0">
                  <a:pos x="T10" y="T11"/>
                </a:cxn>
              </a:cxnLst>
              <a:rect l="0" t="0" r="r" b="b"/>
              <a:pathLst>
                <a:path w="40" h="104">
                  <a:moveTo>
                    <a:pt x="0" y="0"/>
                  </a:moveTo>
                  <a:cubicBezTo>
                    <a:pt x="0" y="100"/>
                    <a:pt x="0" y="100"/>
                    <a:pt x="0" y="100"/>
                  </a:cubicBezTo>
                  <a:cubicBezTo>
                    <a:pt x="0" y="102"/>
                    <a:pt x="2" y="104"/>
                    <a:pt x="4" y="104"/>
                  </a:cubicBezTo>
                  <a:cubicBezTo>
                    <a:pt x="36" y="104"/>
                    <a:pt x="36" y="104"/>
                    <a:pt x="36" y="104"/>
                  </a:cubicBezTo>
                  <a:cubicBezTo>
                    <a:pt x="39" y="104"/>
                    <a:pt x="40" y="102"/>
                    <a:pt x="40" y="100"/>
                  </a:cubicBezTo>
                  <a:cubicBezTo>
                    <a:pt x="40" y="0"/>
                    <a:pt x="40" y="0"/>
                    <a:pt x="40" y="0"/>
                  </a:cubicBezTo>
                </a:path>
              </a:pathLst>
            </a:custGeom>
            <a:noFill/>
            <a:ln w="2540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34" name="Line 26">
              <a:extLst>
                <a:ext uri="{FF2B5EF4-FFF2-40B4-BE49-F238E27FC236}">
                  <a16:creationId xmlns:a16="http://schemas.microsoft.com/office/drawing/2014/main" id="{0F9729F0-5E24-55D9-30AE-E4BD538156AD}"/>
                </a:ext>
              </a:extLst>
            </p:cNvPr>
            <p:cNvSpPr>
              <a:spLocks noChangeShapeType="1"/>
            </p:cNvSpPr>
            <p:nvPr/>
          </p:nvSpPr>
          <p:spPr bwMode="auto">
            <a:xfrm>
              <a:off x="5428" y="1433"/>
              <a:ext cx="0" cy="154"/>
            </a:xfrm>
            <a:prstGeom prst="line">
              <a:avLst/>
            </a:prstGeom>
            <a:noFill/>
            <a:ln w="25400"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35" name="Freeform 27">
              <a:extLst>
                <a:ext uri="{FF2B5EF4-FFF2-40B4-BE49-F238E27FC236}">
                  <a16:creationId xmlns:a16="http://schemas.microsoft.com/office/drawing/2014/main" id="{20FFEBEF-C48A-7800-27FD-BCA0C8D2369F}"/>
                </a:ext>
              </a:extLst>
            </p:cNvPr>
            <p:cNvSpPr>
              <a:spLocks/>
            </p:cNvSpPr>
            <p:nvPr/>
          </p:nvSpPr>
          <p:spPr bwMode="auto">
            <a:xfrm>
              <a:off x="4996" y="1279"/>
              <a:ext cx="173" cy="173"/>
            </a:xfrm>
            <a:custGeom>
              <a:avLst/>
              <a:gdLst>
                <a:gd name="T0" fmla="*/ 16 w 72"/>
                <a:gd name="T1" fmla="*/ 72 h 72"/>
                <a:gd name="T2" fmla="*/ 0 w 72"/>
                <a:gd name="T3" fmla="*/ 56 h 72"/>
                <a:gd name="T4" fmla="*/ 0 w 72"/>
                <a:gd name="T5" fmla="*/ 16 h 72"/>
                <a:gd name="T6" fmla="*/ 10 w 72"/>
                <a:gd name="T7" fmla="*/ 2 h 72"/>
                <a:gd name="T8" fmla="*/ 20 w 72"/>
                <a:gd name="T9" fmla="*/ 0 h 72"/>
                <a:gd name="T10" fmla="*/ 36 w 72"/>
                <a:gd name="T11" fmla="*/ 16 h 72"/>
                <a:gd name="T12" fmla="*/ 52 w 72"/>
                <a:gd name="T13" fmla="*/ 0 h 72"/>
                <a:gd name="T14" fmla="*/ 63 w 72"/>
                <a:gd name="T15" fmla="*/ 2 h 72"/>
                <a:gd name="T16" fmla="*/ 72 w 72"/>
                <a:gd name="T17" fmla="*/ 16 h 72"/>
                <a:gd name="T18" fmla="*/ 72 w 72"/>
                <a:gd name="T19" fmla="*/ 56 h 72"/>
                <a:gd name="T20" fmla="*/ 56 w 72"/>
                <a:gd name="T21"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2" h="72">
                  <a:moveTo>
                    <a:pt x="16" y="72"/>
                  </a:moveTo>
                  <a:cubicBezTo>
                    <a:pt x="8" y="72"/>
                    <a:pt x="0" y="65"/>
                    <a:pt x="0" y="56"/>
                  </a:cubicBezTo>
                  <a:cubicBezTo>
                    <a:pt x="0" y="16"/>
                    <a:pt x="0" y="16"/>
                    <a:pt x="0" y="16"/>
                  </a:cubicBezTo>
                  <a:cubicBezTo>
                    <a:pt x="0" y="10"/>
                    <a:pt x="4" y="4"/>
                    <a:pt x="10" y="2"/>
                  </a:cubicBezTo>
                  <a:cubicBezTo>
                    <a:pt x="20" y="0"/>
                    <a:pt x="20" y="0"/>
                    <a:pt x="20" y="0"/>
                  </a:cubicBezTo>
                  <a:cubicBezTo>
                    <a:pt x="36" y="16"/>
                    <a:pt x="36" y="16"/>
                    <a:pt x="36" y="16"/>
                  </a:cubicBezTo>
                  <a:cubicBezTo>
                    <a:pt x="52" y="0"/>
                    <a:pt x="52" y="0"/>
                    <a:pt x="52" y="0"/>
                  </a:cubicBezTo>
                  <a:cubicBezTo>
                    <a:pt x="63" y="2"/>
                    <a:pt x="63" y="2"/>
                    <a:pt x="63" y="2"/>
                  </a:cubicBezTo>
                  <a:cubicBezTo>
                    <a:pt x="68" y="4"/>
                    <a:pt x="72" y="10"/>
                    <a:pt x="72" y="16"/>
                  </a:cubicBezTo>
                  <a:cubicBezTo>
                    <a:pt x="72" y="56"/>
                    <a:pt x="72" y="56"/>
                    <a:pt x="72" y="56"/>
                  </a:cubicBezTo>
                  <a:cubicBezTo>
                    <a:pt x="72" y="65"/>
                    <a:pt x="65" y="72"/>
                    <a:pt x="56" y="72"/>
                  </a:cubicBezTo>
                </a:path>
              </a:pathLst>
            </a:custGeom>
            <a:noFill/>
            <a:ln w="25400" cap="flat">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36" name="Oval 28">
              <a:extLst>
                <a:ext uri="{FF2B5EF4-FFF2-40B4-BE49-F238E27FC236}">
                  <a16:creationId xmlns:a16="http://schemas.microsoft.com/office/drawing/2014/main" id="{23C2F438-6B00-2A67-7343-CE1545835219}"/>
                </a:ext>
              </a:extLst>
            </p:cNvPr>
            <p:cNvSpPr>
              <a:spLocks noChangeArrowheads="1"/>
            </p:cNvSpPr>
            <p:nvPr/>
          </p:nvSpPr>
          <p:spPr bwMode="auto">
            <a:xfrm>
              <a:off x="5044" y="1182"/>
              <a:ext cx="77" cy="77"/>
            </a:xfrm>
            <a:prstGeom prst="ellipse">
              <a:avLst/>
            </a:prstGeom>
            <a:noFill/>
            <a:ln w="25400" cap="flat">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37" name="Freeform 29">
              <a:extLst>
                <a:ext uri="{FF2B5EF4-FFF2-40B4-BE49-F238E27FC236}">
                  <a16:creationId xmlns:a16="http://schemas.microsoft.com/office/drawing/2014/main" id="{08CECD89-5AFC-AF74-2B5C-60F61FFC4291}"/>
                </a:ext>
              </a:extLst>
            </p:cNvPr>
            <p:cNvSpPr>
              <a:spLocks/>
            </p:cNvSpPr>
            <p:nvPr/>
          </p:nvSpPr>
          <p:spPr bwMode="auto">
            <a:xfrm>
              <a:off x="5035" y="1336"/>
              <a:ext cx="96" cy="251"/>
            </a:xfrm>
            <a:custGeom>
              <a:avLst/>
              <a:gdLst>
                <a:gd name="T0" fmla="*/ 0 w 40"/>
                <a:gd name="T1" fmla="*/ 0 h 104"/>
                <a:gd name="T2" fmla="*/ 0 w 40"/>
                <a:gd name="T3" fmla="*/ 100 h 104"/>
                <a:gd name="T4" fmla="*/ 4 w 40"/>
                <a:gd name="T5" fmla="*/ 104 h 104"/>
                <a:gd name="T6" fmla="*/ 36 w 40"/>
                <a:gd name="T7" fmla="*/ 104 h 104"/>
                <a:gd name="T8" fmla="*/ 40 w 40"/>
                <a:gd name="T9" fmla="*/ 100 h 104"/>
                <a:gd name="T10" fmla="*/ 40 w 40"/>
                <a:gd name="T11" fmla="*/ 0 h 104"/>
              </a:gdLst>
              <a:ahLst/>
              <a:cxnLst>
                <a:cxn ang="0">
                  <a:pos x="T0" y="T1"/>
                </a:cxn>
                <a:cxn ang="0">
                  <a:pos x="T2" y="T3"/>
                </a:cxn>
                <a:cxn ang="0">
                  <a:pos x="T4" y="T5"/>
                </a:cxn>
                <a:cxn ang="0">
                  <a:pos x="T6" y="T7"/>
                </a:cxn>
                <a:cxn ang="0">
                  <a:pos x="T8" y="T9"/>
                </a:cxn>
                <a:cxn ang="0">
                  <a:pos x="T10" y="T11"/>
                </a:cxn>
              </a:cxnLst>
              <a:rect l="0" t="0" r="r" b="b"/>
              <a:pathLst>
                <a:path w="40" h="104">
                  <a:moveTo>
                    <a:pt x="0" y="0"/>
                  </a:moveTo>
                  <a:cubicBezTo>
                    <a:pt x="0" y="100"/>
                    <a:pt x="0" y="100"/>
                    <a:pt x="0" y="100"/>
                  </a:cubicBezTo>
                  <a:cubicBezTo>
                    <a:pt x="0" y="102"/>
                    <a:pt x="2" y="104"/>
                    <a:pt x="4" y="104"/>
                  </a:cubicBezTo>
                  <a:cubicBezTo>
                    <a:pt x="36" y="104"/>
                    <a:pt x="36" y="104"/>
                    <a:pt x="36" y="104"/>
                  </a:cubicBezTo>
                  <a:cubicBezTo>
                    <a:pt x="39" y="104"/>
                    <a:pt x="40" y="102"/>
                    <a:pt x="40" y="100"/>
                  </a:cubicBezTo>
                  <a:cubicBezTo>
                    <a:pt x="40" y="0"/>
                    <a:pt x="40" y="0"/>
                    <a:pt x="40" y="0"/>
                  </a:cubicBezTo>
                </a:path>
              </a:pathLst>
            </a:custGeom>
            <a:noFill/>
            <a:ln w="2540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38" name="Line 30">
              <a:extLst>
                <a:ext uri="{FF2B5EF4-FFF2-40B4-BE49-F238E27FC236}">
                  <a16:creationId xmlns:a16="http://schemas.microsoft.com/office/drawing/2014/main" id="{FD2BC7B2-672D-CF6D-378E-AA37160A28A0}"/>
                </a:ext>
              </a:extLst>
            </p:cNvPr>
            <p:cNvSpPr>
              <a:spLocks noChangeShapeType="1"/>
            </p:cNvSpPr>
            <p:nvPr/>
          </p:nvSpPr>
          <p:spPr bwMode="auto">
            <a:xfrm>
              <a:off x="5083" y="1433"/>
              <a:ext cx="0" cy="154"/>
            </a:xfrm>
            <a:prstGeom prst="line">
              <a:avLst/>
            </a:prstGeom>
            <a:noFill/>
            <a:ln w="25400"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39" name="Freeform 31">
              <a:extLst>
                <a:ext uri="{FF2B5EF4-FFF2-40B4-BE49-F238E27FC236}">
                  <a16:creationId xmlns:a16="http://schemas.microsoft.com/office/drawing/2014/main" id="{A249B8F2-C04D-7AAC-3105-CA15DCF8F31F}"/>
                </a:ext>
              </a:extLst>
            </p:cNvPr>
            <p:cNvSpPr>
              <a:spLocks/>
            </p:cNvSpPr>
            <p:nvPr/>
          </p:nvSpPr>
          <p:spPr bwMode="auto">
            <a:xfrm>
              <a:off x="5169" y="1182"/>
              <a:ext cx="173" cy="135"/>
            </a:xfrm>
            <a:custGeom>
              <a:avLst/>
              <a:gdLst>
                <a:gd name="T0" fmla="*/ 0 w 173"/>
                <a:gd name="T1" fmla="*/ 39 h 135"/>
                <a:gd name="T2" fmla="*/ 96 w 173"/>
                <a:gd name="T3" fmla="*/ 39 h 135"/>
                <a:gd name="T4" fmla="*/ 96 w 173"/>
                <a:gd name="T5" fmla="*/ 0 h 135"/>
                <a:gd name="T6" fmla="*/ 173 w 173"/>
                <a:gd name="T7" fmla="*/ 68 h 135"/>
                <a:gd name="T8" fmla="*/ 96 w 173"/>
                <a:gd name="T9" fmla="*/ 135 h 135"/>
                <a:gd name="T10" fmla="*/ 96 w 173"/>
                <a:gd name="T11" fmla="*/ 97 h 135"/>
                <a:gd name="T12" fmla="*/ 38 w 173"/>
                <a:gd name="T13" fmla="*/ 97 h 135"/>
              </a:gdLst>
              <a:ahLst/>
              <a:cxnLst>
                <a:cxn ang="0">
                  <a:pos x="T0" y="T1"/>
                </a:cxn>
                <a:cxn ang="0">
                  <a:pos x="T2" y="T3"/>
                </a:cxn>
                <a:cxn ang="0">
                  <a:pos x="T4" y="T5"/>
                </a:cxn>
                <a:cxn ang="0">
                  <a:pos x="T6" y="T7"/>
                </a:cxn>
                <a:cxn ang="0">
                  <a:pos x="T8" y="T9"/>
                </a:cxn>
                <a:cxn ang="0">
                  <a:pos x="T10" y="T11"/>
                </a:cxn>
                <a:cxn ang="0">
                  <a:pos x="T12" y="T13"/>
                </a:cxn>
              </a:cxnLst>
              <a:rect l="0" t="0" r="r" b="b"/>
              <a:pathLst>
                <a:path w="173" h="135">
                  <a:moveTo>
                    <a:pt x="0" y="39"/>
                  </a:moveTo>
                  <a:lnTo>
                    <a:pt x="96" y="39"/>
                  </a:lnTo>
                  <a:lnTo>
                    <a:pt x="96" y="0"/>
                  </a:lnTo>
                  <a:lnTo>
                    <a:pt x="173" y="68"/>
                  </a:lnTo>
                  <a:lnTo>
                    <a:pt x="96" y="135"/>
                  </a:lnTo>
                  <a:lnTo>
                    <a:pt x="96" y="97"/>
                  </a:lnTo>
                  <a:lnTo>
                    <a:pt x="38" y="97"/>
                  </a:lnTo>
                </a:path>
              </a:pathLst>
            </a:custGeom>
            <a:noFill/>
            <a:ln w="2540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40" name="Freeform 32">
              <a:extLst>
                <a:ext uri="{FF2B5EF4-FFF2-40B4-BE49-F238E27FC236}">
                  <a16:creationId xmlns:a16="http://schemas.microsoft.com/office/drawing/2014/main" id="{8B0CE771-3307-44DD-19A8-829C90AEC671}"/>
                </a:ext>
              </a:extLst>
            </p:cNvPr>
            <p:cNvSpPr>
              <a:spLocks/>
            </p:cNvSpPr>
            <p:nvPr/>
          </p:nvSpPr>
          <p:spPr bwMode="auto">
            <a:xfrm>
              <a:off x="5169" y="1433"/>
              <a:ext cx="173" cy="135"/>
            </a:xfrm>
            <a:custGeom>
              <a:avLst/>
              <a:gdLst>
                <a:gd name="T0" fmla="*/ 135 w 173"/>
                <a:gd name="T1" fmla="*/ 39 h 135"/>
                <a:gd name="T2" fmla="*/ 77 w 173"/>
                <a:gd name="T3" fmla="*/ 39 h 135"/>
                <a:gd name="T4" fmla="*/ 77 w 173"/>
                <a:gd name="T5" fmla="*/ 0 h 135"/>
                <a:gd name="T6" fmla="*/ 0 w 173"/>
                <a:gd name="T7" fmla="*/ 67 h 135"/>
                <a:gd name="T8" fmla="*/ 77 w 173"/>
                <a:gd name="T9" fmla="*/ 135 h 135"/>
                <a:gd name="T10" fmla="*/ 77 w 173"/>
                <a:gd name="T11" fmla="*/ 96 h 135"/>
                <a:gd name="T12" fmla="*/ 173 w 173"/>
                <a:gd name="T13" fmla="*/ 96 h 135"/>
              </a:gdLst>
              <a:ahLst/>
              <a:cxnLst>
                <a:cxn ang="0">
                  <a:pos x="T0" y="T1"/>
                </a:cxn>
                <a:cxn ang="0">
                  <a:pos x="T2" y="T3"/>
                </a:cxn>
                <a:cxn ang="0">
                  <a:pos x="T4" y="T5"/>
                </a:cxn>
                <a:cxn ang="0">
                  <a:pos x="T6" y="T7"/>
                </a:cxn>
                <a:cxn ang="0">
                  <a:pos x="T8" y="T9"/>
                </a:cxn>
                <a:cxn ang="0">
                  <a:pos x="T10" y="T11"/>
                </a:cxn>
                <a:cxn ang="0">
                  <a:pos x="T12" y="T13"/>
                </a:cxn>
              </a:cxnLst>
              <a:rect l="0" t="0" r="r" b="b"/>
              <a:pathLst>
                <a:path w="173" h="135">
                  <a:moveTo>
                    <a:pt x="135" y="39"/>
                  </a:moveTo>
                  <a:lnTo>
                    <a:pt x="77" y="39"/>
                  </a:lnTo>
                  <a:lnTo>
                    <a:pt x="77" y="0"/>
                  </a:lnTo>
                  <a:lnTo>
                    <a:pt x="0" y="67"/>
                  </a:lnTo>
                  <a:lnTo>
                    <a:pt x="77" y="135"/>
                  </a:lnTo>
                  <a:lnTo>
                    <a:pt x="77" y="96"/>
                  </a:lnTo>
                  <a:lnTo>
                    <a:pt x="173" y="96"/>
                  </a:lnTo>
                </a:path>
              </a:pathLst>
            </a:custGeom>
            <a:noFill/>
            <a:ln w="2540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grpSp>
      <p:grpSp>
        <p:nvGrpSpPr>
          <p:cNvPr id="18" name="Group 35">
            <a:extLst>
              <a:ext uri="{FF2B5EF4-FFF2-40B4-BE49-F238E27FC236}">
                <a16:creationId xmlns:a16="http://schemas.microsoft.com/office/drawing/2014/main" id="{072A6A3E-6CC4-8F4E-FBCC-49937D782EC7}"/>
              </a:ext>
            </a:extLst>
          </p:cNvPr>
          <p:cNvGrpSpPr>
            <a:grpSpLocks noChangeAspect="1"/>
          </p:cNvGrpSpPr>
          <p:nvPr/>
        </p:nvGrpSpPr>
        <p:grpSpPr bwMode="auto">
          <a:xfrm>
            <a:off x="8709270" y="1815392"/>
            <a:ext cx="763591" cy="763588"/>
            <a:chOff x="2630" y="2976"/>
            <a:chExt cx="481" cy="481"/>
          </a:xfrm>
        </p:grpSpPr>
        <p:sp>
          <p:nvSpPr>
            <p:cNvPr id="19" name="Oval 36">
              <a:extLst>
                <a:ext uri="{FF2B5EF4-FFF2-40B4-BE49-F238E27FC236}">
                  <a16:creationId xmlns:a16="http://schemas.microsoft.com/office/drawing/2014/main" id="{7279FCAC-F528-F5AA-414B-5E414A9CCFB8}"/>
                </a:ext>
              </a:extLst>
            </p:cNvPr>
            <p:cNvSpPr>
              <a:spLocks noChangeArrowheads="1"/>
            </p:cNvSpPr>
            <p:nvPr/>
          </p:nvSpPr>
          <p:spPr bwMode="auto">
            <a:xfrm>
              <a:off x="2822" y="3245"/>
              <a:ext cx="97" cy="96"/>
            </a:xfrm>
            <a:prstGeom prst="ellipse">
              <a:avLst/>
            </a:prstGeom>
            <a:noFill/>
            <a:ln w="25400" cap="flat">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20" name="Oval 37">
              <a:extLst>
                <a:ext uri="{FF2B5EF4-FFF2-40B4-BE49-F238E27FC236}">
                  <a16:creationId xmlns:a16="http://schemas.microsoft.com/office/drawing/2014/main" id="{6E6AF971-536E-AF67-5DC8-04A706355E8D}"/>
                </a:ext>
              </a:extLst>
            </p:cNvPr>
            <p:cNvSpPr>
              <a:spLocks noChangeArrowheads="1"/>
            </p:cNvSpPr>
            <p:nvPr/>
          </p:nvSpPr>
          <p:spPr bwMode="auto">
            <a:xfrm>
              <a:off x="2957" y="3187"/>
              <a:ext cx="96" cy="97"/>
            </a:xfrm>
            <a:prstGeom prst="ellipse">
              <a:avLst/>
            </a:prstGeom>
            <a:noFill/>
            <a:ln w="25400" cap="flat">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21" name="Freeform 38">
              <a:extLst>
                <a:ext uri="{FF2B5EF4-FFF2-40B4-BE49-F238E27FC236}">
                  <a16:creationId xmlns:a16="http://schemas.microsoft.com/office/drawing/2014/main" id="{BC8272D2-4C12-8398-35F5-A7A7A40FBD80}"/>
                </a:ext>
              </a:extLst>
            </p:cNvPr>
            <p:cNvSpPr>
              <a:spLocks/>
            </p:cNvSpPr>
            <p:nvPr/>
          </p:nvSpPr>
          <p:spPr bwMode="auto">
            <a:xfrm>
              <a:off x="2765" y="3361"/>
              <a:ext cx="211" cy="96"/>
            </a:xfrm>
            <a:custGeom>
              <a:avLst/>
              <a:gdLst>
                <a:gd name="T0" fmla="*/ 88 w 88"/>
                <a:gd name="T1" fmla="*/ 40 h 40"/>
                <a:gd name="T2" fmla="*/ 88 w 88"/>
                <a:gd name="T3" fmla="*/ 19 h 40"/>
                <a:gd name="T4" fmla="*/ 77 w 88"/>
                <a:gd name="T5" fmla="*/ 4 h 40"/>
                <a:gd name="T6" fmla="*/ 64 w 88"/>
                <a:gd name="T7" fmla="*/ 0 h 40"/>
                <a:gd name="T8" fmla="*/ 44 w 88"/>
                <a:gd name="T9" fmla="*/ 20 h 40"/>
                <a:gd name="T10" fmla="*/ 24 w 88"/>
                <a:gd name="T11" fmla="*/ 0 h 40"/>
                <a:gd name="T12" fmla="*/ 11 w 88"/>
                <a:gd name="T13" fmla="*/ 4 h 40"/>
                <a:gd name="T14" fmla="*/ 0 w 88"/>
                <a:gd name="T15" fmla="*/ 19 h 40"/>
                <a:gd name="T16" fmla="*/ 0 w 88"/>
                <a:gd name="T1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40">
                  <a:moveTo>
                    <a:pt x="88" y="40"/>
                  </a:moveTo>
                  <a:cubicBezTo>
                    <a:pt x="88" y="19"/>
                    <a:pt x="88" y="19"/>
                    <a:pt x="88" y="19"/>
                  </a:cubicBezTo>
                  <a:cubicBezTo>
                    <a:pt x="88" y="12"/>
                    <a:pt x="84" y="6"/>
                    <a:pt x="77" y="4"/>
                  </a:cubicBezTo>
                  <a:cubicBezTo>
                    <a:pt x="64" y="0"/>
                    <a:pt x="64" y="0"/>
                    <a:pt x="64" y="0"/>
                  </a:cubicBezTo>
                  <a:cubicBezTo>
                    <a:pt x="44" y="20"/>
                    <a:pt x="44" y="20"/>
                    <a:pt x="44" y="20"/>
                  </a:cubicBezTo>
                  <a:cubicBezTo>
                    <a:pt x="24" y="0"/>
                    <a:pt x="24" y="0"/>
                    <a:pt x="24" y="0"/>
                  </a:cubicBezTo>
                  <a:cubicBezTo>
                    <a:pt x="11" y="4"/>
                    <a:pt x="11" y="4"/>
                    <a:pt x="11" y="4"/>
                  </a:cubicBezTo>
                  <a:cubicBezTo>
                    <a:pt x="5" y="6"/>
                    <a:pt x="0" y="12"/>
                    <a:pt x="0" y="19"/>
                  </a:cubicBezTo>
                  <a:cubicBezTo>
                    <a:pt x="0" y="40"/>
                    <a:pt x="0" y="40"/>
                    <a:pt x="0" y="40"/>
                  </a:cubicBezTo>
                </a:path>
              </a:pathLst>
            </a:custGeom>
            <a:noFill/>
            <a:ln w="2540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22" name="Freeform 39">
              <a:extLst>
                <a:ext uri="{FF2B5EF4-FFF2-40B4-BE49-F238E27FC236}">
                  <a16:creationId xmlns:a16="http://schemas.microsoft.com/office/drawing/2014/main" id="{3DDF2A66-0140-B7F6-873E-E6845A20BBA0}"/>
                </a:ext>
              </a:extLst>
            </p:cNvPr>
            <p:cNvSpPr>
              <a:spLocks/>
            </p:cNvSpPr>
            <p:nvPr/>
          </p:nvSpPr>
          <p:spPr bwMode="auto">
            <a:xfrm>
              <a:off x="2957" y="3303"/>
              <a:ext cx="154" cy="96"/>
            </a:xfrm>
            <a:custGeom>
              <a:avLst/>
              <a:gdLst>
                <a:gd name="T0" fmla="*/ 64 w 64"/>
                <a:gd name="T1" fmla="*/ 40 h 40"/>
                <a:gd name="T2" fmla="*/ 64 w 64"/>
                <a:gd name="T3" fmla="*/ 19 h 40"/>
                <a:gd name="T4" fmla="*/ 53 w 64"/>
                <a:gd name="T5" fmla="*/ 4 h 40"/>
                <a:gd name="T6" fmla="*/ 40 w 64"/>
                <a:gd name="T7" fmla="*/ 0 h 40"/>
                <a:gd name="T8" fmla="*/ 20 w 64"/>
                <a:gd name="T9" fmla="*/ 20 h 40"/>
                <a:gd name="T10" fmla="*/ 0 w 64"/>
                <a:gd name="T11" fmla="*/ 0 h 40"/>
              </a:gdLst>
              <a:ahLst/>
              <a:cxnLst>
                <a:cxn ang="0">
                  <a:pos x="T0" y="T1"/>
                </a:cxn>
                <a:cxn ang="0">
                  <a:pos x="T2" y="T3"/>
                </a:cxn>
                <a:cxn ang="0">
                  <a:pos x="T4" y="T5"/>
                </a:cxn>
                <a:cxn ang="0">
                  <a:pos x="T6" y="T7"/>
                </a:cxn>
                <a:cxn ang="0">
                  <a:pos x="T8" y="T9"/>
                </a:cxn>
                <a:cxn ang="0">
                  <a:pos x="T10" y="T11"/>
                </a:cxn>
              </a:cxnLst>
              <a:rect l="0" t="0" r="r" b="b"/>
              <a:pathLst>
                <a:path w="64" h="40">
                  <a:moveTo>
                    <a:pt x="64" y="40"/>
                  </a:moveTo>
                  <a:cubicBezTo>
                    <a:pt x="64" y="19"/>
                    <a:pt x="64" y="19"/>
                    <a:pt x="64" y="19"/>
                  </a:cubicBezTo>
                  <a:cubicBezTo>
                    <a:pt x="64" y="12"/>
                    <a:pt x="60" y="6"/>
                    <a:pt x="53" y="4"/>
                  </a:cubicBezTo>
                  <a:cubicBezTo>
                    <a:pt x="40" y="0"/>
                    <a:pt x="40" y="0"/>
                    <a:pt x="40" y="0"/>
                  </a:cubicBezTo>
                  <a:cubicBezTo>
                    <a:pt x="20" y="20"/>
                    <a:pt x="20" y="20"/>
                    <a:pt x="20" y="20"/>
                  </a:cubicBezTo>
                  <a:cubicBezTo>
                    <a:pt x="0" y="0"/>
                    <a:pt x="0" y="0"/>
                    <a:pt x="0" y="0"/>
                  </a:cubicBezTo>
                </a:path>
              </a:pathLst>
            </a:custGeom>
            <a:noFill/>
            <a:ln w="2540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23" name="Line 40">
              <a:extLst>
                <a:ext uri="{FF2B5EF4-FFF2-40B4-BE49-F238E27FC236}">
                  <a16:creationId xmlns:a16="http://schemas.microsoft.com/office/drawing/2014/main" id="{4EEFADF2-68A2-7079-98CA-5FAB63C91781}"/>
                </a:ext>
              </a:extLst>
            </p:cNvPr>
            <p:cNvSpPr>
              <a:spLocks noChangeShapeType="1"/>
            </p:cNvSpPr>
            <p:nvPr/>
          </p:nvSpPr>
          <p:spPr bwMode="auto">
            <a:xfrm>
              <a:off x="2803" y="3418"/>
              <a:ext cx="0" cy="39"/>
            </a:xfrm>
            <a:prstGeom prst="line">
              <a:avLst/>
            </a:prstGeom>
            <a:noFill/>
            <a:ln w="25400"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24" name="Line 41">
              <a:extLst>
                <a:ext uri="{FF2B5EF4-FFF2-40B4-BE49-F238E27FC236}">
                  <a16:creationId xmlns:a16="http://schemas.microsoft.com/office/drawing/2014/main" id="{BF89CE69-E9C4-FF88-97EB-9C123DBDBF76}"/>
                </a:ext>
              </a:extLst>
            </p:cNvPr>
            <p:cNvSpPr>
              <a:spLocks noChangeShapeType="1"/>
            </p:cNvSpPr>
            <p:nvPr/>
          </p:nvSpPr>
          <p:spPr bwMode="auto">
            <a:xfrm>
              <a:off x="2938" y="3418"/>
              <a:ext cx="0" cy="39"/>
            </a:xfrm>
            <a:prstGeom prst="line">
              <a:avLst/>
            </a:prstGeom>
            <a:noFill/>
            <a:ln w="25400"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25" name="Line 42">
              <a:extLst>
                <a:ext uri="{FF2B5EF4-FFF2-40B4-BE49-F238E27FC236}">
                  <a16:creationId xmlns:a16="http://schemas.microsoft.com/office/drawing/2014/main" id="{1A92C06A-0599-92C7-0F9B-808060FE335F}"/>
                </a:ext>
              </a:extLst>
            </p:cNvPr>
            <p:cNvSpPr>
              <a:spLocks noChangeShapeType="1"/>
            </p:cNvSpPr>
            <p:nvPr/>
          </p:nvSpPr>
          <p:spPr bwMode="auto">
            <a:xfrm>
              <a:off x="3072" y="3361"/>
              <a:ext cx="0" cy="38"/>
            </a:xfrm>
            <a:prstGeom prst="line">
              <a:avLst/>
            </a:prstGeom>
            <a:noFill/>
            <a:ln w="25400"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26" name="Line 43">
              <a:extLst>
                <a:ext uri="{FF2B5EF4-FFF2-40B4-BE49-F238E27FC236}">
                  <a16:creationId xmlns:a16="http://schemas.microsoft.com/office/drawing/2014/main" id="{9B033319-E372-EC71-0403-91C9C1C01277}"/>
                </a:ext>
              </a:extLst>
            </p:cNvPr>
            <p:cNvSpPr>
              <a:spLocks noChangeShapeType="1"/>
            </p:cNvSpPr>
            <p:nvPr/>
          </p:nvSpPr>
          <p:spPr bwMode="auto">
            <a:xfrm>
              <a:off x="2669" y="3361"/>
              <a:ext cx="0" cy="38"/>
            </a:xfrm>
            <a:prstGeom prst="line">
              <a:avLst/>
            </a:prstGeom>
            <a:noFill/>
            <a:ln w="25400"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27" name="Oval 44">
              <a:extLst>
                <a:ext uri="{FF2B5EF4-FFF2-40B4-BE49-F238E27FC236}">
                  <a16:creationId xmlns:a16="http://schemas.microsoft.com/office/drawing/2014/main" id="{5CBA129E-003D-7AD1-0948-4E58DF16F564}"/>
                </a:ext>
              </a:extLst>
            </p:cNvPr>
            <p:cNvSpPr>
              <a:spLocks noChangeArrowheads="1"/>
            </p:cNvSpPr>
            <p:nvPr/>
          </p:nvSpPr>
          <p:spPr bwMode="auto">
            <a:xfrm>
              <a:off x="2688" y="3187"/>
              <a:ext cx="96" cy="97"/>
            </a:xfrm>
            <a:prstGeom prst="ellipse">
              <a:avLst/>
            </a:prstGeom>
            <a:noFill/>
            <a:ln w="25400" cap="flat">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28" name="Freeform 45">
              <a:extLst>
                <a:ext uri="{FF2B5EF4-FFF2-40B4-BE49-F238E27FC236}">
                  <a16:creationId xmlns:a16="http://schemas.microsoft.com/office/drawing/2014/main" id="{99594054-C5C1-C90D-2AAC-954E1065DA05}"/>
                </a:ext>
              </a:extLst>
            </p:cNvPr>
            <p:cNvSpPr>
              <a:spLocks/>
            </p:cNvSpPr>
            <p:nvPr/>
          </p:nvSpPr>
          <p:spPr bwMode="auto">
            <a:xfrm>
              <a:off x="2630" y="3303"/>
              <a:ext cx="154" cy="96"/>
            </a:xfrm>
            <a:custGeom>
              <a:avLst/>
              <a:gdLst>
                <a:gd name="T0" fmla="*/ 0 w 64"/>
                <a:gd name="T1" fmla="*/ 40 h 40"/>
                <a:gd name="T2" fmla="*/ 0 w 64"/>
                <a:gd name="T3" fmla="*/ 19 h 40"/>
                <a:gd name="T4" fmla="*/ 11 w 64"/>
                <a:gd name="T5" fmla="*/ 4 h 40"/>
                <a:gd name="T6" fmla="*/ 24 w 64"/>
                <a:gd name="T7" fmla="*/ 0 h 40"/>
                <a:gd name="T8" fmla="*/ 44 w 64"/>
                <a:gd name="T9" fmla="*/ 20 h 40"/>
                <a:gd name="T10" fmla="*/ 64 w 64"/>
                <a:gd name="T11" fmla="*/ 0 h 40"/>
              </a:gdLst>
              <a:ahLst/>
              <a:cxnLst>
                <a:cxn ang="0">
                  <a:pos x="T0" y="T1"/>
                </a:cxn>
                <a:cxn ang="0">
                  <a:pos x="T2" y="T3"/>
                </a:cxn>
                <a:cxn ang="0">
                  <a:pos x="T4" y="T5"/>
                </a:cxn>
                <a:cxn ang="0">
                  <a:pos x="T6" y="T7"/>
                </a:cxn>
                <a:cxn ang="0">
                  <a:pos x="T8" y="T9"/>
                </a:cxn>
                <a:cxn ang="0">
                  <a:pos x="T10" y="T11"/>
                </a:cxn>
              </a:cxnLst>
              <a:rect l="0" t="0" r="r" b="b"/>
              <a:pathLst>
                <a:path w="64" h="40">
                  <a:moveTo>
                    <a:pt x="0" y="40"/>
                  </a:moveTo>
                  <a:cubicBezTo>
                    <a:pt x="0" y="19"/>
                    <a:pt x="0" y="19"/>
                    <a:pt x="0" y="19"/>
                  </a:cubicBezTo>
                  <a:cubicBezTo>
                    <a:pt x="0" y="12"/>
                    <a:pt x="5" y="6"/>
                    <a:pt x="11" y="4"/>
                  </a:cubicBezTo>
                  <a:cubicBezTo>
                    <a:pt x="24" y="0"/>
                    <a:pt x="24" y="0"/>
                    <a:pt x="24" y="0"/>
                  </a:cubicBezTo>
                  <a:cubicBezTo>
                    <a:pt x="44" y="20"/>
                    <a:pt x="44" y="20"/>
                    <a:pt x="44" y="20"/>
                  </a:cubicBezTo>
                  <a:cubicBezTo>
                    <a:pt x="64" y="0"/>
                    <a:pt x="64" y="0"/>
                    <a:pt x="64" y="0"/>
                  </a:cubicBezTo>
                </a:path>
              </a:pathLst>
            </a:custGeom>
            <a:noFill/>
            <a:ln w="2540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29" name="Oval 46">
              <a:extLst>
                <a:ext uri="{FF2B5EF4-FFF2-40B4-BE49-F238E27FC236}">
                  <a16:creationId xmlns:a16="http://schemas.microsoft.com/office/drawing/2014/main" id="{496968F9-EAA7-8C0C-092F-B822CECFC7D4}"/>
                </a:ext>
              </a:extLst>
            </p:cNvPr>
            <p:cNvSpPr>
              <a:spLocks noChangeArrowheads="1"/>
            </p:cNvSpPr>
            <p:nvPr/>
          </p:nvSpPr>
          <p:spPr bwMode="auto">
            <a:xfrm>
              <a:off x="2813" y="3091"/>
              <a:ext cx="115" cy="116"/>
            </a:xfrm>
            <a:prstGeom prst="ellipse">
              <a:avLst/>
            </a:prstGeom>
            <a:noFill/>
            <a:ln w="2540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30" name="Freeform 47">
              <a:extLst>
                <a:ext uri="{FF2B5EF4-FFF2-40B4-BE49-F238E27FC236}">
                  <a16:creationId xmlns:a16="http://schemas.microsoft.com/office/drawing/2014/main" id="{5F7E94F7-60BC-95B8-7C61-448543C52715}"/>
                </a:ext>
              </a:extLst>
            </p:cNvPr>
            <p:cNvSpPr>
              <a:spLocks/>
            </p:cNvSpPr>
            <p:nvPr/>
          </p:nvSpPr>
          <p:spPr bwMode="auto">
            <a:xfrm>
              <a:off x="2697" y="2976"/>
              <a:ext cx="347" cy="173"/>
            </a:xfrm>
            <a:custGeom>
              <a:avLst/>
              <a:gdLst>
                <a:gd name="T0" fmla="*/ 0 w 144"/>
                <a:gd name="T1" fmla="*/ 72 h 72"/>
                <a:gd name="T2" fmla="*/ 0 w 144"/>
                <a:gd name="T3" fmla="*/ 64 h 72"/>
                <a:gd name="T4" fmla="*/ 5 w 144"/>
                <a:gd name="T5" fmla="*/ 60 h 72"/>
                <a:gd name="T6" fmla="*/ 13 w 144"/>
                <a:gd name="T7" fmla="*/ 60 h 72"/>
                <a:gd name="T8" fmla="*/ 17 w 144"/>
                <a:gd name="T9" fmla="*/ 57 h 72"/>
                <a:gd name="T10" fmla="*/ 23 w 144"/>
                <a:gd name="T11" fmla="*/ 42 h 72"/>
                <a:gd name="T12" fmla="*/ 22 w 144"/>
                <a:gd name="T13" fmla="*/ 38 h 72"/>
                <a:gd name="T14" fmla="*/ 16 w 144"/>
                <a:gd name="T15" fmla="*/ 31 h 72"/>
                <a:gd name="T16" fmla="*/ 16 w 144"/>
                <a:gd name="T17" fmla="*/ 26 h 72"/>
                <a:gd name="T18" fmla="*/ 27 w 144"/>
                <a:gd name="T19" fmla="*/ 15 h 72"/>
                <a:gd name="T20" fmla="*/ 33 w 144"/>
                <a:gd name="T21" fmla="*/ 16 h 72"/>
                <a:gd name="T22" fmla="*/ 39 w 144"/>
                <a:gd name="T23" fmla="*/ 22 h 72"/>
                <a:gd name="T24" fmla="*/ 43 w 144"/>
                <a:gd name="T25" fmla="*/ 22 h 72"/>
                <a:gd name="T26" fmla="*/ 58 w 144"/>
                <a:gd name="T27" fmla="*/ 16 h 72"/>
                <a:gd name="T28" fmla="*/ 61 w 144"/>
                <a:gd name="T29" fmla="*/ 12 h 72"/>
                <a:gd name="T30" fmla="*/ 61 w 144"/>
                <a:gd name="T31" fmla="*/ 3 h 72"/>
                <a:gd name="T32" fmla="*/ 64 w 144"/>
                <a:gd name="T33" fmla="*/ 0 h 72"/>
                <a:gd name="T34" fmla="*/ 80 w 144"/>
                <a:gd name="T35" fmla="*/ 0 h 72"/>
                <a:gd name="T36" fmla="*/ 84 w 144"/>
                <a:gd name="T37" fmla="*/ 4 h 72"/>
                <a:gd name="T38" fmla="*/ 84 w 144"/>
                <a:gd name="T39" fmla="*/ 12 h 72"/>
                <a:gd name="T40" fmla="*/ 87 w 144"/>
                <a:gd name="T41" fmla="*/ 16 h 72"/>
                <a:gd name="T42" fmla="*/ 102 w 144"/>
                <a:gd name="T43" fmla="*/ 22 h 72"/>
                <a:gd name="T44" fmla="*/ 106 w 144"/>
                <a:gd name="T45" fmla="*/ 22 h 72"/>
                <a:gd name="T46" fmla="*/ 113 w 144"/>
                <a:gd name="T47" fmla="*/ 15 h 72"/>
                <a:gd name="T48" fmla="*/ 118 w 144"/>
                <a:gd name="T49" fmla="*/ 15 h 72"/>
                <a:gd name="T50" fmla="*/ 129 w 144"/>
                <a:gd name="T51" fmla="*/ 26 h 72"/>
                <a:gd name="T52" fmla="*/ 128 w 144"/>
                <a:gd name="T53" fmla="*/ 32 h 72"/>
                <a:gd name="T54" fmla="*/ 122 w 144"/>
                <a:gd name="T55" fmla="*/ 38 h 72"/>
                <a:gd name="T56" fmla="*/ 122 w 144"/>
                <a:gd name="T57" fmla="*/ 42 h 72"/>
                <a:gd name="T58" fmla="*/ 128 w 144"/>
                <a:gd name="T59" fmla="*/ 57 h 72"/>
                <a:gd name="T60" fmla="*/ 132 w 144"/>
                <a:gd name="T61" fmla="*/ 60 h 72"/>
                <a:gd name="T62" fmla="*/ 141 w 144"/>
                <a:gd name="T63" fmla="*/ 60 h 72"/>
                <a:gd name="T64" fmla="*/ 144 w 144"/>
                <a:gd name="T65" fmla="*/ 64 h 72"/>
                <a:gd name="T66" fmla="*/ 144 w 144"/>
                <a:gd name="T67"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4" h="72">
                  <a:moveTo>
                    <a:pt x="0" y="72"/>
                  </a:moveTo>
                  <a:cubicBezTo>
                    <a:pt x="0" y="64"/>
                    <a:pt x="0" y="64"/>
                    <a:pt x="0" y="64"/>
                  </a:cubicBezTo>
                  <a:cubicBezTo>
                    <a:pt x="0" y="62"/>
                    <a:pt x="2" y="60"/>
                    <a:pt x="5" y="60"/>
                  </a:cubicBezTo>
                  <a:cubicBezTo>
                    <a:pt x="13" y="60"/>
                    <a:pt x="13" y="60"/>
                    <a:pt x="13" y="60"/>
                  </a:cubicBezTo>
                  <a:cubicBezTo>
                    <a:pt x="15" y="60"/>
                    <a:pt x="16" y="59"/>
                    <a:pt x="17" y="57"/>
                  </a:cubicBezTo>
                  <a:cubicBezTo>
                    <a:pt x="18" y="52"/>
                    <a:pt x="20" y="47"/>
                    <a:pt x="23" y="42"/>
                  </a:cubicBezTo>
                  <a:cubicBezTo>
                    <a:pt x="24" y="41"/>
                    <a:pt x="23" y="39"/>
                    <a:pt x="22" y="38"/>
                  </a:cubicBezTo>
                  <a:cubicBezTo>
                    <a:pt x="16" y="31"/>
                    <a:pt x="16" y="31"/>
                    <a:pt x="16" y="31"/>
                  </a:cubicBezTo>
                  <a:cubicBezTo>
                    <a:pt x="14" y="30"/>
                    <a:pt x="14" y="28"/>
                    <a:pt x="16" y="26"/>
                  </a:cubicBezTo>
                  <a:cubicBezTo>
                    <a:pt x="27" y="15"/>
                    <a:pt x="27" y="15"/>
                    <a:pt x="27" y="15"/>
                  </a:cubicBezTo>
                  <a:cubicBezTo>
                    <a:pt x="28" y="14"/>
                    <a:pt x="31" y="14"/>
                    <a:pt x="33" y="16"/>
                  </a:cubicBezTo>
                  <a:cubicBezTo>
                    <a:pt x="39" y="22"/>
                    <a:pt x="39" y="22"/>
                    <a:pt x="39" y="22"/>
                  </a:cubicBezTo>
                  <a:cubicBezTo>
                    <a:pt x="40" y="23"/>
                    <a:pt x="42" y="23"/>
                    <a:pt x="43" y="22"/>
                  </a:cubicBezTo>
                  <a:cubicBezTo>
                    <a:pt x="48" y="19"/>
                    <a:pt x="53" y="17"/>
                    <a:pt x="58" y="16"/>
                  </a:cubicBezTo>
                  <a:cubicBezTo>
                    <a:pt x="60" y="15"/>
                    <a:pt x="61" y="14"/>
                    <a:pt x="61" y="12"/>
                  </a:cubicBezTo>
                  <a:cubicBezTo>
                    <a:pt x="61" y="3"/>
                    <a:pt x="61" y="3"/>
                    <a:pt x="61" y="3"/>
                  </a:cubicBezTo>
                  <a:cubicBezTo>
                    <a:pt x="61" y="1"/>
                    <a:pt x="62" y="0"/>
                    <a:pt x="64" y="0"/>
                  </a:cubicBezTo>
                  <a:cubicBezTo>
                    <a:pt x="80" y="0"/>
                    <a:pt x="80" y="0"/>
                    <a:pt x="80" y="0"/>
                  </a:cubicBezTo>
                  <a:cubicBezTo>
                    <a:pt x="82" y="0"/>
                    <a:pt x="84" y="1"/>
                    <a:pt x="84" y="4"/>
                  </a:cubicBezTo>
                  <a:cubicBezTo>
                    <a:pt x="84" y="12"/>
                    <a:pt x="84" y="12"/>
                    <a:pt x="84" y="12"/>
                  </a:cubicBezTo>
                  <a:cubicBezTo>
                    <a:pt x="84" y="14"/>
                    <a:pt x="85" y="15"/>
                    <a:pt x="87" y="16"/>
                  </a:cubicBezTo>
                  <a:cubicBezTo>
                    <a:pt x="92" y="17"/>
                    <a:pt x="97" y="19"/>
                    <a:pt x="102" y="22"/>
                  </a:cubicBezTo>
                  <a:cubicBezTo>
                    <a:pt x="103" y="23"/>
                    <a:pt x="105" y="23"/>
                    <a:pt x="106" y="22"/>
                  </a:cubicBezTo>
                  <a:cubicBezTo>
                    <a:pt x="113" y="15"/>
                    <a:pt x="113" y="15"/>
                    <a:pt x="113" y="15"/>
                  </a:cubicBezTo>
                  <a:cubicBezTo>
                    <a:pt x="114" y="14"/>
                    <a:pt x="116" y="14"/>
                    <a:pt x="118" y="15"/>
                  </a:cubicBezTo>
                  <a:cubicBezTo>
                    <a:pt x="129" y="26"/>
                    <a:pt x="129" y="26"/>
                    <a:pt x="129" y="26"/>
                  </a:cubicBezTo>
                  <a:cubicBezTo>
                    <a:pt x="130" y="28"/>
                    <a:pt x="130" y="30"/>
                    <a:pt x="128" y="32"/>
                  </a:cubicBezTo>
                  <a:cubicBezTo>
                    <a:pt x="122" y="38"/>
                    <a:pt x="122" y="38"/>
                    <a:pt x="122" y="38"/>
                  </a:cubicBezTo>
                  <a:cubicBezTo>
                    <a:pt x="121" y="39"/>
                    <a:pt x="121" y="41"/>
                    <a:pt x="122" y="42"/>
                  </a:cubicBezTo>
                  <a:cubicBezTo>
                    <a:pt x="125" y="47"/>
                    <a:pt x="127" y="52"/>
                    <a:pt x="128" y="57"/>
                  </a:cubicBezTo>
                  <a:cubicBezTo>
                    <a:pt x="129" y="59"/>
                    <a:pt x="130" y="60"/>
                    <a:pt x="132" y="60"/>
                  </a:cubicBezTo>
                  <a:cubicBezTo>
                    <a:pt x="141" y="60"/>
                    <a:pt x="141" y="60"/>
                    <a:pt x="141" y="60"/>
                  </a:cubicBezTo>
                  <a:cubicBezTo>
                    <a:pt x="143" y="60"/>
                    <a:pt x="144" y="62"/>
                    <a:pt x="144" y="64"/>
                  </a:cubicBezTo>
                  <a:cubicBezTo>
                    <a:pt x="144" y="72"/>
                    <a:pt x="144" y="72"/>
                    <a:pt x="144" y="72"/>
                  </a:cubicBezTo>
                </a:path>
              </a:pathLst>
            </a:custGeom>
            <a:noFill/>
            <a:ln w="2540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grpSp>
      <p:pic>
        <p:nvPicPr>
          <p:cNvPr id="93" name="Grafika 92">
            <a:extLst>
              <a:ext uri="{FF2B5EF4-FFF2-40B4-BE49-F238E27FC236}">
                <a16:creationId xmlns:a16="http://schemas.microsoft.com/office/drawing/2014/main" id="{D07A07AC-FE69-6F5D-0F7D-9FD51A86B81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49749" y="4551414"/>
            <a:ext cx="1110926" cy="1110926"/>
          </a:xfrm>
          <a:prstGeom prst="rect">
            <a:avLst/>
          </a:prstGeom>
        </p:spPr>
      </p:pic>
      <p:sp>
        <p:nvSpPr>
          <p:cNvPr id="14" name="Rectangle 13">
            <a:extLst>
              <a:ext uri="{FF2B5EF4-FFF2-40B4-BE49-F238E27FC236}">
                <a16:creationId xmlns:a16="http://schemas.microsoft.com/office/drawing/2014/main" id="{F92585D3-8512-6629-B78F-43913BF64F5C}"/>
              </a:ext>
            </a:extLst>
          </p:cNvPr>
          <p:cNvSpPr/>
          <p:nvPr/>
        </p:nvSpPr>
        <p:spPr>
          <a:xfrm>
            <a:off x="986869" y="1363851"/>
            <a:ext cx="10369152" cy="2573571"/>
          </a:xfrm>
          <a:prstGeom prst="rect">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9485108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832BD-AF3E-CB63-041E-513F41737307}"/>
              </a:ext>
            </a:extLst>
          </p:cNvPr>
          <p:cNvSpPr>
            <a:spLocks noGrp="1"/>
          </p:cNvSpPr>
          <p:nvPr>
            <p:ph type="title"/>
          </p:nvPr>
        </p:nvSpPr>
        <p:spPr/>
        <p:txBody>
          <a:bodyPr/>
          <a:lstStyle/>
          <a:p>
            <a:r>
              <a:rPr lang="de-DE" dirty="0" err="1"/>
              <a:t>Deuschland</a:t>
            </a:r>
            <a:r>
              <a:rPr lang="de-DE" dirty="0"/>
              <a:t>: B2G E-Invoicing</a:t>
            </a:r>
            <a:endParaRPr lang="pl-PL" dirty="0"/>
          </a:p>
        </p:txBody>
      </p:sp>
      <p:sp>
        <p:nvSpPr>
          <p:cNvPr id="6" name="TextBox 5">
            <a:extLst>
              <a:ext uri="{FF2B5EF4-FFF2-40B4-BE49-F238E27FC236}">
                <a16:creationId xmlns:a16="http://schemas.microsoft.com/office/drawing/2014/main" id="{5FB190E5-095B-1CD9-9D94-5B569837B388}"/>
              </a:ext>
            </a:extLst>
          </p:cNvPr>
          <p:cNvSpPr txBox="1"/>
          <p:nvPr/>
        </p:nvSpPr>
        <p:spPr>
          <a:xfrm>
            <a:off x="1792680" y="1828800"/>
            <a:ext cx="7315200" cy="1015663"/>
          </a:xfrm>
          <a:prstGeom prst="rect">
            <a:avLst/>
          </a:prstGeom>
          <a:noFill/>
        </p:spPr>
        <p:txBody>
          <a:bodyPr wrap="square">
            <a:spAutoFit/>
          </a:bodyPr>
          <a:lstStyle/>
          <a:p>
            <a:r>
              <a:rPr lang="de-DE" sz="2000" dirty="0">
                <a:latin typeface="+mj-lt"/>
                <a:ea typeface="Times New Roman" panose="02020603050405020304" pitchFamily="18" charset="0"/>
              </a:rPr>
              <a:t>v</a:t>
            </a:r>
            <a:r>
              <a:rPr lang="de-DE" sz="2000" dirty="0">
                <a:effectLst/>
                <a:latin typeface="+mj-lt"/>
                <a:ea typeface="Times New Roman" panose="02020603050405020304" pitchFamily="18" charset="0"/>
              </a:rPr>
              <a:t>olle</a:t>
            </a:r>
            <a:r>
              <a:rPr lang="de-DE" sz="2000" b="1" dirty="0">
                <a:effectLst/>
                <a:latin typeface="+mj-lt"/>
                <a:ea typeface="Times New Roman" panose="02020603050405020304" pitchFamily="18" charset="0"/>
              </a:rPr>
              <a:t> E-Invoicing-Pflicht</a:t>
            </a:r>
            <a:r>
              <a:rPr lang="de-DE" sz="2000" b="1" dirty="0">
                <a:latin typeface="+mj-lt"/>
                <a:ea typeface="Times New Roman" panose="02020603050405020304" pitchFamily="18" charset="0"/>
              </a:rPr>
              <a:t>: </a:t>
            </a:r>
            <a:r>
              <a:rPr lang="de-DE" sz="2000" b="1" dirty="0">
                <a:solidFill>
                  <a:srgbClr val="002060"/>
                </a:solidFill>
                <a:latin typeface="+mj-lt"/>
                <a:ea typeface="Times New Roman" panose="02020603050405020304" pitchFamily="18" charset="0"/>
              </a:rPr>
              <a:t>nur strukturierte Daten: </a:t>
            </a:r>
            <a:r>
              <a:rPr lang="de-DE" sz="2000" dirty="0" err="1">
                <a:latin typeface="+mj-lt"/>
                <a:ea typeface="Times New Roman" panose="02020603050405020304" pitchFamily="18" charset="0"/>
              </a:rPr>
              <a:t>XRechnung</a:t>
            </a:r>
            <a:endParaRPr lang="de-DE" sz="2000" dirty="0">
              <a:latin typeface="+mj-lt"/>
              <a:ea typeface="Times New Roman" panose="02020603050405020304" pitchFamily="18" charset="0"/>
            </a:endParaRPr>
          </a:p>
          <a:p>
            <a:pPr marL="0" marR="0"/>
            <a:endParaRPr lang="de-DE" sz="2000" b="1" dirty="0">
              <a:effectLst/>
              <a:latin typeface="+mj-lt"/>
              <a:ea typeface="Times New Roman" panose="02020603050405020304" pitchFamily="18" charset="0"/>
            </a:endParaRPr>
          </a:p>
        </p:txBody>
      </p:sp>
      <p:sp>
        <p:nvSpPr>
          <p:cNvPr id="8" name="TextBox 7">
            <a:extLst>
              <a:ext uri="{FF2B5EF4-FFF2-40B4-BE49-F238E27FC236}">
                <a16:creationId xmlns:a16="http://schemas.microsoft.com/office/drawing/2014/main" id="{1A693CE9-3D16-2D4A-7037-1BD9A6B24B45}"/>
              </a:ext>
            </a:extLst>
          </p:cNvPr>
          <p:cNvSpPr txBox="1"/>
          <p:nvPr/>
        </p:nvSpPr>
        <p:spPr>
          <a:xfrm>
            <a:off x="1792680" y="2618723"/>
            <a:ext cx="7315200" cy="400110"/>
          </a:xfrm>
          <a:prstGeom prst="rect">
            <a:avLst/>
          </a:prstGeom>
          <a:noFill/>
        </p:spPr>
        <p:txBody>
          <a:bodyPr wrap="square">
            <a:spAutoFit/>
          </a:bodyPr>
          <a:lstStyle/>
          <a:p>
            <a:pPr marL="0" marR="0"/>
            <a:r>
              <a:rPr lang="de-DE" sz="2000" dirty="0">
                <a:latin typeface="+mj-lt"/>
                <a:ea typeface="Times New Roman" panose="02020603050405020304" pitchFamily="18" charset="0"/>
              </a:rPr>
              <a:t>kein PDF, kein Papier</a:t>
            </a:r>
          </a:p>
        </p:txBody>
      </p:sp>
      <p:sp>
        <p:nvSpPr>
          <p:cNvPr id="12" name="TextBox 11">
            <a:extLst>
              <a:ext uri="{FF2B5EF4-FFF2-40B4-BE49-F238E27FC236}">
                <a16:creationId xmlns:a16="http://schemas.microsoft.com/office/drawing/2014/main" id="{FD0A64E6-37C9-EE05-8140-61A5D42BEA8F}"/>
              </a:ext>
            </a:extLst>
          </p:cNvPr>
          <p:cNvSpPr txBox="1"/>
          <p:nvPr/>
        </p:nvSpPr>
        <p:spPr>
          <a:xfrm>
            <a:off x="1792680" y="3412069"/>
            <a:ext cx="7315200" cy="400110"/>
          </a:xfrm>
          <a:prstGeom prst="rect">
            <a:avLst/>
          </a:prstGeom>
          <a:noFill/>
        </p:spPr>
        <p:txBody>
          <a:bodyPr wrap="square">
            <a:spAutoFit/>
          </a:bodyPr>
          <a:lstStyle/>
          <a:p>
            <a:pPr marL="0" marR="0"/>
            <a:r>
              <a:rPr lang="de-DE" sz="2000" dirty="0">
                <a:latin typeface="+mj-lt"/>
                <a:ea typeface="Times New Roman" panose="02020603050405020304" pitchFamily="18" charset="0"/>
              </a:rPr>
              <a:t>d</a:t>
            </a:r>
            <a:r>
              <a:rPr lang="de-DE" sz="2000" dirty="0">
                <a:effectLst/>
                <a:latin typeface="+mj-lt"/>
                <a:ea typeface="Times New Roman" panose="02020603050405020304" pitchFamily="18" charset="0"/>
              </a:rPr>
              <a:t>ezentrales System</a:t>
            </a:r>
            <a:r>
              <a:rPr lang="pl-PL" sz="2000" dirty="0">
                <a:effectLst/>
                <a:latin typeface="+mj-lt"/>
                <a:ea typeface="Times New Roman" panose="02020603050405020304" pitchFamily="18" charset="0"/>
              </a:rPr>
              <a:t> </a:t>
            </a:r>
          </a:p>
        </p:txBody>
      </p:sp>
      <p:sp>
        <p:nvSpPr>
          <p:cNvPr id="14" name="TextBox 13">
            <a:extLst>
              <a:ext uri="{FF2B5EF4-FFF2-40B4-BE49-F238E27FC236}">
                <a16:creationId xmlns:a16="http://schemas.microsoft.com/office/drawing/2014/main" id="{86BF5B9C-5456-00FD-2852-37B6EBF8C907}"/>
              </a:ext>
            </a:extLst>
          </p:cNvPr>
          <p:cNvSpPr txBox="1"/>
          <p:nvPr/>
        </p:nvSpPr>
        <p:spPr>
          <a:xfrm>
            <a:off x="1792680" y="4235029"/>
            <a:ext cx="7315200" cy="400110"/>
          </a:xfrm>
          <a:prstGeom prst="rect">
            <a:avLst/>
          </a:prstGeom>
          <a:noFill/>
        </p:spPr>
        <p:txBody>
          <a:bodyPr wrap="square">
            <a:spAutoFit/>
          </a:bodyPr>
          <a:lstStyle/>
          <a:p>
            <a:pPr marL="0" marR="0"/>
            <a:r>
              <a:rPr lang="de-DE" sz="2000" b="1" dirty="0">
                <a:latin typeface="+mj-lt"/>
                <a:ea typeface="Times New Roman" panose="02020603050405020304" pitchFamily="18" charset="0"/>
              </a:rPr>
              <a:t>Regierungsportale (Bund): </a:t>
            </a:r>
            <a:r>
              <a:rPr lang="pl-PL" sz="2000" b="1" dirty="0">
                <a:solidFill>
                  <a:schemeClr val="accent1">
                    <a:lumMod val="75000"/>
                  </a:schemeClr>
                </a:solidFill>
                <a:effectLst/>
                <a:latin typeface="+mj-lt"/>
                <a:ea typeface="Times New Roman" panose="02020603050405020304" pitchFamily="18" charset="0"/>
              </a:rPr>
              <a:t>ZRE</a:t>
            </a:r>
            <a:r>
              <a:rPr lang="pl-PL" sz="2000" dirty="0">
                <a:effectLst/>
                <a:latin typeface="+mj-lt"/>
                <a:ea typeface="Times New Roman" panose="02020603050405020304" pitchFamily="18" charset="0"/>
              </a:rPr>
              <a:t> and </a:t>
            </a:r>
            <a:r>
              <a:rPr lang="pl-PL" sz="2000" b="1" dirty="0">
                <a:solidFill>
                  <a:schemeClr val="accent1">
                    <a:lumMod val="75000"/>
                  </a:schemeClr>
                </a:solidFill>
                <a:effectLst/>
                <a:latin typeface="+mj-lt"/>
                <a:ea typeface="Times New Roman" panose="02020603050405020304" pitchFamily="18" charset="0"/>
              </a:rPr>
              <a:t>OZG RE</a:t>
            </a:r>
            <a:endParaRPr lang="de-DE" sz="2000" b="1" dirty="0">
              <a:solidFill>
                <a:schemeClr val="accent1">
                  <a:lumMod val="75000"/>
                </a:schemeClr>
              </a:solidFill>
              <a:effectLst/>
              <a:latin typeface="+mj-lt"/>
              <a:ea typeface="Times New Roman" panose="02020603050405020304" pitchFamily="18" charset="0"/>
            </a:endParaRPr>
          </a:p>
        </p:txBody>
      </p:sp>
      <p:sp>
        <p:nvSpPr>
          <p:cNvPr id="16" name="TextBox 15">
            <a:extLst>
              <a:ext uri="{FF2B5EF4-FFF2-40B4-BE49-F238E27FC236}">
                <a16:creationId xmlns:a16="http://schemas.microsoft.com/office/drawing/2014/main" id="{6AC5254E-A00E-1BDF-AA54-D9BA1D33E4E6}"/>
              </a:ext>
            </a:extLst>
          </p:cNvPr>
          <p:cNvSpPr txBox="1"/>
          <p:nvPr/>
        </p:nvSpPr>
        <p:spPr>
          <a:xfrm>
            <a:off x="1792680" y="5149429"/>
            <a:ext cx="7315200" cy="400110"/>
          </a:xfrm>
          <a:prstGeom prst="rect">
            <a:avLst/>
          </a:prstGeom>
          <a:noFill/>
        </p:spPr>
        <p:txBody>
          <a:bodyPr wrap="square">
            <a:spAutoFit/>
          </a:bodyPr>
          <a:lstStyle/>
          <a:p>
            <a:pPr marL="0" marR="0"/>
            <a:r>
              <a:rPr lang="de-DE" sz="2000" b="1" dirty="0">
                <a:effectLst/>
                <a:latin typeface="+mj-lt"/>
                <a:ea typeface="Times New Roman" panose="02020603050405020304" pitchFamily="18" charset="0"/>
              </a:rPr>
              <a:t>Regierungsportale (Länder): </a:t>
            </a:r>
            <a:r>
              <a:rPr lang="de-DE" sz="2000" b="1" dirty="0">
                <a:solidFill>
                  <a:schemeClr val="accent1">
                    <a:lumMod val="75000"/>
                  </a:schemeClr>
                </a:solidFill>
                <a:effectLst/>
                <a:latin typeface="+mj-lt"/>
                <a:ea typeface="Times New Roman" panose="02020603050405020304" pitchFamily="18" charset="0"/>
              </a:rPr>
              <a:t>ZRE</a:t>
            </a:r>
            <a:r>
              <a:rPr lang="de-DE" sz="2000" dirty="0">
                <a:effectLst/>
                <a:latin typeface="+mj-lt"/>
                <a:ea typeface="Times New Roman" panose="02020603050405020304" pitchFamily="18" charset="0"/>
              </a:rPr>
              <a:t> und </a:t>
            </a:r>
            <a:r>
              <a:rPr lang="de-DE" sz="2000" b="1" dirty="0">
                <a:solidFill>
                  <a:schemeClr val="accent1">
                    <a:lumMod val="75000"/>
                  </a:schemeClr>
                </a:solidFill>
                <a:effectLst/>
                <a:latin typeface="+mj-lt"/>
                <a:ea typeface="Times New Roman" panose="02020603050405020304" pitchFamily="18" charset="0"/>
              </a:rPr>
              <a:t>OZG</a:t>
            </a:r>
            <a:r>
              <a:rPr lang="de-DE" sz="2000" dirty="0">
                <a:effectLst/>
                <a:latin typeface="+mj-lt"/>
                <a:ea typeface="Times New Roman" panose="02020603050405020304" pitchFamily="18" charset="0"/>
              </a:rPr>
              <a:t> </a:t>
            </a:r>
            <a:r>
              <a:rPr lang="de-DE" sz="2000" b="1" dirty="0">
                <a:solidFill>
                  <a:schemeClr val="accent1">
                    <a:lumMod val="75000"/>
                  </a:schemeClr>
                </a:solidFill>
                <a:effectLst/>
                <a:latin typeface="+mj-lt"/>
                <a:ea typeface="Times New Roman" panose="02020603050405020304" pitchFamily="18" charset="0"/>
              </a:rPr>
              <a:t>RE</a:t>
            </a:r>
            <a:r>
              <a:rPr lang="de-DE" sz="2000" dirty="0">
                <a:effectLst/>
                <a:latin typeface="+mj-lt"/>
                <a:ea typeface="Times New Roman" panose="02020603050405020304" pitchFamily="18" charset="0"/>
              </a:rPr>
              <a:t> und andere</a:t>
            </a:r>
            <a:endParaRPr lang="pl-PL" sz="2000" dirty="0">
              <a:effectLst/>
              <a:latin typeface="+mj-lt"/>
              <a:ea typeface="Times New Roman" panose="02020603050405020304" pitchFamily="18" charset="0"/>
            </a:endParaRPr>
          </a:p>
        </p:txBody>
      </p:sp>
      <p:grpSp>
        <p:nvGrpSpPr>
          <p:cNvPr id="17" name="Group 35">
            <a:extLst>
              <a:ext uri="{FF2B5EF4-FFF2-40B4-BE49-F238E27FC236}">
                <a16:creationId xmlns:a16="http://schemas.microsoft.com/office/drawing/2014/main" id="{F0691ECA-978D-9B17-C563-36C6FB4E9933}"/>
              </a:ext>
            </a:extLst>
          </p:cNvPr>
          <p:cNvGrpSpPr>
            <a:grpSpLocks noChangeAspect="1"/>
          </p:cNvGrpSpPr>
          <p:nvPr/>
        </p:nvGrpSpPr>
        <p:grpSpPr bwMode="auto">
          <a:xfrm>
            <a:off x="878280" y="3320629"/>
            <a:ext cx="548640" cy="548638"/>
            <a:chOff x="2630" y="2976"/>
            <a:chExt cx="481" cy="481"/>
          </a:xfrm>
        </p:grpSpPr>
        <p:sp>
          <p:nvSpPr>
            <p:cNvPr id="18" name="Oval 36">
              <a:extLst>
                <a:ext uri="{FF2B5EF4-FFF2-40B4-BE49-F238E27FC236}">
                  <a16:creationId xmlns:a16="http://schemas.microsoft.com/office/drawing/2014/main" id="{D49579F2-0AED-F955-8217-7751F6E78D5C}"/>
                </a:ext>
              </a:extLst>
            </p:cNvPr>
            <p:cNvSpPr>
              <a:spLocks noChangeArrowheads="1"/>
            </p:cNvSpPr>
            <p:nvPr/>
          </p:nvSpPr>
          <p:spPr bwMode="auto">
            <a:xfrm>
              <a:off x="2822" y="3245"/>
              <a:ext cx="97" cy="96"/>
            </a:xfrm>
            <a:prstGeom prst="ellipse">
              <a:avLst/>
            </a:prstGeom>
            <a:noFill/>
            <a:ln w="25400" cap="flat">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19" name="Oval 37">
              <a:extLst>
                <a:ext uri="{FF2B5EF4-FFF2-40B4-BE49-F238E27FC236}">
                  <a16:creationId xmlns:a16="http://schemas.microsoft.com/office/drawing/2014/main" id="{07496896-8FC2-9CA6-7688-F95FA13EFDDD}"/>
                </a:ext>
              </a:extLst>
            </p:cNvPr>
            <p:cNvSpPr>
              <a:spLocks noChangeArrowheads="1"/>
            </p:cNvSpPr>
            <p:nvPr/>
          </p:nvSpPr>
          <p:spPr bwMode="auto">
            <a:xfrm>
              <a:off x="2957" y="3187"/>
              <a:ext cx="96" cy="97"/>
            </a:xfrm>
            <a:prstGeom prst="ellipse">
              <a:avLst/>
            </a:prstGeom>
            <a:noFill/>
            <a:ln w="25400" cap="flat">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20" name="Freeform 38">
              <a:extLst>
                <a:ext uri="{FF2B5EF4-FFF2-40B4-BE49-F238E27FC236}">
                  <a16:creationId xmlns:a16="http://schemas.microsoft.com/office/drawing/2014/main" id="{2F9678F3-159E-B9C6-0C2D-925AEA9C3DE6}"/>
                </a:ext>
              </a:extLst>
            </p:cNvPr>
            <p:cNvSpPr>
              <a:spLocks/>
            </p:cNvSpPr>
            <p:nvPr/>
          </p:nvSpPr>
          <p:spPr bwMode="auto">
            <a:xfrm>
              <a:off x="2765" y="3361"/>
              <a:ext cx="211" cy="96"/>
            </a:xfrm>
            <a:custGeom>
              <a:avLst/>
              <a:gdLst>
                <a:gd name="T0" fmla="*/ 88 w 88"/>
                <a:gd name="T1" fmla="*/ 40 h 40"/>
                <a:gd name="T2" fmla="*/ 88 w 88"/>
                <a:gd name="T3" fmla="*/ 19 h 40"/>
                <a:gd name="T4" fmla="*/ 77 w 88"/>
                <a:gd name="T5" fmla="*/ 4 h 40"/>
                <a:gd name="T6" fmla="*/ 64 w 88"/>
                <a:gd name="T7" fmla="*/ 0 h 40"/>
                <a:gd name="T8" fmla="*/ 44 w 88"/>
                <a:gd name="T9" fmla="*/ 20 h 40"/>
                <a:gd name="T10" fmla="*/ 24 w 88"/>
                <a:gd name="T11" fmla="*/ 0 h 40"/>
                <a:gd name="T12" fmla="*/ 11 w 88"/>
                <a:gd name="T13" fmla="*/ 4 h 40"/>
                <a:gd name="T14" fmla="*/ 0 w 88"/>
                <a:gd name="T15" fmla="*/ 19 h 40"/>
                <a:gd name="T16" fmla="*/ 0 w 88"/>
                <a:gd name="T1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40">
                  <a:moveTo>
                    <a:pt x="88" y="40"/>
                  </a:moveTo>
                  <a:cubicBezTo>
                    <a:pt x="88" y="19"/>
                    <a:pt x="88" y="19"/>
                    <a:pt x="88" y="19"/>
                  </a:cubicBezTo>
                  <a:cubicBezTo>
                    <a:pt x="88" y="12"/>
                    <a:pt x="84" y="6"/>
                    <a:pt x="77" y="4"/>
                  </a:cubicBezTo>
                  <a:cubicBezTo>
                    <a:pt x="64" y="0"/>
                    <a:pt x="64" y="0"/>
                    <a:pt x="64" y="0"/>
                  </a:cubicBezTo>
                  <a:cubicBezTo>
                    <a:pt x="44" y="20"/>
                    <a:pt x="44" y="20"/>
                    <a:pt x="44" y="20"/>
                  </a:cubicBezTo>
                  <a:cubicBezTo>
                    <a:pt x="24" y="0"/>
                    <a:pt x="24" y="0"/>
                    <a:pt x="24" y="0"/>
                  </a:cubicBezTo>
                  <a:cubicBezTo>
                    <a:pt x="11" y="4"/>
                    <a:pt x="11" y="4"/>
                    <a:pt x="11" y="4"/>
                  </a:cubicBezTo>
                  <a:cubicBezTo>
                    <a:pt x="5" y="6"/>
                    <a:pt x="0" y="12"/>
                    <a:pt x="0" y="19"/>
                  </a:cubicBezTo>
                  <a:cubicBezTo>
                    <a:pt x="0" y="40"/>
                    <a:pt x="0" y="40"/>
                    <a:pt x="0" y="40"/>
                  </a:cubicBezTo>
                </a:path>
              </a:pathLst>
            </a:custGeom>
            <a:noFill/>
            <a:ln w="2540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21" name="Freeform 39">
              <a:extLst>
                <a:ext uri="{FF2B5EF4-FFF2-40B4-BE49-F238E27FC236}">
                  <a16:creationId xmlns:a16="http://schemas.microsoft.com/office/drawing/2014/main" id="{E1BDE34D-8DA8-AE5C-579F-FD9654A611C3}"/>
                </a:ext>
              </a:extLst>
            </p:cNvPr>
            <p:cNvSpPr>
              <a:spLocks/>
            </p:cNvSpPr>
            <p:nvPr/>
          </p:nvSpPr>
          <p:spPr bwMode="auto">
            <a:xfrm>
              <a:off x="2957" y="3303"/>
              <a:ext cx="154" cy="96"/>
            </a:xfrm>
            <a:custGeom>
              <a:avLst/>
              <a:gdLst>
                <a:gd name="T0" fmla="*/ 64 w 64"/>
                <a:gd name="T1" fmla="*/ 40 h 40"/>
                <a:gd name="T2" fmla="*/ 64 w 64"/>
                <a:gd name="T3" fmla="*/ 19 h 40"/>
                <a:gd name="T4" fmla="*/ 53 w 64"/>
                <a:gd name="T5" fmla="*/ 4 h 40"/>
                <a:gd name="T6" fmla="*/ 40 w 64"/>
                <a:gd name="T7" fmla="*/ 0 h 40"/>
                <a:gd name="T8" fmla="*/ 20 w 64"/>
                <a:gd name="T9" fmla="*/ 20 h 40"/>
                <a:gd name="T10" fmla="*/ 0 w 64"/>
                <a:gd name="T11" fmla="*/ 0 h 40"/>
              </a:gdLst>
              <a:ahLst/>
              <a:cxnLst>
                <a:cxn ang="0">
                  <a:pos x="T0" y="T1"/>
                </a:cxn>
                <a:cxn ang="0">
                  <a:pos x="T2" y="T3"/>
                </a:cxn>
                <a:cxn ang="0">
                  <a:pos x="T4" y="T5"/>
                </a:cxn>
                <a:cxn ang="0">
                  <a:pos x="T6" y="T7"/>
                </a:cxn>
                <a:cxn ang="0">
                  <a:pos x="T8" y="T9"/>
                </a:cxn>
                <a:cxn ang="0">
                  <a:pos x="T10" y="T11"/>
                </a:cxn>
              </a:cxnLst>
              <a:rect l="0" t="0" r="r" b="b"/>
              <a:pathLst>
                <a:path w="64" h="40">
                  <a:moveTo>
                    <a:pt x="64" y="40"/>
                  </a:moveTo>
                  <a:cubicBezTo>
                    <a:pt x="64" y="19"/>
                    <a:pt x="64" y="19"/>
                    <a:pt x="64" y="19"/>
                  </a:cubicBezTo>
                  <a:cubicBezTo>
                    <a:pt x="64" y="12"/>
                    <a:pt x="60" y="6"/>
                    <a:pt x="53" y="4"/>
                  </a:cubicBezTo>
                  <a:cubicBezTo>
                    <a:pt x="40" y="0"/>
                    <a:pt x="40" y="0"/>
                    <a:pt x="40" y="0"/>
                  </a:cubicBezTo>
                  <a:cubicBezTo>
                    <a:pt x="20" y="20"/>
                    <a:pt x="20" y="20"/>
                    <a:pt x="20" y="20"/>
                  </a:cubicBezTo>
                  <a:cubicBezTo>
                    <a:pt x="0" y="0"/>
                    <a:pt x="0" y="0"/>
                    <a:pt x="0" y="0"/>
                  </a:cubicBezTo>
                </a:path>
              </a:pathLst>
            </a:custGeom>
            <a:noFill/>
            <a:ln w="2540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22" name="Line 40">
              <a:extLst>
                <a:ext uri="{FF2B5EF4-FFF2-40B4-BE49-F238E27FC236}">
                  <a16:creationId xmlns:a16="http://schemas.microsoft.com/office/drawing/2014/main" id="{657D9724-1102-5FF3-BBEF-3A7254A62CB0}"/>
                </a:ext>
              </a:extLst>
            </p:cNvPr>
            <p:cNvSpPr>
              <a:spLocks noChangeShapeType="1"/>
            </p:cNvSpPr>
            <p:nvPr/>
          </p:nvSpPr>
          <p:spPr bwMode="auto">
            <a:xfrm>
              <a:off x="2803" y="3418"/>
              <a:ext cx="0" cy="39"/>
            </a:xfrm>
            <a:prstGeom prst="line">
              <a:avLst/>
            </a:prstGeom>
            <a:noFill/>
            <a:ln w="25400"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23" name="Line 41">
              <a:extLst>
                <a:ext uri="{FF2B5EF4-FFF2-40B4-BE49-F238E27FC236}">
                  <a16:creationId xmlns:a16="http://schemas.microsoft.com/office/drawing/2014/main" id="{4573293C-0459-427C-E799-C73908FCBCD8}"/>
                </a:ext>
              </a:extLst>
            </p:cNvPr>
            <p:cNvSpPr>
              <a:spLocks noChangeShapeType="1"/>
            </p:cNvSpPr>
            <p:nvPr/>
          </p:nvSpPr>
          <p:spPr bwMode="auto">
            <a:xfrm>
              <a:off x="2938" y="3418"/>
              <a:ext cx="0" cy="39"/>
            </a:xfrm>
            <a:prstGeom prst="line">
              <a:avLst/>
            </a:prstGeom>
            <a:noFill/>
            <a:ln w="25400"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24" name="Line 42">
              <a:extLst>
                <a:ext uri="{FF2B5EF4-FFF2-40B4-BE49-F238E27FC236}">
                  <a16:creationId xmlns:a16="http://schemas.microsoft.com/office/drawing/2014/main" id="{644D05A8-C25A-4AD2-4EBD-1173986CF917}"/>
                </a:ext>
              </a:extLst>
            </p:cNvPr>
            <p:cNvSpPr>
              <a:spLocks noChangeShapeType="1"/>
            </p:cNvSpPr>
            <p:nvPr/>
          </p:nvSpPr>
          <p:spPr bwMode="auto">
            <a:xfrm>
              <a:off x="3072" y="3361"/>
              <a:ext cx="0" cy="38"/>
            </a:xfrm>
            <a:prstGeom prst="line">
              <a:avLst/>
            </a:prstGeom>
            <a:noFill/>
            <a:ln w="25400"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25" name="Line 43">
              <a:extLst>
                <a:ext uri="{FF2B5EF4-FFF2-40B4-BE49-F238E27FC236}">
                  <a16:creationId xmlns:a16="http://schemas.microsoft.com/office/drawing/2014/main" id="{4ADA5A4E-F886-EC09-F44C-F0D8EB2FF40D}"/>
                </a:ext>
              </a:extLst>
            </p:cNvPr>
            <p:cNvSpPr>
              <a:spLocks noChangeShapeType="1"/>
            </p:cNvSpPr>
            <p:nvPr/>
          </p:nvSpPr>
          <p:spPr bwMode="auto">
            <a:xfrm>
              <a:off x="2669" y="3361"/>
              <a:ext cx="0" cy="38"/>
            </a:xfrm>
            <a:prstGeom prst="line">
              <a:avLst/>
            </a:prstGeom>
            <a:noFill/>
            <a:ln w="25400"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26" name="Oval 44">
              <a:extLst>
                <a:ext uri="{FF2B5EF4-FFF2-40B4-BE49-F238E27FC236}">
                  <a16:creationId xmlns:a16="http://schemas.microsoft.com/office/drawing/2014/main" id="{57950564-3A07-B104-5DBA-1E629E3D7DAC}"/>
                </a:ext>
              </a:extLst>
            </p:cNvPr>
            <p:cNvSpPr>
              <a:spLocks noChangeArrowheads="1"/>
            </p:cNvSpPr>
            <p:nvPr/>
          </p:nvSpPr>
          <p:spPr bwMode="auto">
            <a:xfrm>
              <a:off x="2688" y="3187"/>
              <a:ext cx="96" cy="97"/>
            </a:xfrm>
            <a:prstGeom prst="ellipse">
              <a:avLst/>
            </a:prstGeom>
            <a:noFill/>
            <a:ln w="25400" cap="flat">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27" name="Freeform 45">
              <a:extLst>
                <a:ext uri="{FF2B5EF4-FFF2-40B4-BE49-F238E27FC236}">
                  <a16:creationId xmlns:a16="http://schemas.microsoft.com/office/drawing/2014/main" id="{E9B6A7E5-5B3A-73B2-5436-782A4B18CF9F}"/>
                </a:ext>
              </a:extLst>
            </p:cNvPr>
            <p:cNvSpPr>
              <a:spLocks/>
            </p:cNvSpPr>
            <p:nvPr/>
          </p:nvSpPr>
          <p:spPr bwMode="auto">
            <a:xfrm>
              <a:off x="2630" y="3303"/>
              <a:ext cx="154" cy="96"/>
            </a:xfrm>
            <a:custGeom>
              <a:avLst/>
              <a:gdLst>
                <a:gd name="T0" fmla="*/ 0 w 64"/>
                <a:gd name="T1" fmla="*/ 40 h 40"/>
                <a:gd name="T2" fmla="*/ 0 w 64"/>
                <a:gd name="T3" fmla="*/ 19 h 40"/>
                <a:gd name="T4" fmla="*/ 11 w 64"/>
                <a:gd name="T5" fmla="*/ 4 h 40"/>
                <a:gd name="T6" fmla="*/ 24 w 64"/>
                <a:gd name="T7" fmla="*/ 0 h 40"/>
                <a:gd name="T8" fmla="*/ 44 w 64"/>
                <a:gd name="T9" fmla="*/ 20 h 40"/>
                <a:gd name="T10" fmla="*/ 64 w 64"/>
                <a:gd name="T11" fmla="*/ 0 h 40"/>
              </a:gdLst>
              <a:ahLst/>
              <a:cxnLst>
                <a:cxn ang="0">
                  <a:pos x="T0" y="T1"/>
                </a:cxn>
                <a:cxn ang="0">
                  <a:pos x="T2" y="T3"/>
                </a:cxn>
                <a:cxn ang="0">
                  <a:pos x="T4" y="T5"/>
                </a:cxn>
                <a:cxn ang="0">
                  <a:pos x="T6" y="T7"/>
                </a:cxn>
                <a:cxn ang="0">
                  <a:pos x="T8" y="T9"/>
                </a:cxn>
                <a:cxn ang="0">
                  <a:pos x="T10" y="T11"/>
                </a:cxn>
              </a:cxnLst>
              <a:rect l="0" t="0" r="r" b="b"/>
              <a:pathLst>
                <a:path w="64" h="40">
                  <a:moveTo>
                    <a:pt x="0" y="40"/>
                  </a:moveTo>
                  <a:cubicBezTo>
                    <a:pt x="0" y="19"/>
                    <a:pt x="0" y="19"/>
                    <a:pt x="0" y="19"/>
                  </a:cubicBezTo>
                  <a:cubicBezTo>
                    <a:pt x="0" y="12"/>
                    <a:pt x="5" y="6"/>
                    <a:pt x="11" y="4"/>
                  </a:cubicBezTo>
                  <a:cubicBezTo>
                    <a:pt x="24" y="0"/>
                    <a:pt x="24" y="0"/>
                    <a:pt x="24" y="0"/>
                  </a:cubicBezTo>
                  <a:cubicBezTo>
                    <a:pt x="44" y="20"/>
                    <a:pt x="44" y="20"/>
                    <a:pt x="44" y="20"/>
                  </a:cubicBezTo>
                  <a:cubicBezTo>
                    <a:pt x="64" y="0"/>
                    <a:pt x="64" y="0"/>
                    <a:pt x="64" y="0"/>
                  </a:cubicBezTo>
                </a:path>
              </a:pathLst>
            </a:custGeom>
            <a:noFill/>
            <a:ln w="2540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28" name="Oval 46">
              <a:extLst>
                <a:ext uri="{FF2B5EF4-FFF2-40B4-BE49-F238E27FC236}">
                  <a16:creationId xmlns:a16="http://schemas.microsoft.com/office/drawing/2014/main" id="{5BAFA518-337A-704F-D472-199C2B772178}"/>
                </a:ext>
              </a:extLst>
            </p:cNvPr>
            <p:cNvSpPr>
              <a:spLocks noChangeArrowheads="1"/>
            </p:cNvSpPr>
            <p:nvPr/>
          </p:nvSpPr>
          <p:spPr bwMode="auto">
            <a:xfrm>
              <a:off x="2813" y="3091"/>
              <a:ext cx="115" cy="116"/>
            </a:xfrm>
            <a:prstGeom prst="ellipse">
              <a:avLst/>
            </a:prstGeom>
            <a:noFill/>
            <a:ln w="2540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29" name="Freeform 47">
              <a:extLst>
                <a:ext uri="{FF2B5EF4-FFF2-40B4-BE49-F238E27FC236}">
                  <a16:creationId xmlns:a16="http://schemas.microsoft.com/office/drawing/2014/main" id="{10D31642-AF22-106A-6699-A9FA252AEE19}"/>
                </a:ext>
              </a:extLst>
            </p:cNvPr>
            <p:cNvSpPr>
              <a:spLocks/>
            </p:cNvSpPr>
            <p:nvPr/>
          </p:nvSpPr>
          <p:spPr bwMode="auto">
            <a:xfrm>
              <a:off x="2697" y="2976"/>
              <a:ext cx="347" cy="173"/>
            </a:xfrm>
            <a:custGeom>
              <a:avLst/>
              <a:gdLst>
                <a:gd name="T0" fmla="*/ 0 w 144"/>
                <a:gd name="T1" fmla="*/ 72 h 72"/>
                <a:gd name="T2" fmla="*/ 0 w 144"/>
                <a:gd name="T3" fmla="*/ 64 h 72"/>
                <a:gd name="T4" fmla="*/ 5 w 144"/>
                <a:gd name="T5" fmla="*/ 60 h 72"/>
                <a:gd name="T6" fmla="*/ 13 w 144"/>
                <a:gd name="T7" fmla="*/ 60 h 72"/>
                <a:gd name="T8" fmla="*/ 17 w 144"/>
                <a:gd name="T9" fmla="*/ 57 h 72"/>
                <a:gd name="T10" fmla="*/ 23 w 144"/>
                <a:gd name="T11" fmla="*/ 42 h 72"/>
                <a:gd name="T12" fmla="*/ 22 w 144"/>
                <a:gd name="T13" fmla="*/ 38 h 72"/>
                <a:gd name="T14" fmla="*/ 16 w 144"/>
                <a:gd name="T15" fmla="*/ 31 h 72"/>
                <a:gd name="T16" fmla="*/ 16 w 144"/>
                <a:gd name="T17" fmla="*/ 26 h 72"/>
                <a:gd name="T18" fmla="*/ 27 w 144"/>
                <a:gd name="T19" fmla="*/ 15 h 72"/>
                <a:gd name="T20" fmla="*/ 33 w 144"/>
                <a:gd name="T21" fmla="*/ 16 h 72"/>
                <a:gd name="T22" fmla="*/ 39 w 144"/>
                <a:gd name="T23" fmla="*/ 22 h 72"/>
                <a:gd name="T24" fmla="*/ 43 w 144"/>
                <a:gd name="T25" fmla="*/ 22 h 72"/>
                <a:gd name="T26" fmla="*/ 58 w 144"/>
                <a:gd name="T27" fmla="*/ 16 h 72"/>
                <a:gd name="T28" fmla="*/ 61 w 144"/>
                <a:gd name="T29" fmla="*/ 12 h 72"/>
                <a:gd name="T30" fmla="*/ 61 w 144"/>
                <a:gd name="T31" fmla="*/ 3 h 72"/>
                <a:gd name="T32" fmla="*/ 64 w 144"/>
                <a:gd name="T33" fmla="*/ 0 h 72"/>
                <a:gd name="T34" fmla="*/ 80 w 144"/>
                <a:gd name="T35" fmla="*/ 0 h 72"/>
                <a:gd name="T36" fmla="*/ 84 w 144"/>
                <a:gd name="T37" fmla="*/ 4 h 72"/>
                <a:gd name="T38" fmla="*/ 84 w 144"/>
                <a:gd name="T39" fmla="*/ 12 h 72"/>
                <a:gd name="T40" fmla="*/ 87 w 144"/>
                <a:gd name="T41" fmla="*/ 16 h 72"/>
                <a:gd name="T42" fmla="*/ 102 w 144"/>
                <a:gd name="T43" fmla="*/ 22 h 72"/>
                <a:gd name="T44" fmla="*/ 106 w 144"/>
                <a:gd name="T45" fmla="*/ 22 h 72"/>
                <a:gd name="T46" fmla="*/ 113 w 144"/>
                <a:gd name="T47" fmla="*/ 15 h 72"/>
                <a:gd name="T48" fmla="*/ 118 w 144"/>
                <a:gd name="T49" fmla="*/ 15 h 72"/>
                <a:gd name="T50" fmla="*/ 129 w 144"/>
                <a:gd name="T51" fmla="*/ 26 h 72"/>
                <a:gd name="T52" fmla="*/ 128 w 144"/>
                <a:gd name="T53" fmla="*/ 32 h 72"/>
                <a:gd name="T54" fmla="*/ 122 w 144"/>
                <a:gd name="T55" fmla="*/ 38 h 72"/>
                <a:gd name="T56" fmla="*/ 122 w 144"/>
                <a:gd name="T57" fmla="*/ 42 h 72"/>
                <a:gd name="T58" fmla="*/ 128 w 144"/>
                <a:gd name="T59" fmla="*/ 57 h 72"/>
                <a:gd name="T60" fmla="*/ 132 w 144"/>
                <a:gd name="T61" fmla="*/ 60 h 72"/>
                <a:gd name="T62" fmla="*/ 141 w 144"/>
                <a:gd name="T63" fmla="*/ 60 h 72"/>
                <a:gd name="T64" fmla="*/ 144 w 144"/>
                <a:gd name="T65" fmla="*/ 64 h 72"/>
                <a:gd name="T66" fmla="*/ 144 w 144"/>
                <a:gd name="T67"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4" h="72">
                  <a:moveTo>
                    <a:pt x="0" y="72"/>
                  </a:moveTo>
                  <a:cubicBezTo>
                    <a:pt x="0" y="64"/>
                    <a:pt x="0" y="64"/>
                    <a:pt x="0" y="64"/>
                  </a:cubicBezTo>
                  <a:cubicBezTo>
                    <a:pt x="0" y="62"/>
                    <a:pt x="2" y="60"/>
                    <a:pt x="5" y="60"/>
                  </a:cubicBezTo>
                  <a:cubicBezTo>
                    <a:pt x="13" y="60"/>
                    <a:pt x="13" y="60"/>
                    <a:pt x="13" y="60"/>
                  </a:cubicBezTo>
                  <a:cubicBezTo>
                    <a:pt x="15" y="60"/>
                    <a:pt x="16" y="59"/>
                    <a:pt x="17" y="57"/>
                  </a:cubicBezTo>
                  <a:cubicBezTo>
                    <a:pt x="18" y="52"/>
                    <a:pt x="20" y="47"/>
                    <a:pt x="23" y="42"/>
                  </a:cubicBezTo>
                  <a:cubicBezTo>
                    <a:pt x="24" y="41"/>
                    <a:pt x="23" y="39"/>
                    <a:pt x="22" y="38"/>
                  </a:cubicBezTo>
                  <a:cubicBezTo>
                    <a:pt x="16" y="31"/>
                    <a:pt x="16" y="31"/>
                    <a:pt x="16" y="31"/>
                  </a:cubicBezTo>
                  <a:cubicBezTo>
                    <a:pt x="14" y="30"/>
                    <a:pt x="14" y="28"/>
                    <a:pt x="16" y="26"/>
                  </a:cubicBezTo>
                  <a:cubicBezTo>
                    <a:pt x="27" y="15"/>
                    <a:pt x="27" y="15"/>
                    <a:pt x="27" y="15"/>
                  </a:cubicBezTo>
                  <a:cubicBezTo>
                    <a:pt x="28" y="14"/>
                    <a:pt x="31" y="14"/>
                    <a:pt x="33" y="16"/>
                  </a:cubicBezTo>
                  <a:cubicBezTo>
                    <a:pt x="39" y="22"/>
                    <a:pt x="39" y="22"/>
                    <a:pt x="39" y="22"/>
                  </a:cubicBezTo>
                  <a:cubicBezTo>
                    <a:pt x="40" y="23"/>
                    <a:pt x="42" y="23"/>
                    <a:pt x="43" y="22"/>
                  </a:cubicBezTo>
                  <a:cubicBezTo>
                    <a:pt x="48" y="19"/>
                    <a:pt x="53" y="17"/>
                    <a:pt x="58" y="16"/>
                  </a:cubicBezTo>
                  <a:cubicBezTo>
                    <a:pt x="60" y="15"/>
                    <a:pt x="61" y="14"/>
                    <a:pt x="61" y="12"/>
                  </a:cubicBezTo>
                  <a:cubicBezTo>
                    <a:pt x="61" y="3"/>
                    <a:pt x="61" y="3"/>
                    <a:pt x="61" y="3"/>
                  </a:cubicBezTo>
                  <a:cubicBezTo>
                    <a:pt x="61" y="1"/>
                    <a:pt x="62" y="0"/>
                    <a:pt x="64" y="0"/>
                  </a:cubicBezTo>
                  <a:cubicBezTo>
                    <a:pt x="80" y="0"/>
                    <a:pt x="80" y="0"/>
                    <a:pt x="80" y="0"/>
                  </a:cubicBezTo>
                  <a:cubicBezTo>
                    <a:pt x="82" y="0"/>
                    <a:pt x="84" y="1"/>
                    <a:pt x="84" y="4"/>
                  </a:cubicBezTo>
                  <a:cubicBezTo>
                    <a:pt x="84" y="12"/>
                    <a:pt x="84" y="12"/>
                    <a:pt x="84" y="12"/>
                  </a:cubicBezTo>
                  <a:cubicBezTo>
                    <a:pt x="84" y="14"/>
                    <a:pt x="85" y="15"/>
                    <a:pt x="87" y="16"/>
                  </a:cubicBezTo>
                  <a:cubicBezTo>
                    <a:pt x="92" y="17"/>
                    <a:pt x="97" y="19"/>
                    <a:pt x="102" y="22"/>
                  </a:cubicBezTo>
                  <a:cubicBezTo>
                    <a:pt x="103" y="23"/>
                    <a:pt x="105" y="23"/>
                    <a:pt x="106" y="22"/>
                  </a:cubicBezTo>
                  <a:cubicBezTo>
                    <a:pt x="113" y="15"/>
                    <a:pt x="113" y="15"/>
                    <a:pt x="113" y="15"/>
                  </a:cubicBezTo>
                  <a:cubicBezTo>
                    <a:pt x="114" y="14"/>
                    <a:pt x="116" y="14"/>
                    <a:pt x="118" y="15"/>
                  </a:cubicBezTo>
                  <a:cubicBezTo>
                    <a:pt x="129" y="26"/>
                    <a:pt x="129" y="26"/>
                    <a:pt x="129" y="26"/>
                  </a:cubicBezTo>
                  <a:cubicBezTo>
                    <a:pt x="130" y="28"/>
                    <a:pt x="130" y="30"/>
                    <a:pt x="128" y="32"/>
                  </a:cubicBezTo>
                  <a:cubicBezTo>
                    <a:pt x="122" y="38"/>
                    <a:pt x="122" y="38"/>
                    <a:pt x="122" y="38"/>
                  </a:cubicBezTo>
                  <a:cubicBezTo>
                    <a:pt x="121" y="39"/>
                    <a:pt x="121" y="41"/>
                    <a:pt x="122" y="42"/>
                  </a:cubicBezTo>
                  <a:cubicBezTo>
                    <a:pt x="125" y="47"/>
                    <a:pt x="127" y="52"/>
                    <a:pt x="128" y="57"/>
                  </a:cubicBezTo>
                  <a:cubicBezTo>
                    <a:pt x="129" y="59"/>
                    <a:pt x="130" y="60"/>
                    <a:pt x="132" y="60"/>
                  </a:cubicBezTo>
                  <a:cubicBezTo>
                    <a:pt x="141" y="60"/>
                    <a:pt x="141" y="60"/>
                    <a:pt x="141" y="60"/>
                  </a:cubicBezTo>
                  <a:cubicBezTo>
                    <a:pt x="143" y="60"/>
                    <a:pt x="144" y="62"/>
                    <a:pt x="144" y="64"/>
                  </a:cubicBezTo>
                  <a:cubicBezTo>
                    <a:pt x="144" y="72"/>
                    <a:pt x="144" y="72"/>
                    <a:pt x="144" y="72"/>
                  </a:cubicBezTo>
                </a:path>
              </a:pathLst>
            </a:custGeom>
            <a:noFill/>
            <a:ln w="2540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grpSp>
      <p:grpSp>
        <p:nvGrpSpPr>
          <p:cNvPr id="30" name="Group 40">
            <a:extLst>
              <a:ext uri="{FF2B5EF4-FFF2-40B4-BE49-F238E27FC236}">
                <a16:creationId xmlns:a16="http://schemas.microsoft.com/office/drawing/2014/main" id="{4CF87E02-E1F8-A987-0D7B-3A82396CD903}"/>
              </a:ext>
            </a:extLst>
          </p:cNvPr>
          <p:cNvGrpSpPr>
            <a:grpSpLocks noChangeAspect="1"/>
          </p:cNvGrpSpPr>
          <p:nvPr/>
        </p:nvGrpSpPr>
        <p:grpSpPr bwMode="auto">
          <a:xfrm>
            <a:off x="822960" y="4950392"/>
            <a:ext cx="640080" cy="638848"/>
            <a:chOff x="1184" y="2513"/>
            <a:chExt cx="519" cy="518"/>
          </a:xfrm>
        </p:grpSpPr>
        <p:sp>
          <p:nvSpPr>
            <p:cNvPr id="31" name="Freeform 41">
              <a:extLst>
                <a:ext uri="{FF2B5EF4-FFF2-40B4-BE49-F238E27FC236}">
                  <a16:creationId xmlns:a16="http://schemas.microsoft.com/office/drawing/2014/main" id="{5797385D-AB59-35C1-5990-E89AF62EE217}"/>
                </a:ext>
              </a:extLst>
            </p:cNvPr>
            <p:cNvSpPr>
              <a:spLocks/>
            </p:cNvSpPr>
            <p:nvPr/>
          </p:nvSpPr>
          <p:spPr bwMode="auto">
            <a:xfrm>
              <a:off x="1299" y="2801"/>
              <a:ext cx="288" cy="76"/>
            </a:xfrm>
            <a:custGeom>
              <a:avLst/>
              <a:gdLst>
                <a:gd name="T0" fmla="*/ 0 w 288"/>
                <a:gd name="T1" fmla="*/ 76 h 76"/>
                <a:gd name="T2" fmla="*/ 0 w 288"/>
                <a:gd name="T3" fmla="*/ 38 h 76"/>
                <a:gd name="T4" fmla="*/ 144 w 288"/>
                <a:gd name="T5" fmla="*/ 0 h 76"/>
                <a:gd name="T6" fmla="*/ 288 w 288"/>
                <a:gd name="T7" fmla="*/ 38 h 76"/>
                <a:gd name="T8" fmla="*/ 288 w 288"/>
                <a:gd name="T9" fmla="*/ 76 h 76"/>
                <a:gd name="T10" fmla="*/ 0 w 288"/>
                <a:gd name="T11" fmla="*/ 76 h 76"/>
              </a:gdLst>
              <a:ahLst/>
              <a:cxnLst>
                <a:cxn ang="0">
                  <a:pos x="T0" y="T1"/>
                </a:cxn>
                <a:cxn ang="0">
                  <a:pos x="T2" y="T3"/>
                </a:cxn>
                <a:cxn ang="0">
                  <a:pos x="T4" y="T5"/>
                </a:cxn>
                <a:cxn ang="0">
                  <a:pos x="T6" y="T7"/>
                </a:cxn>
                <a:cxn ang="0">
                  <a:pos x="T8" y="T9"/>
                </a:cxn>
                <a:cxn ang="0">
                  <a:pos x="T10" y="T11"/>
                </a:cxn>
              </a:cxnLst>
              <a:rect l="0" t="0" r="r" b="b"/>
              <a:pathLst>
                <a:path w="288" h="76">
                  <a:moveTo>
                    <a:pt x="0" y="76"/>
                  </a:moveTo>
                  <a:lnTo>
                    <a:pt x="0" y="38"/>
                  </a:lnTo>
                  <a:lnTo>
                    <a:pt x="144" y="0"/>
                  </a:lnTo>
                  <a:lnTo>
                    <a:pt x="288" y="38"/>
                  </a:lnTo>
                  <a:lnTo>
                    <a:pt x="288" y="76"/>
                  </a:lnTo>
                  <a:lnTo>
                    <a:pt x="0" y="76"/>
                  </a:lnTo>
                  <a:close/>
                </a:path>
              </a:pathLst>
            </a:custGeom>
            <a:noFill/>
            <a:ln w="25400" cap="flat">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32" name="Freeform 42">
              <a:extLst>
                <a:ext uri="{FF2B5EF4-FFF2-40B4-BE49-F238E27FC236}">
                  <a16:creationId xmlns:a16="http://schemas.microsoft.com/office/drawing/2014/main" id="{2AB7605F-C877-935D-978B-DECAF3BA0481}"/>
                </a:ext>
              </a:extLst>
            </p:cNvPr>
            <p:cNvSpPr>
              <a:spLocks/>
            </p:cNvSpPr>
            <p:nvPr/>
          </p:nvSpPr>
          <p:spPr bwMode="auto">
            <a:xfrm>
              <a:off x="1587" y="2858"/>
              <a:ext cx="116" cy="58"/>
            </a:xfrm>
            <a:custGeom>
              <a:avLst/>
              <a:gdLst>
                <a:gd name="T0" fmla="*/ 0 w 48"/>
                <a:gd name="T1" fmla="*/ 0 h 24"/>
                <a:gd name="T2" fmla="*/ 44 w 48"/>
                <a:gd name="T3" fmla="*/ 0 h 24"/>
                <a:gd name="T4" fmla="*/ 48 w 48"/>
                <a:gd name="T5" fmla="*/ 4 h 24"/>
                <a:gd name="T6" fmla="*/ 48 w 48"/>
                <a:gd name="T7" fmla="*/ 20 h 24"/>
                <a:gd name="T8" fmla="*/ 44 w 48"/>
                <a:gd name="T9" fmla="*/ 24 h 24"/>
                <a:gd name="T10" fmla="*/ 8 w 48"/>
                <a:gd name="T11" fmla="*/ 24 h 24"/>
              </a:gdLst>
              <a:ahLst/>
              <a:cxnLst>
                <a:cxn ang="0">
                  <a:pos x="T0" y="T1"/>
                </a:cxn>
                <a:cxn ang="0">
                  <a:pos x="T2" y="T3"/>
                </a:cxn>
                <a:cxn ang="0">
                  <a:pos x="T4" y="T5"/>
                </a:cxn>
                <a:cxn ang="0">
                  <a:pos x="T6" y="T7"/>
                </a:cxn>
                <a:cxn ang="0">
                  <a:pos x="T8" y="T9"/>
                </a:cxn>
                <a:cxn ang="0">
                  <a:pos x="T10" y="T11"/>
                </a:cxn>
              </a:cxnLst>
              <a:rect l="0" t="0" r="r" b="b"/>
              <a:pathLst>
                <a:path w="48" h="24">
                  <a:moveTo>
                    <a:pt x="0" y="0"/>
                  </a:moveTo>
                  <a:cubicBezTo>
                    <a:pt x="44" y="0"/>
                    <a:pt x="44" y="0"/>
                    <a:pt x="44" y="0"/>
                  </a:cubicBezTo>
                  <a:cubicBezTo>
                    <a:pt x="46" y="0"/>
                    <a:pt x="48" y="2"/>
                    <a:pt x="48" y="4"/>
                  </a:cubicBezTo>
                  <a:cubicBezTo>
                    <a:pt x="48" y="20"/>
                    <a:pt x="48" y="20"/>
                    <a:pt x="48" y="20"/>
                  </a:cubicBezTo>
                  <a:cubicBezTo>
                    <a:pt x="48" y="22"/>
                    <a:pt x="46" y="24"/>
                    <a:pt x="44" y="24"/>
                  </a:cubicBezTo>
                  <a:cubicBezTo>
                    <a:pt x="8" y="24"/>
                    <a:pt x="8" y="24"/>
                    <a:pt x="8" y="24"/>
                  </a:cubicBezTo>
                </a:path>
              </a:pathLst>
            </a:custGeom>
            <a:noFill/>
            <a:ln w="2540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33" name="Freeform 43">
              <a:extLst>
                <a:ext uri="{FF2B5EF4-FFF2-40B4-BE49-F238E27FC236}">
                  <a16:creationId xmlns:a16="http://schemas.microsoft.com/office/drawing/2014/main" id="{DD271D71-A8C7-9AA8-90CE-7ABAF2844659}"/>
                </a:ext>
              </a:extLst>
            </p:cNvPr>
            <p:cNvSpPr>
              <a:spLocks/>
            </p:cNvSpPr>
            <p:nvPr/>
          </p:nvSpPr>
          <p:spPr bwMode="auto">
            <a:xfrm>
              <a:off x="1184" y="2858"/>
              <a:ext cx="115" cy="58"/>
            </a:xfrm>
            <a:custGeom>
              <a:avLst/>
              <a:gdLst>
                <a:gd name="T0" fmla="*/ 40 w 48"/>
                <a:gd name="T1" fmla="*/ 24 h 24"/>
                <a:gd name="T2" fmla="*/ 4 w 48"/>
                <a:gd name="T3" fmla="*/ 24 h 24"/>
                <a:gd name="T4" fmla="*/ 0 w 48"/>
                <a:gd name="T5" fmla="*/ 20 h 24"/>
                <a:gd name="T6" fmla="*/ 0 w 48"/>
                <a:gd name="T7" fmla="*/ 4 h 24"/>
                <a:gd name="T8" fmla="*/ 4 w 48"/>
                <a:gd name="T9" fmla="*/ 0 h 24"/>
                <a:gd name="T10" fmla="*/ 48 w 48"/>
                <a:gd name="T11" fmla="*/ 0 h 24"/>
              </a:gdLst>
              <a:ahLst/>
              <a:cxnLst>
                <a:cxn ang="0">
                  <a:pos x="T0" y="T1"/>
                </a:cxn>
                <a:cxn ang="0">
                  <a:pos x="T2" y="T3"/>
                </a:cxn>
                <a:cxn ang="0">
                  <a:pos x="T4" y="T5"/>
                </a:cxn>
                <a:cxn ang="0">
                  <a:pos x="T6" y="T7"/>
                </a:cxn>
                <a:cxn ang="0">
                  <a:pos x="T8" y="T9"/>
                </a:cxn>
                <a:cxn ang="0">
                  <a:pos x="T10" y="T11"/>
                </a:cxn>
              </a:cxnLst>
              <a:rect l="0" t="0" r="r" b="b"/>
              <a:pathLst>
                <a:path w="48" h="24">
                  <a:moveTo>
                    <a:pt x="40" y="24"/>
                  </a:moveTo>
                  <a:cubicBezTo>
                    <a:pt x="4" y="24"/>
                    <a:pt x="4" y="24"/>
                    <a:pt x="4" y="24"/>
                  </a:cubicBezTo>
                  <a:cubicBezTo>
                    <a:pt x="2" y="24"/>
                    <a:pt x="0" y="22"/>
                    <a:pt x="0" y="20"/>
                  </a:cubicBezTo>
                  <a:cubicBezTo>
                    <a:pt x="0" y="4"/>
                    <a:pt x="0" y="4"/>
                    <a:pt x="0" y="4"/>
                  </a:cubicBezTo>
                  <a:cubicBezTo>
                    <a:pt x="0" y="2"/>
                    <a:pt x="2" y="0"/>
                    <a:pt x="4" y="0"/>
                  </a:cubicBezTo>
                  <a:cubicBezTo>
                    <a:pt x="48" y="0"/>
                    <a:pt x="48" y="0"/>
                    <a:pt x="48" y="0"/>
                  </a:cubicBezTo>
                </a:path>
              </a:pathLst>
            </a:custGeom>
            <a:noFill/>
            <a:ln w="2540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34" name="Line 44">
              <a:extLst>
                <a:ext uri="{FF2B5EF4-FFF2-40B4-BE49-F238E27FC236}">
                  <a16:creationId xmlns:a16="http://schemas.microsoft.com/office/drawing/2014/main" id="{BBB712B4-9119-D364-7046-85848AE8DAC9}"/>
                </a:ext>
              </a:extLst>
            </p:cNvPr>
            <p:cNvSpPr>
              <a:spLocks noChangeShapeType="1"/>
            </p:cNvSpPr>
            <p:nvPr/>
          </p:nvSpPr>
          <p:spPr bwMode="auto">
            <a:xfrm>
              <a:off x="1318" y="2877"/>
              <a:ext cx="0" cy="154"/>
            </a:xfrm>
            <a:prstGeom prst="line">
              <a:avLst/>
            </a:prstGeom>
            <a:noFill/>
            <a:ln w="25400"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35" name="Line 45">
              <a:extLst>
                <a:ext uri="{FF2B5EF4-FFF2-40B4-BE49-F238E27FC236}">
                  <a16:creationId xmlns:a16="http://schemas.microsoft.com/office/drawing/2014/main" id="{4FDF73D2-A32E-E06D-4E3A-36795B098048}"/>
                </a:ext>
              </a:extLst>
            </p:cNvPr>
            <p:cNvSpPr>
              <a:spLocks noChangeShapeType="1"/>
            </p:cNvSpPr>
            <p:nvPr/>
          </p:nvSpPr>
          <p:spPr bwMode="auto">
            <a:xfrm>
              <a:off x="1376" y="2877"/>
              <a:ext cx="0" cy="154"/>
            </a:xfrm>
            <a:prstGeom prst="line">
              <a:avLst/>
            </a:prstGeom>
            <a:noFill/>
            <a:ln w="25400"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36" name="Line 46">
              <a:extLst>
                <a:ext uri="{FF2B5EF4-FFF2-40B4-BE49-F238E27FC236}">
                  <a16:creationId xmlns:a16="http://schemas.microsoft.com/office/drawing/2014/main" id="{F1AB260A-FE5D-DB4C-C685-316F54A010A7}"/>
                </a:ext>
              </a:extLst>
            </p:cNvPr>
            <p:cNvSpPr>
              <a:spLocks noChangeShapeType="1"/>
            </p:cNvSpPr>
            <p:nvPr/>
          </p:nvSpPr>
          <p:spPr bwMode="auto">
            <a:xfrm>
              <a:off x="1443" y="2877"/>
              <a:ext cx="0" cy="154"/>
            </a:xfrm>
            <a:prstGeom prst="line">
              <a:avLst/>
            </a:prstGeom>
            <a:noFill/>
            <a:ln w="25400"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37" name="Line 47">
              <a:extLst>
                <a:ext uri="{FF2B5EF4-FFF2-40B4-BE49-F238E27FC236}">
                  <a16:creationId xmlns:a16="http://schemas.microsoft.com/office/drawing/2014/main" id="{872C6A00-8B08-0AB1-71BB-E31539CAC1F0}"/>
                </a:ext>
              </a:extLst>
            </p:cNvPr>
            <p:cNvSpPr>
              <a:spLocks noChangeShapeType="1"/>
            </p:cNvSpPr>
            <p:nvPr/>
          </p:nvSpPr>
          <p:spPr bwMode="auto">
            <a:xfrm>
              <a:off x="1684" y="2916"/>
              <a:ext cx="0" cy="57"/>
            </a:xfrm>
            <a:prstGeom prst="line">
              <a:avLst/>
            </a:prstGeom>
            <a:noFill/>
            <a:ln w="25400"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38" name="Line 48">
              <a:extLst>
                <a:ext uri="{FF2B5EF4-FFF2-40B4-BE49-F238E27FC236}">
                  <a16:creationId xmlns:a16="http://schemas.microsoft.com/office/drawing/2014/main" id="{68F9F166-D93B-C506-3D41-0D79FE01706C}"/>
                </a:ext>
              </a:extLst>
            </p:cNvPr>
            <p:cNvSpPr>
              <a:spLocks noChangeShapeType="1"/>
            </p:cNvSpPr>
            <p:nvPr/>
          </p:nvSpPr>
          <p:spPr bwMode="auto">
            <a:xfrm>
              <a:off x="1203" y="2916"/>
              <a:ext cx="0" cy="57"/>
            </a:xfrm>
            <a:prstGeom prst="line">
              <a:avLst/>
            </a:prstGeom>
            <a:noFill/>
            <a:ln w="25400"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39" name="Line 49">
              <a:extLst>
                <a:ext uri="{FF2B5EF4-FFF2-40B4-BE49-F238E27FC236}">
                  <a16:creationId xmlns:a16="http://schemas.microsoft.com/office/drawing/2014/main" id="{2F0E9D54-4E3D-A9B1-489D-19E6F13C1761}"/>
                </a:ext>
              </a:extLst>
            </p:cNvPr>
            <p:cNvSpPr>
              <a:spLocks noChangeShapeType="1"/>
            </p:cNvSpPr>
            <p:nvPr/>
          </p:nvSpPr>
          <p:spPr bwMode="auto">
            <a:xfrm>
              <a:off x="1261" y="2916"/>
              <a:ext cx="0" cy="96"/>
            </a:xfrm>
            <a:prstGeom prst="line">
              <a:avLst/>
            </a:prstGeom>
            <a:noFill/>
            <a:ln w="25400"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40" name="Line 50">
              <a:extLst>
                <a:ext uri="{FF2B5EF4-FFF2-40B4-BE49-F238E27FC236}">
                  <a16:creationId xmlns:a16="http://schemas.microsoft.com/office/drawing/2014/main" id="{38D5C27E-FCED-796C-DBAA-71CBCEA65542}"/>
                </a:ext>
              </a:extLst>
            </p:cNvPr>
            <p:cNvSpPr>
              <a:spLocks noChangeShapeType="1"/>
            </p:cNvSpPr>
            <p:nvPr/>
          </p:nvSpPr>
          <p:spPr bwMode="auto">
            <a:xfrm>
              <a:off x="1626" y="2916"/>
              <a:ext cx="0" cy="96"/>
            </a:xfrm>
            <a:prstGeom prst="line">
              <a:avLst/>
            </a:prstGeom>
            <a:noFill/>
            <a:ln w="25400"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41" name="Line 51">
              <a:extLst>
                <a:ext uri="{FF2B5EF4-FFF2-40B4-BE49-F238E27FC236}">
                  <a16:creationId xmlns:a16="http://schemas.microsoft.com/office/drawing/2014/main" id="{B2DFB0C0-0998-A2DD-9ABD-B5DE6BA847CE}"/>
                </a:ext>
              </a:extLst>
            </p:cNvPr>
            <p:cNvSpPr>
              <a:spLocks noChangeShapeType="1"/>
            </p:cNvSpPr>
            <p:nvPr/>
          </p:nvSpPr>
          <p:spPr bwMode="auto">
            <a:xfrm>
              <a:off x="1568" y="2877"/>
              <a:ext cx="0" cy="154"/>
            </a:xfrm>
            <a:prstGeom prst="line">
              <a:avLst/>
            </a:prstGeom>
            <a:noFill/>
            <a:ln w="25400"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42" name="Line 52">
              <a:extLst>
                <a:ext uri="{FF2B5EF4-FFF2-40B4-BE49-F238E27FC236}">
                  <a16:creationId xmlns:a16="http://schemas.microsoft.com/office/drawing/2014/main" id="{D7958676-9F46-AF6C-9919-034C408A5E75}"/>
                </a:ext>
              </a:extLst>
            </p:cNvPr>
            <p:cNvSpPr>
              <a:spLocks noChangeShapeType="1"/>
            </p:cNvSpPr>
            <p:nvPr/>
          </p:nvSpPr>
          <p:spPr bwMode="auto">
            <a:xfrm>
              <a:off x="1511" y="2877"/>
              <a:ext cx="0" cy="154"/>
            </a:xfrm>
            <a:prstGeom prst="line">
              <a:avLst/>
            </a:prstGeom>
            <a:noFill/>
            <a:ln w="25400"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43" name="Freeform 53">
              <a:extLst>
                <a:ext uri="{FF2B5EF4-FFF2-40B4-BE49-F238E27FC236}">
                  <a16:creationId xmlns:a16="http://schemas.microsoft.com/office/drawing/2014/main" id="{A3EC378D-D1F5-184B-BEBC-1C551CBDB3AE}"/>
                </a:ext>
              </a:extLst>
            </p:cNvPr>
            <p:cNvSpPr>
              <a:spLocks/>
            </p:cNvSpPr>
            <p:nvPr/>
          </p:nvSpPr>
          <p:spPr bwMode="auto">
            <a:xfrm>
              <a:off x="1318" y="2589"/>
              <a:ext cx="250" cy="202"/>
            </a:xfrm>
            <a:custGeom>
              <a:avLst/>
              <a:gdLst>
                <a:gd name="T0" fmla="*/ 0 w 104"/>
                <a:gd name="T1" fmla="*/ 84 h 84"/>
                <a:gd name="T2" fmla="*/ 0 w 104"/>
                <a:gd name="T3" fmla="*/ 64 h 84"/>
                <a:gd name="T4" fmla="*/ 52 w 104"/>
                <a:gd name="T5" fmla="*/ 0 h 84"/>
                <a:gd name="T6" fmla="*/ 104 w 104"/>
                <a:gd name="T7" fmla="*/ 64 h 84"/>
                <a:gd name="T8" fmla="*/ 104 w 104"/>
                <a:gd name="T9" fmla="*/ 84 h 84"/>
              </a:gdLst>
              <a:ahLst/>
              <a:cxnLst>
                <a:cxn ang="0">
                  <a:pos x="T0" y="T1"/>
                </a:cxn>
                <a:cxn ang="0">
                  <a:pos x="T2" y="T3"/>
                </a:cxn>
                <a:cxn ang="0">
                  <a:pos x="T4" y="T5"/>
                </a:cxn>
                <a:cxn ang="0">
                  <a:pos x="T6" y="T7"/>
                </a:cxn>
                <a:cxn ang="0">
                  <a:pos x="T8" y="T9"/>
                </a:cxn>
              </a:cxnLst>
              <a:rect l="0" t="0" r="r" b="b"/>
              <a:pathLst>
                <a:path w="104" h="84">
                  <a:moveTo>
                    <a:pt x="0" y="84"/>
                  </a:moveTo>
                  <a:cubicBezTo>
                    <a:pt x="0" y="64"/>
                    <a:pt x="0" y="64"/>
                    <a:pt x="0" y="64"/>
                  </a:cubicBezTo>
                  <a:cubicBezTo>
                    <a:pt x="0" y="29"/>
                    <a:pt x="23" y="0"/>
                    <a:pt x="52" y="0"/>
                  </a:cubicBezTo>
                  <a:cubicBezTo>
                    <a:pt x="81" y="0"/>
                    <a:pt x="104" y="29"/>
                    <a:pt x="104" y="64"/>
                  </a:cubicBezTo>
                  <a:cubicBezTo>
                    <a:pt x="104" y="84"/>
                    <a:pt x="104" y="84"/>
                    <a:pt x="104" y="84"/>
                  </a:cubicBezTo>
                </a:path>
              </a:pathLst>
            </a:custGeom>
            <a:noFill/>
            <a:ln w="2540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44" name="Freeform 54">
              <a:extLst>
                <a:ext uri="{FF2B5EF4-FFF2-40B4-BE49-F238E27FC236}">
                  <a16:creationId xmlns:a16="http://schemas.microsoft.com/office/drawing/2014/main" id="{FC56742C-E570-FD86-ECF1-0CC88E65B2F4}"/>
                </a:ext>
              </a:extLst>
            </p:cNvPr>
            <p:cNvSpPr>
              <a:spLocks/>
            </p:cNvSpPr>
            <p:nvPr/>
          </p:nvSpPr>
          <p:spPr bwMode="auto">
            <a:xfrm>
              <a:off x="1443" y="2513"/>
              <a:ext cx="58" cy="76"/>
            </a:xfrm>
            <a:custGeom>
              <a:avLst/>
              <a:gdLst>
                <a:gd name="T0" fmla="*/ 0 w 58"/>
                <a:gd name="T1" fmla="*/ 76 h 76"/>
                <a:gd name="T2" fmla="*/ 0 w 58"/>
                <a:gd name="T3" fmla="*/ 0 h 76"/>
                <a:gd name="T4" fmla="*/ 58 w 58"/>
                <a:gd name="T5" fmla="*/ 0 h 76"/>
                <a:gd name="T6" fmla="*/ 58 w 58"/>
                <a:gd name="T7" fmla="*/ 38 h 76"/>
                <a:gd name="T8" fmla="*/ 0 w 58"/>
                <a:gd name="T9" fmla="*/ 38 h 76"/>
              </a:gdLst>
              <a:ahLst/>
              <a:cxnLst>
                <a:cxn ang="0">
                  <a:pos x="T0" y="T1"/>
                </a:cxn>
                <a:cxn ang="0">
                  <a:pos x="T2" y="T3"/>
                </a:cxn>
                <a:cxn ang="0">
                  <a:pos x="T4" y="T5"/>
                </a:cxn>
                <a:cxn ang="0">
                  <a:pos x="T6" y="T7"/>
                </a:cxn>
                <a:cxn ang="0">
                  <a:pos x="T8" y="T9"/>
                </a:cxn>
              </a:cxnLst>
              <a:rect l="0" t="0" r="r" b="b"/>
              <a:pathLst>
                <a:path w="58" h="76">
                  <a:moveTo>
                    <a:pt x="0" y="76"/>
                  </a:moveTo>
                  <a:lnTo>
                    <a:pt x="0" y="0"/>
                  </a:lnTo>
                  <a:lnTo>
                    <a:pt x="58" y="0"/>
                  </a:lnTo>
                  <a:lnTo>
                    <a:pt x="58" y="38"/>
                  </a:lnTo>
                  <a:lnTo>
                    <a:pt x="0" y="38"/>
                  </a:lnTo>
                </a:path>
              </a:pathLst>
            </a:custGeom>
            <a:noFill/>
            <a:ln w="25400" cap="flat">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45" name="Line 55">
              <a:extLst>
                <a:ext uri="{FF2B5EF4-FFF2-40B4-BE49-F238E27FC236}">
                  <a16:creationId xmlns:a16="http://schemas.microsoft.com/office/drawing/2014/main" id="{37741C14-83A0-9F8A-CEC7-6B31ED729B96}"/>
                </a:ext>
              </a:extLst>
            </p:cNvPr>
            <p:cNvSpPr>
              <a:spLocks noChangeShapeType="1"/>
            </p:cNvSpPr>
            <p:nvPr/>
          </p:nvSpPr>
          <p:spPr bwMode="auto">
            <a:xfrm>
              <a:off x="1299" y="2743"/>
              <a:ext cx="288" cy="0"/>
            </a:xfrm>
            <a:prstGeom prst="line">
              <a:avLst/>
            </a:prstGeom>
            <a:noFill/>
            <a:ln w="25400"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46" name="Line 56">
              <a:extLst>
                <a:ext uri="{FF2B5EF4-FFF2-40B4-BE49-F238E27FC236}">
                  <a16:creationId xmlns:a16="http://schemas.microsoft.com/office/drawing/2014/main" id="{4DE61595-96EF-6818-223D-E07D11A200A5}"/>
                </a:ext>
              </a:extLst>
            </p:cNvPr>
            <p:cNvSpPr>
              <a:spLocks noChangeShapeType="1"/>
            </p:cNvSpPr>
            <p:nvPr/>
          </p:nvSpPr>
          <p:spPr bwMode="auto">
            <a:xfrm flipV="1">
              <a:off x="1376" y="2743"/>
              <a:ext cx="0" cy="38"/>
            </a:xfrm>
            <a:prstGeom prst="line">
              <a:avLst/>
            </a:prstGeom>
            <a:noFill/>
            <a:ln w="25400"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47" name="Line 57">
              <a:extLst>
                <a:ext uri="{FF2B5EF4-FFF2-40B4-BE49-F238E27FC236}">
                  <a16:creationId xmlns:a16="http://schemas.microsoft.com/office/drawing/2014/main" id="{AA937D82-F142-BB64-DB5D-ACF0ECE2FC77}"/>
                </a:ext>
              </a:extLst>
            </p:cNvPr>
            <p:cNvSpPr>
              <a:spLocks noChangeShapeType="1"/>
            </p:cNvSpPr>
            <p:nvPr/>
          </p:nvSpPr>
          <p:spPr bwMode="auto">
            <a:xfrm flipV="1">
              <a:off x="1443" y="2743"/>
              <a:ext cx="0" cy="19"/>
            </a:xfrm>
            <a:prstGeom prst="line">
              <a:avLst/>
            </a:prstGeom>
            <a:noFill/>
            <a:ln w="25400"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48" name="Line 58">
              <a:extLst>
                <a:ext uri="{FF2B5EF4-FFF2-40B4-BE49-F238E27FC236}">
                  <a16:creationId xmlns:a16="http://schemas.microsoft.com/office/drawing/2014/main" id="{3F54414B-4DA2-4DF5-093A-3F7C08837F2C}"/>
                </a:ext>
              </a:extLst>
            </p:cNvPr>
            <p:cNvSpPr>
              <a:spLocks noChangeShapeType="1"/>
            </p:cNvSpPr>
            <p:nvPr/>
          </p:nvSpPr>
          <p:spPr bwMode="auto">
            <a:xfrm flipV="1">
              <a:off x="1511" y="2743"/>
              <a:ext cx="0" cy="38"/>
            </a:xfrm>
            <a:prstGeom prst="line">
              <a:avLst/>
            </a:prstGeom>
            <a:noFill/>
            <a:ln w="25400"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grpSp>
      <p:grpSp>
        <p:nvGrpSpPr>
          <p:cNvPr id="49" name="Group 40">
            <a:extLst>
              <a:ext uri="{FF2B5EF4-FFF2-40B4-BE49-F238E27FC236}">
                <a16:creationId xmlns:a16="http://schemas.microsoft.com/office/drawing/2014/main" id="{44F83258-AE15-C33C-BDB2-B3B3D1744132}"/>
              </a:ext>
            </a:extLst>
          </p:cNvPr>
          <p:cNvGrpSpPr>
            <a:grpSpLocks noChangeAspect="1"/>
          </p:cNvGrpSpPr>
          <p:nvPr/>
        </p:nvGrpSpPr>
        <p:grpSpPr bwMode="auto">
          <a:xfrm>
            <a:off x="822960" y="4127432"/>
            <a:ext cx="640080" cy="638848"/>
            <a:chOff x="1184" y="2513"/>
            <a:chExt cx="519" cy="518"/>
          </a:xfrm>
        </p:grpSpPr>
        <p:sp>
          <p:nvSpPr>
            <p:cNvPr id="50" name="Freeform 41">
              <a:extLst>
                <a:ext uri="{FF2B5EF4-FFF2-40B4-BE49-F238E27FC236}">
                  <a16:creationId xmlns:a16="http://schemas.microsoft.com/office/drawing/2014/main" id="{F79D7EEA-09C2-AA61-6282-1765727D4E75}"/>
                </a:ext>
              </a:extLst>
            </p:cNvPr>
            <p:cNvSpPr>
              <a:spLocks/>
            </p:cNvSpPr>
            <p:nvPr/>
          </p:nvSpPr>
          <p:spPr bwMode="auto">
            <a:xfrm>
              <a:off x="1299" y="2801"/>
              <a:ext cx="288" cy="76"/>
            </a:xfrm>
            <a:custGeom>
              <a:avLst/>
              <a:gdLst>
                <a:gd name="T0" fmla="*/ 0 w 288"/>
                <a:gd name="T1" fmla="*/ 76 h 76"/>
                <a:gd name="T2" fmla="*/ 0 w 288"/>
                <a:gd name="T3" fmla="*/ 38 h 76"/>
                <a:gd name="T4" fmla="*/ 144 w 288"/>
                <a:gd name="T5" fmla="*/ 0 h 76"/>
                <a:gd name="T6" fmla="*/ 288 w 288"/>
                <a:gd name="T7" fmla="*/ 38 h 76"/>
                <a:gd name="T8" fmla="*/ 288 w 288"/>
                <a:gd name="T9" fmla="*/ 76 h 76"/>
                <a:gd name="T10" fmla="*/ 0 w 288"/>
                <a:gd name="T11" fmla="*/ 76 h 76"/>
              </a:gdLst>
              <a:ahLst/>
              <a:cxnLst>
                <a:cxn ang="0">
                  <a:pos x="T0" y="T1"/>
                </a:cxn>
                <a:cxn ang="0">
                  <a:pos x="T2" y="T3"/>
                </a:cxn>
                <a:cxn ang="0">
                  <a:pos x="T4" y="T5"/>
                </a:cxn>
                <a:cxn ang="0">
                  <a:pos x="T6" y="T7"/>
                </a:cxn>
                <a:cxn ang="0">
                  <a:pos x="T8" y="T9"/>
                </a:cxn>
                <a:cxn ang="0">
                  <a:pos x="T10" y="T11"/>
                </a:cxn>
              </a:cxnLst>
              <a:rect l="0" t="0" r="r" b="b"/>
              <a:pathLst>
                <a:path w="288" h="76">
                  <a:moveTo>
                    <a:pt x="0" y="76"/>
                  </a:moveTo>
                  <a:lnTo>
                    <a:pt x="0" y="38"/>
                  </a:lnTo>
                  <a:lnTo>
                    <a:pt x="144" y="0"/>
                  </a:lnTo>
                  <a:lnTo>
                    <a:pt x="288" y="38"/>
                  </a:lnTo>
                  <a:lnTo>
                    <a:pt x="288" y="76"/>
                  </a:lnTo>
                  <a:lnTo>
                    <a:pt x="0" y="76"/>
                  </a:lnTo>
                  <a:close/>
                </a:path>
              </a:pathLst>
            </a:custGeom>
            <a:noFill/>
            <a:ln w="25400" cap="flat">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51" name="Freeform 42">
              <a:extLst>
                <a:ext uri="{FF2B5EF4-FFF2-40B4-BE49-F238E27FC236}">
                  <a16:creationId xmlns:a16="http://schemas.microsoft.com/office/drawing/2014/main" id="{7F89888A-5D94-E4D5-3DBF-B6C416973CE2}"/>
                </a:ext>
              </a:extLst>
            </p:cNvPr>
            <p:cNvSpPr>
              <a:spLocks/>
            </p:cNvSpPr>
            <p:nvPr/>
          </p:nvSpPr>
          <p:spPr bwMode="auto">
            <a:xfrm>
              <a:off x="1587" y="2858"/>
              <a:ext cx="116" cy="58"/>
            </a:xfrm>
            <a:custGeom>
              <a:avLst/>
              <a:gdLst>
                <a:gd name="T0" fmla="*/ 0 w 48"/>
                <a:gd name="T1" fmla="*/ 0 h 24"/>
                <a:gd name="T2" fmla="*/ 44 w 48"/>
                <a:gd name="T3" fmla="*/ 0 h 24"/>
                <a:gd name="T4" fmla="*/ 48 w 48"/>
                <a:gd name="T5" fmla="*/ 4 h 24"/>
                <a:gd name="T6" fmla="*/ 48 w 48"/>
                <a:gd name="T7" fmla="*/ 20 h 24"/>
                <a:gd name="T8" fmla="*/ 44 w 48"/>
                <a:gd name="T9" fmla="*/ 24 h 24"/>
                <a:gd name="T10" fmla="*/ 8 w 48"/>
                <a:gd name="T11" fmla="*/ 24 h 24"/>
              </a:gdLst>
              <a:ahLst/>
              <a:cxnLst>
                <a:cxn ang="0">
                  <a:pos x="T0" y="T1"/>
                </a:cxn>
                <a:cxn ang="0">
                  <a:pos x="T2" y="T3"/>
                </a:cxn>
                <a:cxn ang="0">
                  <a:pos x="T4" y="T5"/>
                </a:cxn>
                <a:cxn ang="0">
                  <a:pos x="T6" y="T7"/>
                </a:cxn>
                <a:cxn ang="0">
                  <a:pos x="T8" y="T9"/>
                </a:cxn>
                <a:cxn ang="0">
                  <a:pos x="T10" y="T11"/>
                </a:cxn>
              </a:cxnLst>
              <a:rect l="0" t="0" r="r" b="b"/>
              <a:pathLst>
                <a:path w="48" h="24">
                  <a:moveTo>
                    <a:pt x="0" y="0"/>
                  </a:moveTo>
                  <a:cubicBezTo>
                    <a:pt x="44" y="0"/>
                    <a:pt x="44" y="0"/>
                    <a:pt x="44" y="0"/>
                  </a:cubicBezTo>
                  <a:cubicBezTo>
                    <a:pt x="46" y="0"/>
                    <a:pt x="48" y="2"/>
                    <a:pt x="48" y="4"/>
                  </a:cubicBezTo>
                  <a:cubicBezTo>
                    <a:pt x="48" y="20"/>
                    <a:pt x="48" y="20"/>
                    <a:pt x="48" y="20"/>
                  </a:cubicBezTo>
                  <a:cubicBezTo>
                    <a:pt x="48" y="22"/>
                    <a:pt x="46" y="24"/>
                    <a:pt x="44" y="24"/>
                  </a:cubicBezTo>
                  <a:cubicBezTo>
                    <a:pt x="8" y="24"/>
                    <a:pt x="8" y="24"/>
                    <a:pt x="8" y="24"/>
                  </a:cubicBezTo>
                </a:path>
              </a:pathLst>
            </a:custGeom>
            <a:noFill/>
            <a:ln w="2540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52" name="Freeform 43">
              <a:extLst>
                <a:ext uri="{FF2B5EF4-FFF2-40B4-BE49-F238E27FC236}">
                  <a16:creationId xmlns:a16="http://schemas.microsoft.com/office/drawing/2014/main" id="{58284675-6383-F6FC-5CB9-E032C167C391}"/>
                </a:ext>
              </a:extLst>
            </p:cNvPr>
            <p:cNvSpPr>
              <a:spLocks/>
            </p:cNvSpPr>
            <p:nvPr/>
          </p:nvSpPr>
          <p:spPr bwMode="auto">
            <a:xfrm>
              <a:off x="1184" y="2858"/>
              <a:ext cx="115" cy="58"/>
            </a:xfrm>
            <a:custGeom>
              <a:avLst/>
              <a:gdLst>
                <a:gd name="T0" fmla="*/ 40 w 48"/>
                <a:gd name="T1" fmla="*/ 24 h 24"/>
                <a:gd name="T2" fmla="*/ 4 w 48"/>
                <a:gd name="T3" fmla="*/ 24 h 24"/>
                <a:gd name="T4" fmla="*/ 0 w 48"/>
                <a:gd name="T5" fmla="*/ 20 h 24"/>
                <a:gd name="T6" fmla="*/ 0 w 48"/>
                <a:gd name="T7" fmla="*/ 4 h 24"/>
                <a:gd name="T8" fmla="*/ 4 w 48"/>
                <a:gd name="T9" fmla="*/ 0 h 24"/>
                <a:gd name="T10" fmla="*/ 48 w 48"/>
                <a:gd name="T11" fmla="*/ 0 h 24"/>
              </a:gdLst>
              <a:ahLst/>
              <a:cxnLst>
                <a:cxn ang="0">
                  <a:pos x="T0" y="T1"/>
                </a:cxn>
                <a:cxn ang="0">
                  <a:pos x="T2" y="T3"/>
                </a:cxn>
                <a:cxn ang="0">
                  <a:pos x="T4" y="T5"/>
                </a:cxn>
                <a:cxn ang="0">
                  <a:pos x="T6" y="T7"/>
                </a:cxn>
                <a:cxn ang="0">
                  <a:pos x="T8" y="T9"/>
                </a:cxn>
                <a:cxn ang="0">
                  <a:pos x="T10" y="T11"/>
                </a:cxn>
              </a:cxnLst>
              <a:rect l="0" t="0" r="r" b="b"/>
              <a:pathLst>
                <a:path w="48" h="24">
                  <a:moveTo>
                    <a:pt x="40" y="24"/>
                  </a:moveTo>
                  <a:cubicBezTo>
                    <a:pt x="4" y="24"/>
                    <a:pt x="4" y="24"/>
                    <a:pt x="4" y="24"/>
                  </a:cubicBezTo>
                  <a:cubicBezTo>
                    <a:pt x="2" y="24"/>
                    <a:pt x="0" y="22"/>
                    <a:pt x="0" y="20"/>
                  </a:cubicBezTo>
                  <a:cubicBezTo>
                    <a:pt x="0" y="4"/>
                    <a:pt x="0" y="4"/>
                    <a:pt x="0" y="4"/>
                  </a:cubicBezTo>
                  <a:cubicBezTo>
                    <a:pt x="0" y="2"/>
                    <a:pt x="2" y="0"/>
                    <a:pt x="4" y="0"/>
                  </a:cubicBezTo>
                  <a:cubicBezTo>
                    <a:pt x="48" y="0"/>
                    <a:pt x="48" y="0"/>
                    <a:pt x="48" y="0"/>
                  </a:cubicBezTo>
                </a:path>
              </a:pathLst>
            </a:custGeom>
            <a:noFill/>
            <a:ln w="2540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53" name="Line 44">
              <a:extLst>
                <a:ext uri="{FF2B5EF4-FFF2-40B4-BE49-F238E27FC236}">
                  <a16:creationId xmlns:a16="http://schemas.microsoft.com/office/drawing/2014/main" id="{A1705FE6-0452-06C0-FB2D-C62F63D5640C}"/>
                </a:ext>
              </a:extLst>
            </p:cNvPr>
            <p:cNvSpPr>
              <a:spLocks noChangeShapeType="1"/>
            </p:cNvSpPr>
            <p:nvPr/>
          </p:nvSpPr>
          <p:spPr bwMode="auto">
            <a:xfrm>
              <a:off x="1318" y="2877"/>
              <a:ext cx="0" cy="154"/>
            </a:xfrm>
            <a:prstGeom prst="line">
              <a:avLst/>
            </a:prstGeom>
            <a:noFill/>
            <a:ln w="25400"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54" name="Line 45">
              <a:extLst>
                <a:ext uri="{FF2B5EF4-FFF2-40B4-BE49-F238E27FC236}">
                  <a16:creationId xmlns:a16="http://schemas.microsoft.com/office/drawing/2014/main" id="{A6699A98-66D7-6441-703C-B7FC1CE3C061}"/>
                </a:ext>
              </a:extLst>
            </p:cNvPr>
            <p:cNvSpPr>
              <a:spLocks noChangeShapeType="1"/>
            </p:cNvSpPr>
            <p:nvPr/>
          </p:nvSpPr>
          <p:spPr bwMode="auto">
            <a:xfrm>
              <a:off x="1376" y="2877"/>
              <a:ext cx="0" cy="154"/>
            </a:xfrm>
            <a:prstGeom prst="line">
              <a:avLst/>
            </a:prstGeom>
            <a:noFill/>
            <a:ln w="25400"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55" name="Line 46">
              <a:extLst>
                <a:ext uri="{FF2B5EF4-FFF2-40B4-BE49-F238E27FC236}">
                  <a16:creationId xmlns:a16="http://schemas.microsoft.com/office/drawing/2014/main" id="{BE3DBFB0-CC0E-D5F2-0B3A-40E1CC20BA03}"/>
                </a:ext>
              </a:extLst>
            </p:cNvPr>
            <p:cNvSpPr>
              <a:spLocks noChangeShapeType="1"/>
            </p:cNvSpPr>
            <p:nvPr/>
          </p:nvSpPr>
          <p:spPr bwMode="auto">
            <a:xfrm>
              <a:off x="1443" y="2877"/>
              <a:ext cx="0" cy="154"/>
            </a:xfrm>
            <a:prstGeom prst="line">
              <a:avLst/>
            </a:prstGeom>
            <a:noFill/>
            <a:ln w="25400"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56" name="Line 47">
              <a:extLst>
                <a:ext uri="{FF2B5EF4-FFF2-40B4-BE49-F238E27FC236}">
                  <a16:creationId xmlns:a16="http://schemas.microsoft.com/office/drawing/2014/main" id="{8BA3F1F7-2D80-D443-E246-6B074CEA2D57}"/>
                </a:ext>
              </a:extLst>
            </p:cNvPr>
            <p:cNvSpPr>
              <a:spLocks noChangeShapeType="1"/>
            </p:cNvSpPr>
            <p:nvPr/>
          </p:nvSpPr>
          <p:spPr bwMode="auto">
            <a:xfrm>
              <a:off x="1684" y="2916"/>
              <a:ext cx="0" cy="57"/>
            </a:xfrm>
            <a:prstGeom prst="line">
              <a:avLst/>
            </a:prstGeom>
            <a:noFill/>
            <a:ln w="25400"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57" name="Line 48">
              <a:extLst>
                <a:ext uri="{FF2B5EF4-FFF2-40B4-BE49-F238E27FC236}">
                  <a16:creationId xmlns:a16="http://schemas.microsoft.com/office/drawing/2014/main" id="{DC3796B6-62FB-C56C-3354-6CED383F24A2}"/>
                </a:ext>
              </a:extLst>
            </p:cNvPr>
            <p:cNvSpPr>
              <a:spLocks noChangeShapeType="1"/>
            </p:cNvSpPr>
            <p:nvPr/>
          </p:nvSpPr>
          <p:spPr bwMode="auto">
            <a:xfrm>
              <a:off x="1203" y="2916"/>
              <a:ext cx="0" cy="57"/>
            </a:xfrm>
            <a:prstGeom prst="line">
              <a:avLst/>
            </a:prstGeom>
            <a:noFill/>
            <a:ln w="25400"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58" name="Line 49">
              <a:extLst>
                <a:ext uri="{FF2B5EF4-FFF2-40B4-BE49-F238E27FC236}">
                  <a16:creationId xmlns:a16="http://schemas.microsoft.com/office/drawing/2014/main" id="{796784F5-6C53-157B-86C7-467BEFF78A34}"/>
                </a:ext>
              </a:extLst>
            </p:cNvPr>
            <p:cNvSpPr>
              <a:spLocks noChangeShapeType="1"/>
            </p:cNvSpPr>
            <p:nvPr/>
          </p:nvSpPr>
          <p:spPr bwMode="auto">
            <a:xfrm>
              <a:off x="1261" y="2916"/>
              <a:ext cx="0" cy="96"/>
            </a:xfrm>
            <a:prstGeom prst="line">
              <a:avLst/>
            </a:prstGeom>
            <a:noFill/>
            <a:ln w="25400"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59" name="Line 50">
              <a:extLst>
                <a:ext uri="{FF2B5EF4-FFF2-40B4-BE49-F238E27FC236}">
                  <a16:creationId xmlns:a16="http://schemas.microsoft.com/office/drawing/2014/main" id="{CFA134FA-8B75-8AF9-92C8-9D542B1179CF}"/>
                </a:ext>
              </a:extLst>
            </p:cNvPr>
            <p:cNvSpPr>
              <a:spLocks noChangeShapeType="1"/>
            </p:cNvSpPr>
            <p:nvPr/>
          </p:nvSpPr>
          <p:spPr bwMode="auto">
            <a:xfrm>
              <a:off x="1626" y="2916"/>
              <a:ext cx="0" cy="96"/>
            </a:xfrm>
            <a:prstGeom prst="line">
              <a:avLst/>
            </a:prstGeom>
            <a:noFill/>
            <a:ln w="25400"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60" name="Line 51">
              <a:extLst>
                <a:ext uri="{FF2B5EF4-FFF2-40B4-BE49-F238E27FC236}">
                  <a16:creationId xmlns:a16="http://schemas.microsoft.com/office/drawing/2014/main" id="{D9679DF6-E1AB-FE34-5D3D-D33B80BEFDC6}"/>
                </a:ext>
              </a:extLst>
            </p:cNvPr>
            <p:cNvSpPr>
              <a:spLocks noChangeShapeType="1"/>
            </p:cNvSpPr>
            <p:nvPr/>
          </p:nvSpPr>
          <p:spPr bwMode="auto">
            <a:xfrm>
              <a:off x="1568" y="2877"/>
              <a:ext cx="0" cy="154"/>
            </a:xfrm>
            <a:prstGeom prst="line">
              <a:avLst/>
            </a:prstGeom>
            <a:noFill/>
            <a:ln w="25400"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61" name="Line 52">
              <a:extLst>
                <a:ext uri="{FF2B5EF4-FFF2-40B4-BE49-F238E27FC236}">
                  <a16:creationId xmlns:a16="http://schemas.microsoft.com/office/drawing/2014/main" id="{A728330A-3BC7-6032-4CE3-7738155FBC21}"/>
                </a:ext>
              </a:extLst>
            </p:cNvPr>
            <p:cNvSpPr>
              <a:spLocks noChangeShapeType="1"/>
            </p:cNvSpPr>
            <p:nvPr/>
          </p:nvSpPr>
          <p:spPr bwMode="auto">
            <a:xfrm>
              <a:off x="1511" y="2877"/>
              <a:ext cx="0" cy="154"/>
            </a:xfrm>
            <a:prstGeom prst="line">
              <a:avLst/>
            </a:prstGeom>
            <a:noFill/>
            <a:ln w="25400"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62" name="Freeform 53">
              <a:extLst>
                <a:ext uri="{FF2B5EF4-FFF2-40B4-BE49-F238E27FC236}">
                  <a16:creationId xmlns:a16="http://schemas.microsoft.com/office/drawing/2014/main" id="{7AF51F78-6DE5-6594-AEF7-3AD19F92A7B1}"/>
                </a:ext>
              </a:extLst>
            </p:cNvPr>
            <p:cNvSpPr>
              <a:spLocks/>
            </p:cNvSpPr>
            <p:nvPr/>
          </p:nvSpPr>
          <p:spPr bwMode="auto">
            <a:xfrm>
              <a:off x="1318" y="2589"/>
              <a:ext cx="250" cy="202"/>
            </a:xfrm>
            <a:custGeom>
              <a:avLst/>
              <a:gdLst>
                <a:gd name="T0" fmla="*/ 0 w 104"/>
                <a:gd name="T1" fmla="*/ 84 h 84"/>
                <a:gd name="T2" fmla="*/ 0 w 104"/>
                <a:gd name="T3" fmla="*/ 64 h 84"/>
                <a:gd name="T4" fmla="*/ 52 w 104"/>
                <a:gd name="T5" fmla="*/ 0 h 84"/>
                <a:gd name="T6" fmla="*/ 104 w 104"/>
                <a:gd name="T7" fmla="*/ 64 h 84"/>
                <a:gd name="T8" fmla="*/ 104 w 104"/>
                <a:gd name="T9" fmla="*/ 84 h 84"/>
              </a:gdLst>
              <a:ahLst/>
              <a:cxnLst>
                <a:cxn ang="0">
                  <a:pos x="T0" y="T1"/>
                </a:cxn>
                <a:cxn ang="0">
                  <a:pos x="T2" y="T3"/>
                </a:cxn>
                <a:cxn ang="0">
                  <a:pos x="T4" y="T5"/>
                </a:cxn>
                <a:cxn ang="0">
                  <a:pos x="T6" y="T7"/>
                </a:cxn>
                <a:cxn ang="0">
                  <a:pos x="T8" y="T9"/>
                </a:cxn>
              </a:cxnLst>
              <a:rect l="0" t="0" r="r" b="b"/>
              <a:pathLst>
                <a:path w="104" h="84">
                  <a:moveTo>
                    <a:pt x="0" y="84"/>
                  </a:moveTo>
                  <a:cubicBezTo>
                    <a:pt x="0" y="64"/>
                    <a:pt x="0" y="64"/>
                    <a:pt x="0" y="64"/>
                  </a:cubicBezTo>
                  <a:cubicBezTo>
                    <a:pt x="0" y="29"/>
                    <a:pt x="23" y="0"/>
                    <a:pt x="52" y="0"/>
                  </a:cubicBezTo>
                  <a:cubicBezTo>
                    <a:pt x="81" y="0"/>
                    <a:pt x="104" y="29"/>
                    <a:pt x="104" y="64"/>
                  </a:cubicBezTo>
                  <a:cubicBezTo>
                    <a:pt x="104" y="84"/>
                    <a:pt x="104" y="84"/>
                    <a:pt x="104" y="84"/>
                  </a:cubicBezTo>
                </a:path>
              </a:pathLst>
            </a:custGeom>
            <a:noFill/>
            <a:ln w="2540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63" name="Freeform 54">
              <a:extLst>
                <a:ext uri="{FF2B5EF4-FFF2-40B4-BE49-F238E27FC236}">
                  <a16:creationId xmlns:a16="http://schemas.microsoft.com/office/drawing/2014/main" id="{A67FDF3E-BC81-46FC-2F3F-5E33B2FE5580}"/>
                </a:ext>
              </a:extLst>
            </p:cNvPr>
            <p:cNvSpPr>
              <a:spLocks/>
            </p:cNvSpPr>
            <p:nvPr/>
          </p:nvSpPr>
          <p:spPr bwMode="auto">
            <a:xfrm>
              <a:off x="1443" y="2513"/>
              <a:ext cx="58" cy="76"/>
            </a:xfrm>
            <a:custGeom>
              <a:avLst/>
              <a:gdLst>
                <a:gd name="T0" fmla="*/ 0 w 58"/>
                <a:gd name="T1" fmla="*/ 76 h 76"/>
                <a:gd name="T2" fmla="*/ 0 w 58"/>
                <a:gd name="T3" fmla="*/ 0 h 76"/>
                <a:gd name="T4" fmla="*/ 58 w 58"/>
                <a:gd name="T5" fmla="*/ 0 h 76"/>
                <a:gd name="T6" fmla="*/ 58 w 58"/>
                <a:gd name="T7" fmla="*/ 38 h 76"/>
                <a:gd name="T8" fmla="*/ 0 w 58"/>
                <a:gd name="T9" fmla="*/ 38 h 76"/>
              </a:gdLst>
              <a:ahLst/>
              <a:cxnLst>
                <a:cxn ang="0">
                  <a:pos x="T0" y="T1"/>
                </a:cxn>
                <a:cxn ang="0">
                  <a:pos x="T2" y="T3"/>
                </a:cxn>
                <a:cxn ang="0">
                  <a:pos x="T4" y="T5"/>
                </a:cxn>
                <a:cxn ang="0">
                  <a:pos x="T6" y="T7"/>
                </a:cxn>
                <a:cxn ang="0">
                  <a:pos x="T8" y="T9"/>
                </a:cxn>
              </a:cxnLst>
              <a:rect l="0" t="0" r="r" b="b"/>
              <a:pathLst>
                <a:path w="58" h="76">
                  <a:moveTo>
                    <a:pt x="0" y="76"/>
                  </a:moveTo>
                  <a:lnTo>
                    <a:pt x="0" y="0"/>
                  </a:lnTo>
                  <a:lnTo>
                    <a:pt x="58" y="0"/>
                  </a:lnTo>
                  <a:lnTo>
                    <a:pt x="58" y="38"/>
                  </a:lnTo>
                  <a:lnTo>
                    <a:pt x="0" y="38"/>
                  </a:lnTo>
                </a:path>
              </a:pathLst>
            </a:custGeom>
            <a:noFill/>
            <a:ln w="25400" cap="flat">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64" name="Line 55">
              <a:extLst>
                <a:ext uri="{FF2B5EF4-FFF2-40B4-BE49-F238E27FC236}">
                  <a16:creationId xmlns:a16="http://schemas.microsoft.com/office/drawing/2014/main" id="{FAB4E989-90DE-D97D-7792-6AC4FEF661E6}"/>
                </a:ext>
              </a:extLst>
            </p:cNvPr>
            <p:cNvSpPr>
              <a:spLocks noChangeShapeType="1"/>
            </p:cNvSpPr>
            <p:nvPr/>
          </p:nvSpPr>
          <p:spPr bwMode="auto">
            <a:xfrm>
              <a:off x="1299" y="2743"/>
              <a:ext cx="288" cy="0"/>
            </a:xfrm>
            <a:prstGeom prst="line">
              <a:avLst/>
            </a:prstGeom>
            <a:noFill/>
            <a:ln w="25400"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65" name="Line 56">
              <a:extLst>
                <a:ext uri="{FF2B5EF4-FFF2-40B4-BE49-F238E27FC236}">
                  <a16:creationId xmlns:a16="http://schemas.microsoft.com/office/drawing/2014/main" id="{A134534A-CF1E-9F60-34E2-CC8DE1074BC5}"/>
                </a:ext>
              </a:extLst>
            </p:cNvPr>
            <p:cNvSpPr>
              <a:spLocks noChangeShapeType="1"/>
            </p:cNvSpPr>
            <p:nvPr/>
          </p:nvSpPr>
          <p:spPr bwMode="auto">
            <a:xfrm flipV="1">
              <a:off x="1376" y="2743"/>
              <a:ext cx="0" cy="38"/>
            </a:xfrm>
            <a:prstGeom prst="line">
              <a:avLst/>
            </a:prstGeom>
            <a:noFill/>
            <a:ln w="25400"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66" name="Line 57">
              <a:extLst>
                <a:ext uri="{FF2B5EF4-FFF2-40B4-BE49-F238E27FC236}">
                  <a16:creationId xmlns:a16="http://schemas.microsoft.com/office/drawing/2014/main" id="{91AE1381-101B-434A-FA93-7831C84BA701}"/>
                </a:ext>
              </a:extLst>
            </p:cNvPr>
            <p:cNvSpPr>
              <a:spLocks noChangeShapeType="1"/>
            </p:cNvSpPr>
            <p:nvPr/>
          </p:nvSpPr>
          <p:spPr bwMode="auto">
            <a:xfrm flipV="1">
              <a:off x="1443" y="2743"/>
              <a:ext cx="0" cy="19"/>
            </a:xfrm>
            <a:prstGeom prst="line">
              <a:avLst/>
            </a:prstGeom>
            <a:noFill/>
            <a:ln w="25400"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67" name="Line 58">
              <a:extLst>
                <a:ext uri="{FF2B5EF4-FFF2-40B4-BE49-F238E27FC236}">
                  <a16:creationId xmlns:a16="http://schemas.microsoft.com/office/drawing/2014/main" id="{D75188AF-428A-BFEA-D26A-ED5844CE5C15}"/>
                </a:ext>
              </a:extLst>
            </p:cNvPr>
            <p:cNvSpPr>
              <a:spLocks noChangeShapeType="1"/>
            </p:cNvSpPr>
            <p:nvPr/>
          </p:nvSpPr>
          <p:spPr bwMode="auto">
            <a:xfrm flipV="1">
              <a:off x="1511" y="2743"/>
              <a:ext cx="0" cy="38"/>
            </a:xfrm>
            <a:prstGeom prst="line">
              <a:avLst/>
            </a:prstGeom>
            <a:noFill/>
            <a:ln w="25400"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grpSp>
      <p:grpSp>
        <p:nvGrpSpPr>
          <p:cNvPr id="68" name="Group 101">
            <a:extLst>
              <a:ext uri="{FF2B5EF4-FFF2-40B4-BE49-F238E27FC236}">
                <a16:creationId xmlns:a16="http://schemas.microsoft.com/office/drawing/2014/main" id="{E7FBB4FA-46E4-A359-F196-ED927160C58D}"/>
              </a:ext>
            </a:extLst>
          </p:cNvPr>
          <p:cNvGrpSpPr>
            <a:grpSpLocks noChangeAspect="1"/>
          </p:cNvGrpSpPr>
          <p:nvPr/>
        </p:nvGrpSpPr>
        <p:grpSpPr bwMode="auto">
          <a:xfrm>
            <a:off x="969720" y="2497669"/>
            <a:ext cx="457200" cy="539204"/>
            <a:chOff x="980" y="1236"/>
            <a:chExt cx="407" cy="480"/>
          </a:xfrm>
        </p:grpSpPr>
        <p:sp>
          <p:nvSpPr>
            <p:cNvPr id="69" name="Freeform 102">
              <a:extLst>
                <a:ext uri="{FF2B5EF4-FFF2-40B4-BE49-F238E27FC236}">
                  <a16:creationId xmlns:a16="http://schemas.microsoft.com/office/drawing/2014/main" id="{241397A9-B229-7C8A-4E54-0387B3B3DF35}"/>
                </a:ext>
              </a:extLst>
            </p:cNvPr>
            <p:cNvSpPr>
              <a:spLocks/>
            </p:cNvSpPr>
            <p:nvPr/>
          </p:nvSpPr>
          <p:spPr bwMode="auto">
            <a:xfrm>
              <a:off x="1230" y="1274"/>
              <a:ext cx="77" cy="77"/>
            </a:xfrm>
            <a:custGeom>
              <a:avLst/>
              <a:gdLst>
                <a:gd name="T0" fmla="*/ 0 w 32"/>
                <a:gd name="T1" fmla="*/ 0 h 32"/>
                <a:gd name="T2" fmla="*/ 0 w 32"/>
                <a:gd name="T3" fmla="*/ 20 h 32"/>
                <a:gd name="T4" fmla="*/ 12 w 32"/>
                <a:gd name="T5" fmla="*/ 32 h 32"/>
                <a:gd name="T6" fmla="*/ 32 w 32"/>
                <a:gd name="T7" fmla="*/ 32 h 32"/>
              </a:gdLst>
              <a:ahLst/>
              <a:cxnLst>
                <a:cxn ang="0">
                  <a:pos x="T0" y="T1"/>
                </a:cxn>
                <a:cxn ang="0">
                  <a:pos x="T2" y="T3"/>
                </a:cxn>
                <a:cxn ang="0">
                  <a:pos x="T4" y="T5"/>
                </a:cxn>
                <a:cxn ang="0">
                  <a:pos x="T6" y="T7"/>
                </a:cxn>
              </a:cxnLst>
              <a:rect l="0" t="0" r="r" b="b"/>
              <a:pathLst>
                <a:path w="32" h="32">
                  <a:moveTo>
                    <a:pt x="0" y="0"/>
                  </a:moveTo>
                  <a:cubicBezTo>
                    <a:pt x="0" y="20"/>
                    <a:pt x="0" y="20"/>
                    <a:pt x="0" y="20"/>
                  </a:cubicBezTo>
                  <a:cubicBezTo>
                    <a:pt x="0" y="27"/>
                    <a:pt x="5" y="32"/>
                    <a:pt x="12" y="32"/>
                  </a:cubicBezTo>
                  <a:cubicBezTo>
                    <a:pt x="32" y="32"/>
                    <a:pt x="32" y="32"/>
                    <a:pt x="32" y="32"/>
                  </a:cubicBezTo>
                </a:path>
              </a:pathLst>
            </a:custGeom>
            <a:noFill/>
            <a:ln w="2540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70" name="Freeform 103">
              <a:extLst>
                <a:ext uri="{FF2B5EF4-FFF2-40B4-BE49-F238E27FC236}">
                  <a16:creationId xmlns:a16="http://schemas.microsoft.com/office/drawing/2014/main" id="{2CCC1BEB-0831-647B-8CFF-73F1F6759F4E}"/>
                </a:ext>
              </a:extLst>
            </p:cNvPr>
            <p:cNvSpPr>
              <a:spLocks/>
            </p:cNvSpPr>
            <p:nvPr/>
          </p:nvSpPr>
          <p:spPr bwMode="auto">
            <a:xfrm>
              <a:off x="980" y="1236"/>
              <a:ext cx="366" cy="480"/>
            </a:xfrm>
            <a:custGeom>
              <a:avLst/>
              <a:gdLst>
                <a:gd name="T0" fmla="*/ 152 w 152"/>
                <a:gd name="T1" fmla="*/ 48 h 200"/>
                <a:gd name="T2" fmla="*/ 152 w 152"/>
                <a:gd name="T3" fmla="*/ 47 h 200"/>
                <a:gd name="T4" fmla="*/ 147 w 152"/>
                <a:gd name="T5" fmla="*/ 35 h 200"/>
                <a:gd name="T6" fmla="*/ 117 w 152"/>
                <a:gd name="T7" fmla="*/ 5 h 200"/>
                <a:gd name="T8" fmla="*/ 105 w 152"/>
                <a:gd name="T9" fmla="*/ 0 h 200"/>
                <a:gd name="T10" fmla="*/ 16 w 152"/>
                <a:gd name="T11" fmla="*/ 0 h 200"/>
                <a:gd name="T12" fmla="*/ 0 w 152"/>
                <a:gd name="T13" fmla="*/ 16 h 200"/>
                <a:gd name="T14" fmla="*/ 0 w 152"/>
                <a:gd name="T15" fmla="*/ 184 h 200"/>
                <a:gd name="T16" fmla="*/ 16 w 152"/>
                <a:gd name="T17" fmla="*/ 200 h 200"/>
                <a:gd name="T18" fmla="*/ 136 w 152"/>
                <a:gd name="T19" fmla="*/ 200 h 200"/>
                <a:gd name="T20" fmla="*/ 152 w 152"/>
                <a:gd name="T21" fmla="*/ 184 h 200"/>
                <a:gd name="T22" fmla="*/ 152 w 152"/>
                <a:gd name="T23" fmla="*/ 128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2" h="200">
                  <a:moveTo>
                    <a:pt x="152" y="48"/>
                  </a:moveTo>
                  <a:cubicBezTo>
                    <a:pt x="152" y="47"/>
                    <a:pt x="152" y="47"/>
                    <a:pt x="152" y="47"/>
                  </a:cubicBezTo>
                  <a:cubicBezTo>
                    <a:pt x="152" y="42"/>
                    <a:pt x="150" y="38"/>
                    <a:pt x="147" y="35"/>
                  </a:cubicBezTo>
                  <a:cubicBezTo>
                    <a:pt x="117" y="5"/>
                    <a:pt x="117" y="5"/>
                    <a:pt x="117" y="5"/>
                  </a:cubicBezTo>
                  <a:cubicBezTo>
                    <a:pt x="114" y="2"/>
                    <a:pt x="110" y="0"/>
                    <a:pt x="105" y="0"/>
                  </a:cubicBezTo>
                  <a:cubicBezTo>
                    <a:pt x="16" y="0"/>
                    <a:pt x="16" y="0"/>
                    <a:pt x="16" y="0"/>
                  </a:cubicBezTo>
                  <a:cubicBezTo>
                    <a:pt x="7" y="0"/>
                    <a:pt x="0" y="7"/>
                    <a:pt x="0" y="16"/>
                  </a:cubicBezTo>
                  <a:cubicBezTo>
                    <a:pt x="0" y="184"/>
                    <a:pt x="0" y="184"/>
                    <a:pt x="0" y="184"/>
                  </a:cubicBezTo>
                  <a:cubicBezTo>
                    <a:pt x="0" y="193"/>
                    <a:pt x="7" y="200"/>
                    <a:pt x="16" y="200"/>
                  </a:cubicBezTo>
                  <a:cubicBezTo>
                    <a:pt x="136" y="200"/>
                    <a:pt x="136" y="200"/>
                    <a:pt x="136" y="200"/>
                  </a:cubicBezTo>
                  <a:cubicBezTo>
                    <a:pt x="145" y="200"/>
                    <a:pt x="152" y="193"/>
                    <a:pt x="152" y="184"/>
                  </a:cubicBezTo>
                  <a:cubicBezTo>
                    <a:pt x="152" y="128"/>
                    <a:pt x="152" y="128"/>
                    <a:pt x="152" y="128"/>
                  </a:cubicBezTo>
                </a:path>
              </a:pathLst>
            </a:custGeom>
            <a:noFill/>
            <a:ln w="2540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71" name="Freeform 104">
              <a:extLst>
                <a:ext uri="{FF2B5EF4-FFF2-40B4-BE49-F238E27FC236}">
                  <a16:creationId xmlns:a16="http://schemas.microsoft.com/office/drawing/2014/main" id="{C3A0AC5E-686F-5FF2-23ED-13F82954A432}"/>
                </a:ext>
              </a:extLst>
            </p:cNvPr>
            <p:cNvSpPr>
              <a:spLocks/>
            </p:cNvSpPr>
            <p:nvPr/>
          </p:nvSpPr>
          <p:spPr bwMode="auto">
            <a:xfrm>
              <a:off x="1115" y="1418"/>
              <a:ext cx="240" cy="240"/>
            </a:xfrm>
            <a:custGeom>
              <a:avLst/>
              <a:gdLst>
                <a:gd name="T0" fmla="*/ 0 w 240"/>
                <a:gd name="T1" fmla="*/ 183 h 240"/>
                <a:gd name="T2" fmla="*/ 0 w 240"/>
                <a:gd name="T3" fmla="*/ 240 h 240"/>
                <a:gd name="T4" fmla="*/ 57 w 240"/>
                <a:gd name="T5" fmla="*/ 240 h 240"/>
                <a:gd name="T6" fmla="*/ 240 w 240"/>
                <a:gd name="T7" fmla="*/ 58 h 240"/>
                <a:gd name="T8" fmla="*/ 183 w 240"/>
                <a:gd name="T9" fmla="*/ 0 h 240"/>
                <a:gd name="T10" fmla="*/ 0 w 240"/>
                <a:gd name="T11" fmla="*/ 183 h 240"/>
              </a:gdLst>
              <a:ahLst/>
              <a:cxnLst>
                <a:cxn ang="0">
                  <a:pos x="T0" y="T1"/>
                </a:cxn>
                <a:cxn ang="0">
                  <a:pos x="T2" y="T3"/>
                </a:cxn>
                <a:cxn ang="0">
                  <a:pos x="T4" y="T5"/>
                </a:cxn>
                <a:cxn ang="0">
                  <a:pos x="T6" y="T7"/>
                </a:cxn>
                <a:cxn ang="0">
                  <a:pos x="T8" y="T9"/>
                </a:cxn>
                <a:cxn ang="0">
                  <a:pos x="T10" y="T11"/>
                </a:cxn>
              </a:cxnLst>
              <a:rect l="0" t="0" r="r" b="b"/>
              <a:pathLst>
                <a:path w="240" h="240">
                  <a:moveTo>
                    <a:pt x="0" y="183"/>
                  </a:moveTo>
                  <a:lnTo>
                    <a:pt x="0" y="240"/>
                  </a:lnTo>
                  <a:lnTo>
                    <a:pt x="57" y="240"/>
                  </a:lnTo>
                  <a:lnTo>
                    <a:pt x="240" y="58"/>
                  </a:lnTo>
                  <a:lnTo>
                    <a:pt x="183" y="0"/>
                  </a:lnTo>
                  <a:lnTo>
                    <a:pt x="0" y="183"/>
                  </a:lnTo>
                  <a:close/>
                </a:path>
              </a:pathLst>
            </a:custGeom>
            <a:noFill/>
            <a:ln w="25400" cap="flat">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72" name="Freeform 105">
              <a:extLst>
                <a:ext uri="{FF2B5EF4-FFF2-40B4-BE49-F238E27FC236}">
                  <a16:creationId xmlns:a16="http://schemas.microsoft.com/office/drawing/2014/main" id="{309554ED-85BC-92A7-E663-5BBB2D4E997D}"/>
                </a:ext>
              </a:extLst>
            </p:cNvPr>
            <p:cNvSpPr>
              <a:spLocks/>
            </p:cNvSpPr>
            <p:nvPr/>
          </p:nvSpPr>
          <p:spPr bwMode="auto">
            <a:xfrm>
              <a:off x="1298" y="1387"/>
              <a:ext cx="89" cy="89"/>
            </a:xfrm>
            <a:custGeom>
              <a:avLst/>
              <a:gdLst>
                <a:gd name="T0" fmla="*/ 24 w 37"/>
                <a:gd name="T1" fmla="*/ 37 h 37"/>
                <a:gd name="T2" fmla="*/ 32 w 37"/>
                <a:gd name="T3" fmla="*/ 29 h 37"/>
                <a:gd name="T4" fmla="*/ 32 w 37"/>
                <a:gd name="T5" fmla="*/ 12 h 37"/>
                <a:gd name="T6" fmla="*/ 25 w 37"/>
                <a:gd name="T7" fmla="*/ 5 h 37"/>
                <a:gd name="T8" fmla="*/ 8 w 37"/>
                <a:gd name="T9" fmla="*/ 5 h 37"/>
                <a:gd name="T10" fmla="*/ 0 w 37"/>
                <a:gd name="T11" fmla="*/ 13 h 37"/>
              </a:gdLst>
              <a:ahLst/>
              <a:cxnLst>
                <a:cxn ang="0">
                  <a:pos x="T0" y="T1"/>
                </a:cxn>
                <a:cxn ang="0">
                  <a:pos x="T2" y="T3"/>
                </a:cxn>
                <a:cxn ang="0">
                  <a:pos x="T4" y="T5"/>
                </a:cxn>
                <a:cxn ang="0">
                  <a:pos x="T6" y="T7"/>
                </a:cxn>
                <a:cxn ang="0">
                  <a:pos x="T8" y="T9"/>
                </a:cxn>
                <a:cxn ang="0">
                  <a:pos x="T10" y="T11"/>
                </a:cxn>
              </a:cxnLst>
              <a:rect l="0" t="0" r="r" b="b"/>
              <a:pathLst>
                <a:path w="37" h="37">
                  <a:moveTo>
                    <a:pt x="24" y="37"/>
                  </a:moveTo>
                  <a:cubicBezTo>
                    <a:pt x="32" y="29"/>
                    <a:pt x="32" y="29"/>
                    <a:pt x="32" y="29"/>
                  </a:cubicBezTo>
                  <a:cubicBezTo>
                    <a:pt x="37" y="24"/>
                    <a:pt x="37" y="16"/>
                    <a:pt x="32" y="12"/>
                  </a:cubicBezTo>
                  <a:cubicBezTo>
                    <a:pt x="25" y="5"/>
                    <a:pt x="25" y="5"/>
                    <a:pt x="25" y="5"/>
                  </a:cubicBezTo>
                  <a:cubicBezTo>
                    <a:pt x="21" y="0"/>
                    <a:pt x="13" y="0"/>
                    <a:pt x="8" y="5"/>
                  </a:cubicBezTo>
                  <a:cubicBezTo>
                    <a:pt x="0" y="13"/>
                    <a:pt x="0" y="13"/>
                    <a:pt x="0" y="13"/>
                  </a:cubicBezTo>
                </a:path>
              </a:pathLst>
            </a:custGeom>
            <a:noFill/>
            <a:ln w="25400" cap="flat">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73" name="Line 106">
              <a:extLst>
                <a:ext uri="{FF2B5EF4-FFF2-40B4-BE49-F238E27FC236}">
                  <a16:creationId xmlns:a16="http://schemas.microsoft.com/office/drawing/2014/main" id="{6C393B87-DF2E-2711-1C42-DA9A1096F369}"/>
                </a:ext>
              </a:extLst>
            </p:cNvPr>
            <p:cNvSpPr>
              <a:spLocks noChangeShapeType="1"/>
            </p:cNvSpPr>
            <p:nvPr/>
          </p:nvSpPr>
          <p:spPr bwMode="auto">
            <a:xfrm>
              <a:off x="1057" y="1428"/>
              <a:ext cx="192" cy="0"/>
            </a:xfrm>
            <a:prstGeom prst="line">
              <a:avLst/>
            </a:prstGeom>
            <a:noFill/>
            <a:ln w="25400"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74" name="Line 107">
              <a:extLst>
                <a:ext uri="{FF2B5EF4-FFF2-40B4-BE49-F238E27FC236}">
                  <a16:creationId xmlns:a16="http://schemas.microsoft.com/office/drawing/2014/main" id="{2F2E946A-AFA5-A762-B273-2A40855FDA52}"/>
                </a:ext>
              </a:extLst>
            </p:cNvPr>
            <p:cNvSpPr>
              <a:spLocks noChangeShapeType="1"/>
            </p:cNvSpPr>
            <p:nvPr/>
          </p:nvSpPr>
          <p:spPr bwMode="auto">
            <a:xfrm>
              <a:off x="1057" y="1485"/>
              <a:ext cx="173" cy="0"/>
            </a:xfrm>
            <a:prstGeom prst="line">
              <a:avLst/>
            </a:prstGeom>
            <a:noFill/>
            <a:ln w="25400"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75" name="Line 108">
              <a:extLst>
                <a:ext uri="{FF2B5EF4-FFF2-40B4-BE49-F238E27FC236}">
                  <a16:creationId xmlns:a16="http://schemas.microsoft.com/office/drawing/2014/main" id="{DAF74FEF-3880-C53E-31A1-5B4181764FC2}"/>
                </a:ext>
              </a:extLst>
            </p:cNvPr>
            <p:cNvSpPr>
              <a:spLocks noChangeShapeType="1"/>
            </p:cNvSpPr>
            <p:nvPr/>
          </p:nvSpPr>
          <p:spPr bwMode="auto">
            <a:xfrm>
              <a:off x="1057" y="1543"/>
              <a:ext cx="115" cy="0"/>
            </a:xfrm>
            <a:prstGeom prst="line">
              <a:avLst/>
            </a:prstGeom>
            <a:noFill/>
            <a:ln w="25400"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grpSp>
      <p:grpSp>
        <p:nvGrpSpPr>
          <p:cNvPr id="76" name="Group 22">
            <a:extLst>
              <a:ext uri="{FF2B5EF4-FFF2-40B4-BE49-F238E27FC236}">
                <a16:creationId xmlns:a16="http://schemas.microsoft.com/office/drawing/2014/main" id="{5237C473-AB8A-C0EB-C2D3-8EB6D632349F}"/>
              </a:ext>
            </a:extLst>
          </p:cNvPr>
          <p:cNvGrpSpPr>
            <a:grpSpLocks noChangeAspect="1"/>
          </p:cNvGrpSpPr>
          <p:nvPr/>
        </p:nvGrpSpPr>
        <p:grpSpPr bwMode="auto">
          <a:xfrm>
            <a:off x="878280" y="1737360"/>
            <a:ext cx="640080" cy="499487"/>
            <a:chOff x="4996" y="1182"/>
            <a:chExt cx="519" cy="405"/>
          </a:xfrm>
        </p:grpSpPr>
        <p:sp>
          <p:nvSpPr>
            <p:cNvPr id="77" name="Freeform 23">
              <a:extLst>
                <a:ext uri="{FF2B5EF4-FFF2-40B4-BE49-F238E27FC236}">
                  <a16:creationId xmlns:a16="http://schemas.microsoft.com/office/drawing/2014/main" id="{80A3A4EB-6301-A22E-31D6-6828BC6012DD}"/>
                </a:ext>
              </a:extLst>
            </p:cNvPr>
            <p:cNvSpPr>
              <a:spLocks/>
            </p:cNvSpPr>
            <p:nvPr/>
          </p:nvSpPr>
          <p:spPr bwMode="auto">
            <a:xfrm>
              <a:off x="5342" y="1279"/>
              <a:ext cx="173" cy="173"/>
            </a:xfrm>
            <a:custGeom>
              <a:avLst/>
              <a:gdLst>
                <a:gd name="T0" fmla="*/ 16 w 72"/>
                <a:gd name="T1" fmla="*/ 72 h 72"/>
                <a:gd name="T2" fmla="*/ 0 w 72"/>
                <a:gd name="T3" fmla="*/ 56 h 72"/>
                <a:gd name="T4" fmla="*/ 0 w 72"/>
                <a:gd name="T5" fmla="*/ 16 h 72"/>
                <a:gd name="T6" fmla="*/ 10 w 72"/>
                <a:gd name="T7" fmla="*/ 2 h 72"/>
                <a:gd name="T8" fmla="*/ 20 w 72"/>
                <a:gd name="T9" fmla="*/ 0 h 72"/>
                <a:gd name="T10" fmla="*/ 36 w 72"/>
                <a:gd name="T11" fmla="*/ 16 h 72"/>
                <a:gd name="T12" fmla="*/ 52 w 72"/>
                <a:gd name="T13" fmla="*/ 0 h 72"/>
                <a:gd name="T14" fmla="*/ 63 w 72"/>
                <a:gd name="T15" fmla="*/ 2 h 72"/>
                <a:gd name="T16" fmla="*/ 72 w 72"/>
                <a:gd name="T17" fmla="*/ 16 h 72"/>
                <a:gd name="T18" fmla="*/ 72 w 72"/>
                <a:gd name="T19" fmla="*/ 56 h 72"/>
                <a:gd name="T20" fmla="*/ 56 w 72"/>
                <a:gd name="T21"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2" h="72">
                  <a:moveTo>
                    <a:pt x="16" y="72"/>
                  </a:moveTo>
                  <a:cubicBezTo>
                    <a:pt x="8" y="72"/>
                    <a:pt x="0" y="65"/>
                    <a:pt x="0" y="56"/>
                  </a:cubicBezTo>
                  <a:cubicBezTo>
                    <a:pt x="0" y="16"/>
                    <a:pt x="0" y="16"/>
                    <a:pt x="0" y="16"/>
                  </a:cubicBezTo>
                  <a:cubicBezTo>
                    <a:pt x="0" y="10"/>
                    <a:pt x="4" y="4"/>
                    <a:pt x="10" y="2"/>
                  </a:cubicBezTo>
                  <a:cubicBezTo>
                    <a:pt x="20" y="0"/>
                    <a:pt x="20" y="0"/>
                    <a:pt x="20" y="0"/>
                  </a:cubicBezTo>
                  <a:cubicBezTo>
                    <a:pt x="36" y="16"/>
                    <a:pt x="36" y="16"/>
                    <a:pt x="36" y="16"/>
                  </a:cubicBezTo>
                  <a:cubicBezTo>
                    <a:pt x="52" y="0"/>
                    <a:pt x="52" y="0"/>
                    <a:pt x="52" y="0"/>
                  </a:cubicBezTo>
                  <a:cubicBezTo>
                    <a:pt x="63" y="2"/>
                    <a:pt x="63" y="2"/>
                    <a:pt x="63" y="2"/>
                  </a:cubicBezTo>
                  <a:cubicBezTo>
                    <a:pt x="68" y="4"/>
                    <a:pt x="72" y="10"/>
                    <a:pt x="72" y="16"/>
                  </a:cubicBezTo>
                  <a:cubicBezTo>
                    <a:pt x="72" y="56"/>
                    <a:pt x="72" y="56"/>
                    <a:pt x="72" y="56"/>
                  </a:cubicBezTo>
                  <a:cubicBezTo>
                    <a:pt x="72" y="65"/>
                    <a:pt x="65" y="72"/>
                    <a:pt x="56" y="72"/>
                  </a:cubicBezTo>
                </a:path>
              </a:pathLst>
            </a:custGeom>
            <a:noFill/>
            <a:ln w="25400" cap="flat">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78" name="Oval 24">
              <a:extLst>
                <a:ext uri="{FF2B5EF4-FFF2-40B4-BE49-F238E27FC236}">
                  <a16:creationId xmlns:a16="http://schemas.microsoft.com/office/drawing/2014/main" id="{58CC95FD-0B5E-6D7E-36E1-837A813C042D}"/>
                </a:ext>
              </a:extLst>
            </p:cNvPr>
            <p:cNvSpPr>
              <a:spLocks noChangeArrowheads="1"/>
            </p:cNvSpPr>
            <p:nvPr/>
          </p:nvSpPr>
          <p:spPr bwMode="auto">
            <a:xfrm>
              <a:off x="5390" y="1182"/>
              <a:ext cx="77" cy="77"/>
            </a:xfrm>
            <a:prstGeom prst="ellipse">
              <a:avLst/>
            </a:prstGeom>
            <a:noFill/>
            <a:ln w="25400" cap="flat">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79" name="Freeform 25">
              <a:extLst>
                <a:ext uri="{FF2B5EF4-FFF2-40B4-BE49-F238E27FC236}">
                  <a16:creationId xmlns:a16="http://schemas.microsoft.com/office/drawing/2014/main" id="{34459D93-BD58-7A76-D3E8-8E66B95F8434}"/>
                </a:ext>
              </a:extLst>
            </p:cNvPr>
            <p:cNvSpPr>
              <a:spLocks/>
            </p:cNvSpPr>
            <p:nvPr/>
          </p:nvSpPr>
          <p:spPr bwMode="auto">
            <a:xfrm>
              <a:off x="5380" y="1336"/>
              <a:ext cx="96" cy="251"/>
            </a:xfrm>
            <a:custGeom>
              <a:avLst/>
              <a:gdLst>
                <a:gd name="T0" fmla="*/ 0 w 40"/>
                <a:gd name="T1" fmla="*/ 0 h 104"/>
                <a:gd name="T2" fmla="*/ 0 w 40"/>
                <a:gd name="T3" fmla="*/ 100 h 104"/>
                <a:gd name="T4" fmla="*/ 4 w 40"/>
                <a:gd name="T5" fmla="*/ 104 h 104"/>
                <a:gd name="T6" fmla="*/ 36 w 40"/>
                <a:gd name="T7" fmla="*/ 104 h 104"/>
                <a:gd name="T8" fmla="*/ 40 w 40"/>
                <a:gd name="T9" fmla="*/ 100 h 104"/>
                <a:gd name="T10" fmla="*/ 40 w 40"/>
                <a:gd name="T11" fmla="*/ 0 h 104"/>
              </a:gdLst>
              <a:ahLst/>
              <a:cxnLst>
                <a:cxn ang="0">
                  <a:pos x="T0" y="T1"/>
                </a:cxn>
                <a:cxn ang="0">
                  <a:pos x="T2" y="T3"/>
                </a:cxn>
                <a:cxn ang="0">
                  <a:pos x="T4" y="T5"/>
                </a:cxn>
                <a:cxn ang="0">
                  <a:pos x="T6" y="T7"/>
                </a:cxn>
                <a:cxn ang="0">
                  <a:pos x="T8" y="T9"/>
                </a:cxn>
                <a:cxn ang="0">
                  <a:pos x="T10" y="T11"/>
                </a:cxn>
              </a:cxnLst>
              <a:rect l="0" t="0" r="r" b="b"/>
              <a:pathLst>
                <a:path w="40" h="104">
                  <a:moveTo>
                    <a:pt x="0" y="0"/>
                  </a:moveTo>
                  <a:cubicBezTo>
                    <a:pt x="0" y="100"/>
                    <a:pt x="0" y="100"/>
                    <a:pt x="0" y="100"/>
                  </a:cubicBezTo>
                  <a:cubicBezTo>
                    <a:pt x="0" y="102"/>
                    <a:pt x="2" y="104"/>
                    <a:pt x="4" y="104"/>
                  </a:cubicBezTo>
                  <a:cubicBezTo>
                    <a:pt x="36" y="104"/>
                    <a:pt x="36" y="104"/>
                    <a:pt x="36" y="104"/>
                  </a:cubicBezTo>
                  <a:cubicBezTo>
                    <a:pt x="39" y="104"/>
                    <a:pt x="40" y="102"/>
                    <a:pt x="40" y="100"/>
                  </a:cubicBezTo>
                  <a:cubicBezTo>
                    <a:pt x="40" y="0"/>
                    <a:pt x="40" y="0"/>
                    <a:pt x="40" y="0"/>
                  </a:cubicBezTo>
                </a:path>
              </a:pathLst>
            </a:custGeom>
            <a:noFill/>
            <a:ln w="2540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80" name="Line 26">
              <a:extLst>
                <a:ext uri="{FF2B5EF4-FFF2-40B4-BE49-F238E27FC236}">
                  <a16:creationId xmlns:a16="http://schemas.microsoft.com/office/drawing/2014/main" id="{172AAFE1-A16F-61CE-EB75-E6C57AEFEAD4}"/>
                </a:ext>
              </a:extLst>
            </p:cNvPr>
            <p:cNvSpPr>
              <a:spLocks noChangeShapeType="1"/>
            </p:cNvSpPr>
            <p:nvPr/>
          </p:nvSpPr>
          <p:spPr bwMode="auto">
            <a:xfrm>
              <a:off x="5428" y="1433"/>
              <a:ext cx="0" cy="154"/>
            </a:xfrm>
            <a:prstGeom prst="line">
              <a:avLst/>
            </a:prstGeom>
            <a:noFill/>
            <a:ln w="25400"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81" name="Freeform 27">
              <a:extLst>
                <a:ext uri="{FF2B5EF4-FFF2-40B4-BE49-F238E27FC236}">
                  <a16:creationId xmlns:a16="http://schemas.microsoft.com/office/drawing/2014/main" id="{5671A267-135B-9069-A194-DCF840C56A84}"/>
                </a:ext>
              </a:extLst>
            </p:cNvPr>
            <p:cNvSpPr>
              <a:spLocks/>
            </p:cNvSpPr>
            <p:nvPr/>
          </p:nvSpPr>
          <p:spPr bwMode="auto">
            <a:xfrm>
              <a:off x="4996" y="1279"/>
              <a:ext cx="173" cy="173"/>
            </a:xfrm>
            <a:custGeom>
              <a:avLst/>
              <a:gdLst>
                <a:gd name="T0" fmla="*/ 16 w 72"/>
                <a:gd name="T1" fmla="*/ 72 h 72"/>
                <a:gd name="T2" fmla="*/ 0 w 72"/>
                <a:gd name="T3" fmla="*/ 56 h 72"/>
                <a:gd name="T4" fmla="*/ 0 w 72"/>
                <a:gd name="T5" fmla="*/ 16 h 72"/>
                <a:gd name="T6" fmla="*/ 10 w 72"/>
                <a:gd name="T7" fmla="*/ 2 h 72"/>
                <a:gd name="T8" fmla="*/ 20 w 72"/>
                <a:gd name="T9" fmla="*/ 0 h 72"/>
                <a:gd name="T10" fmla="*/ 36 w 72"/>
                <a:gd name="T11" fmla="*/ 16 h 72"/>
                <a:gd name="T12" fmla="*/ 52 w 72"/>
                <a:gd name="T13" fmla="*/ 0 h 72"/>
                <a:gd name="T14" fmla="*/ 63 w 72"/>
                <a:gd name="T15" fmla="*/ 2 h 72"/>
                <a:gd name="T16" fmla="*/ 72 w 72"/>
                <a:gd name="T17" fmla="*/ 16 h 72"/>
                <a:gd name="T18" fmla="*/ 72 w 72"/>
                <a:gd name="T19" fmla="*/ 56 h 72"/>
                <a:gd name="T20" fmla="*/ 56 w 72"/>
                <a:gd name="T21"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2" h="72">
                  <a:moveTo>
                    <a:pt x="16" y="72"/>
                  </a:moveTo>
                  <a:cubicBezTo>
                    <a:pt x="8" y="72"/>
                    <a:pt x="0" y="65"/>
                    <a:pt x="0" y="56"/>
                  </a:cubicBezTo>
                  <a:cubicBezTo>
                    <a:pt x="0" y="16"/>
                    <a:pt x="0" y="16"/>
                    <a:pt x="0" y="16"/>
                  </a:cubicBezTo>
                  <a:cubicBezTo>
                    <a:pt x="0" y="10"/>
                    <a:pt x="4" y="4"/>
                    <a:pt x="10" y="2"/>
                  </a:cubicBezTo>
                  <a:cubicBezTo>
                    <a:pt x="20" y="0"/>
                    <a:pt x="20" y="0"/>
                    <a:pt x="20" y="0"/>
                  </a:cubicBezTo>
                  <a:cubicBezTo>
                    <a:pt x="36" y="16"/>
                    <a:pt x="36" y="16"/>
                    <a:pt x="36" y="16"/>
                  </a:cubicBezTo>
                  <a:cubicBezTo>
                    <a:pt x="52" y="0"/>
                    <a:pt x="52" y="0"/>
                    <a:pt x="52" y="0"/>
                  </a:cubicBezTo>
                  <a:cubicBezTo>
                    <a:pt x="63" y="2"/>
                    <a:pt x="63" y="2"/>
                    <a:pt x="63" y="2"/>
                  </a:cubicBezTo>
                  <a:cubicBezTo>
                    <a:pt x="68" y="4"/>
                    <a:pt x="72" y="10"/>
                    <a:pt x="72" y="16"/>
                  </a:cubicBezTo>
                  <a:cubicBezTo>
                    <a:pt x="72" y="56"/>
                    <a:pt x="72" y="56"/>
                    <a:pt x="72" y="56"/>
                  </a:cubicBezTo>
                  <a:cubicBezTo>
                    <a:pt x="72" y="65"/>
                    <a:pt x="65" y="72"/>
                    <a:pt x="56" y="72"/>
                  </a:cubicBezTo>
                </a:path>
              </a:pathLst>
            </a:custGeom>
            <a:noFill/>
            <a:ln w="25400" cap="flat">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82" name="Oval 28">
              <a:extLst>
                <a:ext uri="{FF2B5EF4-FFF2-40B4-BE49-F238E27FC236}">
                  <a16:creationId xmlns:a16="http://schemas.microsoft.com/office/drawing/2014/main" id="{637ED603-A6FD-FB5D-BFD8-19450508648C}"/>
                </a:ext>
              </a:extLst>
            </p:cNvPr>
            <p:cNvSpPr>
              <a:spLocks noChangeArrowheads="1"/>
            </p:cNvSpPr>
            <p:nvPr/>
          </p:nvSpPr>
          <p:spPr bwMode="auto">
            <a:xfrm>
              <a:off x="5044" y="1182"/>
              <a:ext cx="77" cy="77"/>
            </a:xfrm>
            <a:prstGeom prst="ellipse">
              <a:avLst/>
            </a:prstGeom>
            <a:noFill/>
            <a:ln w="25400" cap="flat">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83" name="Freeform 29">
              <a:extLst>
                <a:ext uri="{FF2B5EF4-FFF2-40B4-BE49-F238E27FC236}">
                  <a16:creationId xmlns:a16="http://schemas.microsoft.com/office/drawing/2014/main" id="{30B8E297-05C1-A526-5563-346E18AE485A}"/>
                </a:ext>
              </a:extLst>
            </p:cNvPr>
            <p:cNvSpPr>
              <a:spLocks/>
            </p:cNvSpPr>
            <p:nvPr/>
          </p:nvSpPr>
          <p:spPr bwMode="auto">
            <a:xfrm>
              <a:off x="5035" y="1336"/>
              <a:ext cx="96" cy="251"/>
            </a:xfrm>
            <a:custGeom>
              <a:avLst/>
              <a:gdLst>
                <a:gd name="T0" fmla="*/ 0 w 40"/>
                <a:gd name="T1" fmla="*/ 0 h 104"/>
                <a:gd name="T2" fmla="*/ 0 w 40"/>
                <a:gd name="T3" fmla="*/ 100 h 104"/>
                <a:gd name="T4" fmla="*/ 4 w 40"/>
                <a:gd name="T5" fmla="*/ 104 h 104"/>
                <a:gd name="T6" fmla="*/ 36 w 40"/>
                <a:gd name="T7" fmla="*/ 104 h 104"/>
                <a:gd name="T8" fmla="*/ 40 w 40"/>
                <a:gd name="T9" fmla="*/ 100 h 104"/>
                <a:gd name="T10" fmla="*/ 40 w 40"/>
                <a:gd name="T11" fmla="*/ 0 h 104"/>
              </a:gdLst>
              <a:ahLst/>
              <a:cxnLst>
                <a:cxn ang="0">
                  <a:pos x="T0" y="T1"/>
                </a:cxn>
                <a:cxn ang="0">
                  <a:pos x="T2" y="T3"/>
                </a:cxn>
                <a:cxn ang="0">
                  <a:pos x="T4" y="T5"/>
                </a:cxn>
                <a:cxn ang="0">
                  <a:pos x="T6" y="T7"/>
                </a:cxn>
                <a:cxn ang="0">
                  <a:pos x="T8" y="T9"/>
                </a:cxn>
                <a:cxn ang="0">
                  <a:pos x="T10" y="T11"/>
                </a:cxn>
              </a:cxnLst>
              <a:rect l="0" t="0" r="r" b="b"/>
              <a:pathLst>
                <a:path w="40" h="104">
                  <a:moveTo>
                    <a:pt x="0" y="0"/>
                  </a:moveTo>
                  <a:cubicBezTo>
                    <a:pt x="0" y="100"/>
                    <a:pt x="0" y="100"/>
                    <a:pt x="0" y="100"/>
                  </a:cubicBezTo>
                  <a:cubicBezTo>
                    <a:pt x="0" y="102"/>
                    <a:pt x="2" y="104"/>
                    <a:pt x="4" y="104"/>
                  </a:cubicBezTo>
                  <a:cubicBezTo>
                    <a:pt x="36" y="104"/>
                    <a:pt x="36" y="104"/>
                    <a:pt x="36" y="104"/>
                  </a:cubicBezTo>
                  <a:cubicBezTo>
                    <a:pt x="39" y="104"/>
                    <a:pt x="40" y="102"/>
                    <a:pt x="40" y="100"/>
                  </a:cubicBezTo>
                  <a:cubicBezTo>
                    <a:pt x="40" y="0"/>
                    <a:pt x="40" y="0"/>
                    <a:pt x="40" y="0"/>
                  </a:cubicBezTo>
                </a:path>
              </a:pathLst>
            </a:custGeom>
            <a:noFill/>
            <a:ln w="2540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84" name="Line 30">
              <a:extLst>
                <a:ext uri="{FF2B5EF4-FFF2-40B4-BE49-F238E27FC236}">
                  <a16:creationId xmlns:a16="http://schemas.microsoft.com/office/drawing/2014/main" id="{FB4EE47F-A350-0299-7B0C-FB55B8D77D3C}"/>
                </a:ext>
              </a:extLst>
            </p:cNvPr>
            <p:cNvSpPr>
              <a:spLocks noChangeShapeType="1"/>
            </p:cNvSpPr>
            <p:nvPr/>
          </p:nvSpPr>
          <p:spPr bwMode="auto">
            <a:xfrm>
              <a:off x="5083" y="1433"/>
              <a:ext cx="0" cy="154"/>
            </a:xfrm>
            <a:prstGeom prst="line">
              <a:avLst/>
            </a:prstGeom>
            <a:noFill/>
            <a:ln w="25400"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85" name="Freeform 31">
              <a:extLst>
                <a:ext uri="{FF2B5EF4-FFF2-40B4-BE49-F238E27FC236}">
                  <a16:creationId xmlns:a16="http://schemas.microsoft.com/office/drawing/2014/main" id="{EC5264E6-86F2-5AB6-09C0-9743AE925A92}"/>
                </a:ext>
              </a:extLst>
            </p:cNvPr>
            <p:cNvSpPr>
              <a:spLocks/>
            </p:cNvSpPr>
            <p:nvPr/>
          </p:nvSpPr>
          <p:spPr bwMode="auto">
            <a:xfrm>
              <a:off x="5169" y="1182"/>
              <a:ext cx="173" cy="135"/>
            </a:xfrm>
            <a:custGeom>
              <a:avLst/>
              <a:gdLst>
                <a:gd name="T0" fmla="*/ 0 w 173"/>
                <a:gd name="T1" fmla="*/ 39 h 135"/>
                <a:gd name="T2" fmla="*/ 96 w 173"/>
                <a:gd name="T3" fmla="*/ 39 h 135"/>
                <a:gd name="T4" fmla="*/ 96 w 173"/>
                <a:gd name="T5" fmla="*/ 0 h 135"/>
                <a:gd name="T6" fmla="*/ 173 w 173"/>
                <a:gd name="T7" fmla="*/ 68 h 135"/>
                <a:gd name="T8" fmla="*/ 96 w 173"/>
                <a:gd name="T9" fmla="*/ 135 h 135"/>
                <a:gd name="T10" fmla="*/ 96 w 173"/>
                <a:gd name="T11" fmla="*/ 97 h 135"/>
                <a:gd name="T12" fmla="*/ 38 w 173"/>
                <a:gd name="T13" fmla="*/ 97 h 135"/>
              </a:gdLst>
              <a:ahLst/>
              <a:cxnLst>
                <a:cxn ang="0">
                  <a:pos x="T0" y="T1"/>
                </a:cxn>
                <a:cxn ang="0">
                  <a:pos x="T2" y="T3"/>
                </a:cxn>
                <a:cxn ang="0">
                  <a:pos x="T4" y="T5"/>
                </a:cxn>
                <a:cxn ang="0">
                  <a:pos x="T6" y="T7"/>
                </a:cxn>
                <a:cxn ang="0">
                  <a:pos x="T8" y="T9"/>
                </a:cxn>
                <a:cxn ang="0">
                  <a:pos x="T10" y="T11"/>
                </a:cxn>
                <a:cxn ang="0">
                  <a:pos x="T12" y="T13"/>
                </a:cxn>
              </a:cxnLst>
              <a:rect l="0" t="0" r="r" b="b"/>
              <a:pathLst>
                <a:path w="173" h="135">
                  <a:moveTo>
                    <a:pt x="0" y="39"/>
                  </a:moveTo>
                  <a:lnTo>
                    <a:pt x="96" y="39"/>
                  </a:lnTo>
                  <a:lnTo>
                    <a:pt x="96" y="0"/>
                  </a:lnTo>
                  <a:lnTo>
                    <a:pt x="173" y="68"/>
                  </a:lnTo>
                  <a:lnTo>
                    <a:pt x="96" y="135"/>
                  </a:lnTo>
                  <a:lnTo>
                    <a:pt x="96" y="97"/>
                  </a:lnTo>
                  <a:lnTo>
                    <a:pt x="38" y="97"/>
                  </a:lnTo>
                </a:path>
              </a:pathLst>
            </a:custGeom>
            <a:noFill/>
            <a:ln w="2540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86" name="Freeform 32">
              <a:extLst>
                <a:ext uri="{FF2B5EF4-FFF2-40B4-BE49-F238E27FC236}">
                  <a16:creationId xmlns:a16="http://schemas.microsoft.com/office/drawing/2014/main" id="{187A816E-6676-5CB6-A3EC-BEE489854EC1}"/>
                </a:ext>
              </a:extLst>
            </p:cNvPr>
            <p:cNvSpPr>
              <a:spLocks/>
            </p:cNvSpPr>
            <p:nvPr/>
          </p:nvSpPr>
          <p:spPr bwMode="auto">
            <a:xfrm>
              <a:off x="5169" y="1433"/>
              <a:ext cx="173" cy="135"/>
            </a:xfrm>
            <a:custGeom>
              <a:avLst/>
              <a:gdLst>
                <a:gd name="T0" fmla="*/ 135 w 173"/>
                <a:gd name="T1" fmla="*/ 39 h 135"/>
                <a:gd name="T2" fmla="*/ 77 w 173"/>
                <a:gd name="T3" fmla="*/ 39 h 135"/>
                <a:gd name="T4" fmla="*/ 77 w 173"/>
                <a:gd name="T5" fmla="*/ 0 h 135"/>
                <a:gd name="T6" fmla="*/ 0 w 173"/>
                <a:gd name="T7" fmla="*/ 67 h 135"/>
                <a:gd name="T8" fmla="*/ 77 w 173"/>
                <a:gd name="T9" fmla="*/ 135 h 135"/>
                <a:gd name="T10" fmla="*/ 77 w 173"/>
                <a:gd name="T11" fmla="*/ 96 h 135"/>
                <a:gd name="T12" fmla="*/ 173 w 173"/>
                <a:gd name="T13" fmla="*/ 96 h 135"/>
              </a:gdLst>
              <a:ahLst/>
              <a:cxnLst>
                <a:cxn ang="0">
                  <a:pos x="T0" y="T1"/>
                </a:cxn>
                <a:cxn ang="0">
                  <a:pos x="T2" y="T3"/>
                </a:cxn>
                <a:cxn ang="0">
                  <a:pos x="T4" y="T5"/>
                </a:cxn>
                <a:cxn ang="0">
                  <a:pos x="T6" y="T7"/>
                </a:cxn>
                <a:cxn ang="0">
                  <a:pos x="T8" y="T9"/>
                </a:cxn>
                <a:cxn ang="0">
                  <a:pos x="T10" y="T11"/>
                </a:cxn>
                <a:cxn ang="0">
                  <a:pos x="T12" y="T13"/>
                </a:cxn>
              </a:cxnLst>
              <a:rect l="0" t="0" r="r" b="b"/>
              <a:pathLst>
                <a:path w="173" h="135">
                  <a:moveTo>
                    <a:pt x="135" y="39"/>
                  </a:moveTo>
                  <a:lnTo>
                    <a:pt x="77" y="39"/>
                  </a:lnTo>
                  <a:lnTo>
                    <a:pt x="77" y="0"/>
                  </a:lnTo>
                  <a:lnTo>
                    <a:pt x="0" y="67"/>
                  </a:lnTo>
                  <a:lnTo>
                    <a:pt x="77" y="135"/>
                  </a:lnTo>
                  <a:lnTo>
                    <a:pt x="77" y="96"/>
                  </a:lnTo>
                  <a:lnTo>
                    <a:pt x="173" y="96"/>
                  </a:lnTo>
                </a:path>
              </a:pathLst>
            </a:custGeom>
            <a:noFill/>
            <a:ln w="2540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grpSp>
    </p:spTree>
    <p:extLst>
      <p:ext uri="{BB962C8B-B14F-4D97-AF65-F5344CB8AC3E}">
        <p14:creationId xmlns:p14="http://schemas.microsoft.com/office/powerpoint/2010/main" val="16914649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F21A3-907A-CF0C-8AC0-F5DBF67D27D4}"/>
              </a:ext>
            </a:extLst>
          </p:cNvPr>
          <p:cNvSpPr>
            <a:spLocks noGrp="1"/>
          </p:cNvSpPr>
          <p:nvPr>
            <p:ph type="title"/>
          </p:nvPr>
        </p:nvSpPr>
        <p:spPr/>
        <p:txBody>
          <a:bodyPr/>
          <a:lstStyle/>
          <a:p>
            <a:r>
              <a:rPr lang="de-DE" dirty="0" err="1"/>
              <a:t>Deuschland</a:t>
            </a:r>
            <a:r>
              <a:rPr lang="de-DE" dirty="0"/>
              <a:t>: B2G E-Invoicing</a:t>
            </a:r>
            <a:endParaRPr lang="pl-PL" dirty="0"/>
          </a:p>
        </p:txBody>
      </p:sp>
      <p:sp>
        <p:nvSpPr>
          <p:cNvPr id="3" name="TextBox 2">
            <a:extLst>
              <a:ext uri="{FF2B5EF4-FFF2-40B4-BE49-F238E27FC236}">
                <a16:creationId xmlns:a16="http://schemas.microsoft.com/office/drawing/2014/main" id="{9CE10384-21B3-71E7-CA9B-C6F68CA496A7}"/>
              </a:ext>
            </a:extLst>
          </p:cNvPr>
          <p:cNvSpPr txBox="1"/>
          <p:nvPr/>
        </p:nvSpPr>
        <p:spPr>
          <a:xfrm>
            <a:off x="914400" y="1828800"/>
            <a:ext cx="9144000" cy="3231654"/>
          </a:xfrm>
          <a:prstGeom prst="rect">
            <a:avLst/>
          </a:prstGeom>
          <a:noFill/>
        </p:spPr>
        <p:txBody>
          <a:bodyPr wrap="square">
            <a:spAutoFit/>
          </a:bodyPr>
          <a:lstStyle/>
          <a:p>
            <a:pPr marL="0" marR="0"/>
            <a:r>
              <a:rPr lang="de-DE" sz="2400" b="1" dirty="0">
                <a:solidFill>
                  <a:srgbClr val="002060"/>
                </a:solidFill>
                <a:latin typeface="+mj-lt"/>
                <a:ea typeface="Times New Roman" panose="02020603050405020304" pitchFamily="18" charset="0"/>
              </a:rPr>
              <a:t>Timeline:</a:t>
            </a:r>
            <a:endParaRPr lang="de-DE" sz="2000" dirty="0">
              <a:latin typeface="+mj-lt"/>
              <a:ea typeface="Times New Roman" panose="02020603050405020304" pitchFamily="18" charset="0"/>
            </a:endParaRPr>
          </a:p>
          <a:p>
            <a:pPr marL="285750" marR="0" indent="-285750">
              <a:buFont typeface="Wingdings" panose="05000000000000000000" pitchFamily="2" charset="2"/>
              <a:buChar char="§"/>
            </a:pPr>
            <a:r>
              <a:rPr lang="pl-PL" sz="2000" dirty="0">
                <a:latin typeface="+mj-lt"/>
                <a:ea typeface="Times New Roman" panose="02020603050405020304" pitchFamily="18" charset="0"/>
              </a:rPr>
              <a:t>27. </a:t>
            </a:r>
            <a:r>
              <a:rPr lang="en-US" sz="2000" dirty="0">
                <a:latin typeface="+mj-lt"/>
                <a:ea typeface="Times New Roman" panose="02020603050405020304" pitchFamily="18" charset="0"/>
              </a:rPr>
              <a:t>November 2020</a:t>
            </a:r>
            <a:r>
              <a:rPr lang="pl-PL" sz="2000" dirty="0">
                <a:latin typeface="+mj-lt"/>
                <a:ea typeface="Times New Roman" panose="02020603050405020304" pitchFamily="18" charset="0"/>
              </a:rPr>
              <a:t>:</a:t>
            </a:r>
            <a:r>
              <a:rPr lang="en-US" sz="2000" dirty="0">
                <a:latin typeface="+mj-lt"/>
                <a:ea typeface="Times New Roman" panose="02020603050405020304" pitchFamily="18" charset="0"/>
              </a:rPr>
              <a:t> 		</a:t>
            </a:r>
            <a:r>
              <a:rPr lang="de-DE" sz="2000" dirty="0">
                <a:latin typeface="+mj-lt"/>
                <a:ea typeface="Times New Roman" panose="02020603050405020304" pitchFamily="18" charset="0"/>
              </a:rPr>
              <a:t>Bundesebene und Bremen</a:t>
            </a:r>
            <a:r>
              <a:rPr lang="en-US" sz="2000" dirty="0">
                <a:latin typeface="+mj-lt"/>
                <a:ea typeface="Times New Roman" panose="02020603050405020304" pitchFamily="18" charset="0"/>
              </a:rPr>
              <a:t>.</a:t>
            </a:r>
          </a:p>
          <a:p>
            <a:pPr marL="285750" marR="0" indent="-285750">
              <a:buFont typeface="Wingdings" panose="05000000000000000000" pitchFamily="2" charset="2"/>
              <a:buChar char="§"/>
            </a:pPr>
            <a:endParaRPr lang="en-US" sz="2000" dirty="0">
              <a:latin typeface="+mj-lt"/>
              <a:ea typeface="Times New Roman" panose="02020603050405020304" pitchFamily="18" charset="0"/>
            </a:endParaRPr>
          </a:p>
          <a:p>
            <a:pPr marL="285750" marR="0" indent="-285750">
              <a:buFont typeface="Wingdings" panose="05000000000000000000" pitchFamily="2" charset="2"/>
              <a:buChar char="§"/>
            </a:pPr>
            <a:r>
              <a:rPr lang="en-US" sz="2000" dirty="0">
                <a:latin typeface="+mj-lt"/>
                <a:ea typeface="Times New Roman" panose="02020603050405020304" pitchFamily="18" charset="0"/>
              </a:rPr>
              <a:t>1. </a:t>
            </a:r>
            <a:r>
              <a:rPr lang="en-US" sz="2000" dirty="0" err="1">
                <a:latin typeface="+mj-lt"/>
                <a:ea typeface="Times New Roman" panose="02020603050405020304" pitchFamily="18" charset="0"/>
              </a:rPr>
              <a:t>Januar</a:t>
            </a:r>
            <a:r>
              <a:rPr lang="en-US" sz="2000" dirty="0">
                <a:latin typeface="+mj-lt"/>
                <a:ea typeface="Times New Roman" panose="02020603050405020304" pitchFamily="18" charset="0"/>
              </a:rPr>
              <a:t> 2022: 		Saarland, Hamburg und Baden Württemberg.</a:t>
            </a:r>
          </a:p>
          <a:p>
            <a:pPr marL="342900" marR="0" indent="-342900">
              <a:buFont typeface="Wingdings" panose="05000000000000000000" pitchFamily="2" charset="2"/>
              <a:buChar char="§"/>
            </a:pPr>
            <a:endParaRPr lang="en-US" sz="2000" dirty="0">
              <a:latin typeface="+mj-lt"/>
              <a:ea typeface="Times New Roman" panose="02020603050405020304" pitchFamily="18" charset="0"/>
            </a:endParaRPr>
          </a:p>
          <a:p>
            <a:pPr marL="285750" marR="0" indent="-285750">
              <a:buFont typeface="Wingdings" panose="05000000000000000000" pitchFamily="2" charset="2"/>
              <a:buChar char="§"/>
            </a:pPr>
            <a:r>
              <a:rPr lang="en-US" sz="2000" dirty="0">
                <a:latin typeface="+mj-lt"/>
                <a:ea typeface="Times New Roman" panose="02020603050405020304" pitchFamily="18" charset="0"/>
              </a:rPr>
              <a:t>2. April 2023: 		Mecklenburg-Vorpommern.</a:t>
            </a:r>
          </a:p>
          <a:p>
            <a:pPr marL="285750" marR="0" indent="-285750">
              <a:buFont typeface="Wingdings" panose="05000000000000000000" pitchFamily="2" charset="2"/>
              <a:buChar char="§"/>
            </a:pPr>
            <a:endParaRPr lang="en-US" sz="2000" dirty="0">
              <a:latin typeface="+mj-lt"/>
              <a:ea typeface="Times New Roman" panose="02020603050405020304" pitchFamily="18" charset="0"/>
            </a:endParaRPr>
          </a:p>
          <a:p>
            <a:pPr marL="285750" marR="0" indent="-285750">
              <a:buFont typeface="Wingdings" panose="05000000000000000000" pitchFamily="2" charset="2"/>
              <a:buChar char="§"/>
            </a:pPr>
            <a:r>
              <a:rPr lang="en-US" sz="2000" dirty="0">
                <a:latin typeface="+mj-lt"/>
                <a:ea typeface="Times New Roman" panose="02020603050405020304" pitchFamily="18" charset="0"/>
              </a:rPr>
              <a:t>1. </a:t>
            </a:r>
            <a:r>
              <a:rPr lang="en-US" sz="2000" dirty="0" err="1">
                <a:latin typeface="+mj-lt"/>
                <a:ea typeface="Times New Roman" panose="02020603050405020304" pitchFamily="18" charset="0"/>
              </a:rPr>
              <a:t>Januar</a:t>
            </a:r>
            <a:r>
              <a:rPr lang="en-US" sz="2000" dirty="0">
                <a:latin typeface="+mj-lt"/>
                <a:ea typeface="Times New Roman" panose="02020603050405020304" pitchFamily="18" charset="0"/>
              </a:rPr>
              <a:t> 2024: 		</a:t>
            </a:r>
            <a:r>
              <a:rPr lang="en-US" sz="2000" dirty="0" err="1">
                <a:latin typeface="+mj-lt"/>
                <a:ea typeface="Times New Roman" panose="02020603050405020304" pitchFamily="18" charset="0"/>
              </a:rPr>
              <a:t>Rheinland</a:t>
            </a:r>
            <a:endParaRPr lang="en-US" sz="2000" dirty="0">
              <a:latin typeface="+mj-lt"/>
              <a:ea typeface="Times New Roman" panose="02020603050405020304" pitchFamily="18" charset="0"/>
            </a:endParaRPr>
          </a:p>
          <a:p>
            <a:pPr marL="285750" marR="0" indent="-285750">
              <a:buFont typeface="Wingdings" panose="05000000000000000000" pitchFamily="2" charset="2"/>
              <a:buChar char="§"/>
            </a:pPr>
            <a:endParaRPr lang="en-US" sz="2000" dirty="0">
              <a:latin typeface="+mj-lt"/>
              <a:ea typeface="Times New Roman" panose="02020603050405020304" pitchFamily="18" charset="0"/>
            </a:endParaRPr>
          </a:p>
          <a:p>
            <a:pPr marL="285750" marR="0" indent="-285750">
              <a:buFont typeface="Wingdings" panose="05000000000000000000" pitchFamily="2" charset="2"/>
              <a:buChar char="§"/>
            </a:pPr>
            <a:r>
              <a:rPr lang="en-US" sz="2000" dirty="0">
                <a:latin typeface="+mj-lt"/>
                <a:ea typeface="Times New Roman" panose="02020603050405020304" pitchFamily="18" charset="0"/>
              </a:rPr>
              <a:t>18. April 2024: 		Hessen. </a:t>
            </a:r>
          </a:p>
        </p:txBody>
      </p:sp>
    </p:spTree>
    <p:extLst>
      <p:ext uri="{BB962C8B-B14F-4D97-AF65-F5344CB8AC3E}">
        <p14:creationId xmlns:p14="http://schemas.microsoft.com/office/powerpoint/2010/main" val="32761260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ymbol zastępczy tekstu 6">
            <a:extLst>
              <a:ext uri="{FF2B5EF4-FFF2-40B4-BE49-F238E27FC236}">
                <a16:creationId xmlns:a16="http://schemas.microsoft.com/office/drawing/2014/main" id="{BABF16DD-B49E-BD45-90E2-3DC83C57619F}"/>
              </a:ext>
            </a:extLst>
          </p:cNvPr>
          <p:cNvSpPr>
            <a:spLocks noGrp="1"/>
          </p:cNvSpPr>
          <p:nvPr>
            <p:ph type="body" sz="quarter" idx="29"/>
          </p:nvPr>
        </p:nvSpPr>
        <p:spPr>
          <a:xfrm>
            <a:off x="4267199" y="2984357"/>
            <a:ext cx="3657600" cy="1308739"/>
          </a:xfrm>
        </p:spPr>
        <p:txBody>
          <a:bodyPr/>
          <a:lstStyle/>
          <a:p>
            <a:r>
              <a:rPr lang="pl-PL" sz="3000" dirty="0"/>
              <a:t>E-Invoicing in </a:t>
            </a:r>
            <a:r>
              <a:rPr lang="pl-PL" sz="3000" dirty="0" err="1"/>
              <a:t>Deutschland</a:t>
            </a:r>
            <a:r>
              <a:rPr lang="pl-PL" sz="3000" dirty="0"/>
              <a:t> (B2</a:t>
            </a:r>
            <a:r>
              <a:rPr lang="de-DE" sz="3000" dirty="0"/>
              <a:t>B</a:t>
            </a:r>
            <a:r>
              <a:rPr lang="pl-PL" sz="3000" dirty="0"/>
              <a:t>)</a:t>
            </a:r>
          </a:p>
        </p:txBody>
      </p:sp>
      <p:pic>
        <p:nvPicPr>
          <p:cNvPr id="2" name="Picture 2">
            <a:extLst>
              <a:ext uri="{FF2B5EF4-FFF2-40B4-BE49-F238E27FC236}">
                <a16:creationId xmlns:a16="http://schemas.microsoft.com/office/drawing/2014/main" id="{FC1249EA-F704-84CA-53E1-E90E27C32B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2615" y="2492896"/>
            <a:ext cx="826769" cy="495993"/>
          </a:xfrm>
          <a:prstGeom prst="rect">
            <a:avLst/>
          </a:prstGeom>
          <a:noFill/>
          <a:effectLst>
            <a:outerShdw blurRad="355600" dist="50800" dir="5400000" algn="ctr" rotWithShape="0">
              <a:schemeClr val="tx1">
                <a:alpha val="10000"/>
              </a:scheme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06153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658127E-A7EE-EAFD-C4CD-E35C45C84172}"/>
              </a:ext>
            </a:extLst>
          </p:cNvPr>
          <p:cNvSpPr>
            <a:spLocks noGrp="1"/>
          </p:cNvSpPr>
          <p:nvPr>
            <p:ph type="title"/>
          </p:nvPr>
        </p:nvSpPr>
        <p:spPr/>
        <p:txBody>
          <a:bodyPr/>
          <a:lstStyle/>
          <a:p>
            <a:r>
              <a:rPr lang="de-DE" dirty="0" err="1"/>
              <a:t>Deuschland</a:t>
            </a:r>
            <a:r>
              <a:rPr lang="de-DE" dirty="0"/>
              <a:t>: B2B E-Invoicing</a:t>
            </a:r>
            <a:endParaRPr lang="pl-PL" dirty="0"/>
          </a:p>
        </p:txBody>
      </p:sp>
      <p:pic>
        <p:nvPicPr>
          <p:cNvPr id="67" name="Graphic 66" descr="Confused person">
            <a:extLst>
              <a:ext uri="{FF2B5EF4-FFF2-40B4-BE49-F238E27FC236}">
                <a16:creationId xmlns:a16="http://schemas.microsoft.com/office/drawing/2014/main" id="{CD186279-80CF-A901-BA5B-5E203A2C9C3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87888" y="2664600"/>
            <a:ext cx="1828800" cy="1828800"/>
          </a:xfrm>
          <a:prstGeom prst="rect">
            <a:avLst/>
          </a:prstGeom>
        </p:spPr>
      </p:pic>
      <p:pic>
        <p:nvPicPr>
          <p:cNvPr id="70" name="Graphic 69" descr="Question mark">
            <a:extLst>
              <a:ext uri="{FF2B5EF4-FFF2-40B4-BE49-F238E27FC236}">
                <a16:creationId xmlns:a16="http://schemas.microsoft.com/office/drawing/2014/main" id="{42D327A6-2A94-F80B-F4A4-A184ABEB930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52184" y="2047190"/>
            <a:ext cx="1371600" cy="1371600"/>
          </a:xfrm>
          <a:prstGeom prst="rect">
            <a:avLst/>
          </a:prstGeom>
        </p:spPr>
      </p:pic>
      <p:pic>
        <p:nvPicPr>
          <p:cNvPr id="71" name="Graphic 70" descr="Question mark">
            <a:extLst>
              <a:ext uri="{FF2B5EF4-FFF2-40B4-BE49-F238E27FC236}">
                <a16:creationId xmlns:a16="http://schemas.microsoft.com/office/drawing/2014/main" id="{BCDEC50D-B0A9-FBCA-3E4C-9A523EC506F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351245" y="2357020"/>
            <a:ext cx="731520" cy="731520"/>
          </a:xfrm>
          <a:prstGeom prst="rect">
            <a:avLst/>
          </a:prstGeom>
        </p:spPr>
      </p:pic>
      <p:pic>
        <p:nvPicPr>
          <p:cNvPr id="72" name="Graphic 71" descr="Question mark">
            <a:extLst>
              <a:ext uri="{FF2B5EF4-FFF2-40B4-BE49-F238E27FC236}">
                <a16:creationId xmlns:a16="http://schemas.microsoft.com/office/drawing/2014/main" id="{CF88DB72-E49A-46A2-77AC-8367ED25F55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795192" y="4293096"/>
            <a:ext cx="1097280" cy="1097280"/>
          </a:xfrm>
          <a:prstGeom prst="rect">
            <a:avLst/>
          </a:prstGeom>
        </p:spPr>
      </p:pic>
      <p:pic>
        <p:nvPicPr>
          <p:cNvPr id="73" name="Graphic 72" descr="Question mark">
            <a:extLst>
              <a:ext uri="{FF2B5EF4-FFF2-40B4-BE49-F238E27FC236}">
                <a16:creationId xmlns:a16="http://schemas.microsoft.com/office/drawing/2014/main" id="{688EE7B6-BB38-EE55-2EDC-F22D4AE58AA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560760" y="5105326"/>
            <a:ext cx="914400" cy="914400"/>
          </a:xfrm>
          <a:prstGeom prst="rect">
            <a:avLst/>
          </a:prstGeom>
        </p:spPr>
      </p:pic>
      <p:pic>
        <p:nvPicPr>
          <p:cNvPr id="74" name="Graphic 73" descr="Question mark">
            <a:extLst>
              <a:ext uri="{FF2B5EF4-FFF2-40B4-BE49-F238E27FC236}">
                <a16:creationId xmlns:a16="http://schemas.microsoft.com/office/drawing/2014/main" id="{8080F86C-BB91-9B96-CE73-9DFDD8AF1BF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176120" y="3896411"/>
            <a:ext cx="457200" cy="457200"/>
          </a:xfrm>
          <a:prstGeom prst="rect">
            <a:avLst/>
          </a:prstGeom>
        </p:spPr>
      </p:pic>
      <p:pic>
        <p:nvPicPr>
          <p:cNvPr id="76" name="Graphic 75" descr="Lightbulb">
            <a:extLst>
              <a:ext uri="{FF2B5EF4-FFF2-40B4-BE49-F238E27FC236}">
                <a16:creationId xmlns:a16="http://schemas.microsoft.com/office/drawing/2014/main" id="{338F0AC5-7709-DC88-7537-B92D3687D24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545088" y="1589990"/>
            <a:ext cx="914400" cy="914400"/>
          </a:xfrm>
          <a:prstGeom prst="rect">
            <a:avLst/>
          </a:prstGeom>
        </p:spPr>
      </p:pic>
      <p:sp>
        <p:nvSpPr>
          <p:cNvPr id="77" name="TextBox 76">
            <a:extLst>
              <a:ext uri="{FF2B5EF4-FFF2-40B4-BE49-F238E27FC236}">
                <a16:creationId xmlns:a16="http://schemas.microsoft.com/office/drawing/2014/main" id="{F98BB40D-F6C9-AD04-1690-2F2B5A6016C4}"/>
              </a:ext>
            </a:extLst>
          </p:cNvPr>
          <p:cNvSpPr txBox="1"/>
          <p:nvPr/>
        </p:nvSpPr>
        <p:spPr>
          <a:xfrm>
            <a:off x="6880935" y="1449196"/>
            <a:ext cx="2743200" cy="400110"/>
          </a:xfrm>
          <a:prstGeom prst="rect">
            <a:avLst/>
          </a:prstGeom>
          <a:noFill/>
        </p:spPr>
        <p:txBody>
          <a:bodyPr wrap="square">
            <a:spAutoFit/>
          </a:bodyPr>
          <a:lstStyle/>
          <a:p>
            <a:pPr marL="0" marR="0" algn="ctr"/>
            <a:r>
              <a:rPr lang="de-DE" sz="2000" dirty="0">
                <a:latin typeface="+mj-lt"/>
                <a:ea typeface="Times New Roman" panose="02020603050405020304" pitchFamily="18" charset="0"/>
              </a:rPr>
              <a:t>Ein Regierungsportal</a:t>
            </a:r>
            <a:r>
              <a:rPr lang="pl-PL" sz="2000" dirty="0">
                <a:latin typeface="+mj-lt"/>
                <a:ea typeface="Times New Roman" panose="02020603050405020304" pitchFamily="18" charset="0"/>
              </a:rPr>
              <a:t>?</a:t>
            </a:r>
            <a:endParaRPr lang="pl-PL" sz="2000" dirty="0">
              <a:effectLst/>
              <a:latin typeface="+mj-lt"/>
              <a:ea typeface="Times New Roman" panose="02020603050405020304" pitchFamily="18" charset="0"/>
            </a:endParaRPr>
          </a:p>
        </p:txBody>
      </p:sp>
      <p:sp>
        <p:nvSpPr>
          <p:cNvPr id="78" name="TextBox 77">
            <a:extLst>
              <a:ext uri="{FF2B5EF4-FFF2-40B4-BE49-F238E27FC236}">
                <a16:creationId xmlns:a16="http://schemas.microsoft.com/office/drawing/2014/main" id="{FC097CA8-395E-329D-0A3D-436C6D0ACDA9}"/>
              </a:ext>
            </a:extLst>
          </p:cNvPr>
          <p:cNvSpPr txBox="1"/>
          <p:nvPr/>
        </p:nvSpPr>
        <p:spPr>
          <a:xfrm>
            <a:off x="1339565" y="4561475"/>
            <a:ext cx="2743200" cy="400110"/>
          </a:xfrm>
          <a:prstGeom prst="rect">
            <a:avLst/>
          </a:prstGeom>
          <a:noFill/>
        </p:spPr>
        <p:txBody>
          <a:bodyPr wrap="square">
            <a:spAutoFit/>
          </a:bodyPr>
          <a:lstStyle/>
          <a:p>
            <a:pPr marL="0" marR="0" algn="ctr"/>
            <a:r>
              <a:rPr lang="pl-PL" sz="2000" b="1" dirty="0" err="1">
                <a:solidFill>
                  <a:schemeClr val="accent1">
                    <a:lumMod val="75000"/>
                  </a:schemeClr>
                </a:solidFill>
                <a:latin typeface="+mj-lt"/>
                <a:ea typeface="Times New Roman" panose="02020603050405020304" pitchFamily="18" charset="0"/>
              </a:rPr>
              <a:t>Zentralisiert</a:t>
            </a:r>
            <a:r>
              <a:rPr lang="pl-PL" sz="2000" b="1" dirty="0">
                <a:solidFill>
                  <a:schemeClr val="accent1">
                    <a:lumMod val="75000"/>
                  </a:schemeClr>
                </a:solidFill>
                <a:latin typeface="+mj-lt"/>
                <a:ea typeface="Times New Roman" panose="02020603050405020304" pitchFamily="18" charset="0"/>
              </a:rPr>
              <a:t>?</a:t>
            </a:r>
            <a:endParaRPr lang="pl-PL" sz="2000" b="1" dirty="0">
              <a:solidFill>
                <a:schemeClr val="accent1">
                  <a:lumMod val="75000"/>
                </a:schemeClr>
              </a:solidFill>
              <a:effectLst/>
              <a:latin typeface="+mj-lt"/>
              <a:ea typeface="Times New Roman" panose="02020603050405020304" pitchFamily="18" charset="0"/>
            </a:endParaRPr>
          </a:p>
        </p:txBody>
      </p:sp>
      <p:sp>
        <p:nvSpPr>
          <p:cNvPr id="79" name="TextBox 78">
            <a:extLst>
              <a:ext uri="{FF2B5EF4-FFF2-40B4-BE49-F238E27FC236}">
                <a16:creationId xmlns:a16="http://schemas.microsoft.com/office/drawing/2014/main" id="{780BB28A-8422-8F09-5E83-FBAC78DCE407}"/>
              </a:ext>
            </a:extLst>
          </p:cNvPr>
          <p:cNvSpPr txBox="1"/>
          <p:nvPr/>
        </p:nvSpPr>
        <p:spPr>
          <a:xfrm>
            <a:off x="7348099" y="4598282"/>
            <a:ext cx="2743200" cy="400110"/>
          </a:xfrm>
          <a:prstGeom prst="rect">
            <a:avLst/>
          </a:prstGeom>
          <a:noFill/>
        </p:spPr>
        <p:txBody>
          <a:bodyPr wrap="square">
            <a:spAutoFit/>
          </a:bodyPr>
          <a:lstStyle/>
          <a:p>
            <a:pPr marL="0" marR="0" algn="ctr"/>
            <a:r>
              <a:rPr lang="pl-PL" sz="2000" dirty="0" err="1">
                <a:latin typeface="+mj-lt"/>
                <a:ea typeface="Times New Roman" panose="02020603050405020304" pitchFamily="18" charset="0"/>
              </a:rPr>
              <a:t>Dezentralisiert</a:t>
            </a:r>
            <a:r>
              <a:rPr lang="pl-PL" sz="2000" dirty="0">
                <a:latin typeface="+mj-lt"/>
                <a:ea typeface="Times New Roman" panose="02020603050405020304" pitchFamily="18" charset="0"/>
              </a:rPr>
              <a:t>?</a:t>
            </a:r>
            <a:endParaRPr lang="pl-PL" sz="2000" dirty="0">
              <a:effectLst/>
              <a:latin typeface="+mj-lt"/>
              <a:ea typeface="Times New Roman" panose="02020603050405020304" pitchFamily="18" charset="0"/>
            </a:endParaRPr>
          </a:p>
        </p:txBody>
      </p:sp>
      <p:sp>
        <p:nvSpPr>
          <p:cNvPr id="88" name="TextBox 87">
            <a:extLst>
              <a:ext uri="{FF2B5EF4-FFF2-40B4-BE49-F238E27FC236}">
                <a16:creationId xmlns:a16="http://schemas.microsoft.com/office/drawing/2014/main" id="{202AFDDC-6575-9486-6141-5650F965EF36}"/>
              </a:ext>
            </a:extLst>
          </p:cNvPr>
          <p:cNvSpPr txBox="1"/>
          <p:nvPr/>
        </p:nvSpPr>
        <p:spPr>
          <a:xfrm>
            <a:off x="8488030" y="2515350"/>
            <a:ext cx="2743200" cy="400110"/>
          </a:xfrm>
          <a:prstGeom prst="rect">
            <a:avLst/>
          </a:prstGeom>
          <a:noFill/>
        </p:spPr>
        <p:txBody>
          <a:bodyPr wrap="square">
            <a:spAutoFit/>
          </a:bodyPr>
          <a:lstStyle/>
          <a:p>
            <a:pPr marL="0" marR="0" algn="ctr"/>
            <a:r>
              <a:rPr lang="pl-PL" sz="2000" b="1" dirty="0">
                <a:solidFill>
                  <a:srgbClr val="C00000"/>
                </a:solidFill>
                <a:latin typeface="+mj-lt"/>
                <a:ea typeface="Times New Roman" panose="02020603050405020304" pitchFamily="18" charset="0"/>
              </a:rPr>
              <a:t>Ab 2025?</a:t>
            </a:r>
            <a:endParaRPr lang="pl-PL" sz="2000" b="1" dirty="0">
              <a:solidFill>
                <a:srgbClr val="C00000"/>
              </a:solidFill>
              <a:effectLst/>
              <a:latin typeface="+mj-lt"/>
              <a:ea typeface="Times New Roman" panose="02020603050405020304" pitchFamily="18" charset="0"/>
            </a:endParaRPr>
          </a:p>
        </p:txBody>
      </p:sp>
      <p:sp>
        <p:nvSpPr>
          <p:cNvPr id="89" name="TextBox 88">
            <a:extLst>
              <a:ext uri="{FF2B5EF4-FFF2-40B4-BE49-F238E27FC236}">
                <a16:creationId xmlns:a16="http://schemas.microsoft.com/office/drawing/2014/main" id="{BB4F2D32-655A-3D40-880A-DA6CE57B1D57}"/>
              </a:ext>
            </a:extLst>
          </p:cNvPr>
          <p:cNvSpPr txBox="1"/>
          <p:nvPr/>
        </p:nvSpPr>
        <p:spPr>
          <a:xfrm>
            <a:off x="2483416" y="5585089"/>
            <a:ext cx="2743200" cy="400110"/>
          </a:xfrm>
          <a:prstGeom prst="rect">
            <a:avLst/>
          </a:prstGeom>
          <a:noFill/>
        </p:spPr>
        <p:txBody>
          <a:bodyPr wrap="square">
            <a:spAutoFit/>
          </a:bodyPr>
          <a:lstStyle/>
          <a:p>
            <a:pPr marL="0" marR="0" algn="ctr"/>
            <a:r>
              <a:rPr lang="pl-PL" sz="2000" dirty="0">
                <a:latin typeface="+mj-lt"/>
                <a:ea typeface="Times New Roman" panose="02020603050405020304" pitchFamily="18" charset="0"/>
              </a:rPr>
              <a:t>Ab 2026?</a:t>
            </a:r>
            <a:endParaRPr lang="pl-PL" sz="2000" dirty="0">
              <a:effectLst/>
              <a:latin typeface="+mj-lt"/>
              <a:ea typeface="Times New Roman" panose="02020603050405020304" pitchFamily="18" charset="0"/>
            </a:endParaRPr>
          </a:p>
        </p:txBody>
      </p:sp>
      <p:sp>
        <p:nvSpPr>
          <p:cNvPr id="90" name="TextBox 89">
            <a:extLst>
              <a:ext uri="{FF2B5EF4-FFF2-40B4-BE49-F238E27FC236}">
                <a16:creationId xmlns:a16="http://schemas.microsoft.com/office/drawing/2014/main" id="{80CA6855-CA4C-7EB4-C0AF-2B5039ADC383}"/>
              </a:ext>
            </a:extLst>
          </p:cNvPr>
          <p:cNvSpPr txBox="1"/>
          <p:nvPr/>
        </p:nvSpPr>
        <p:spPr>
          <a:xfrm>
            <a:off x="1111816" y="2494316"/>
            <a:ext cx="2743200" cy="400110"/>
          </a:xfrm>
          <a:prstGeom prst="rect">
            <a:avLst/>
          </a:prstGeom>
          <a:noFill/>
        </p:spPr>
        <p:txBody>
          <a:bodyPr wrap="square">
            <a:spAutoFit/>
          </a:bodyPr>
          <a:lstStyle/>
          <a:p>
            <a:pPr marL="0" marR="0" algn="ctr"/>
            <a:r>
              <a:rPr lang="pl-PL" sz="2000" dirty="0">
                <a:latin typeface="+mj-lt"/>
                <a:ea typeface="Times New Roman" panose="02020603050405020304" pitchFamily="18" charset="0"/>
              </a:rPr>
              <a:t>Ab 2027?</a:t>
            </a:r>
            <a:endParaRPr lang="pl-PL" sz="2000" dirty="0">
              <a:effectLst/>
              <a:latin typeface="+mj-lt"/>
              <a:ea typeface="Times New Roman" panose="02020603050405020304" pitchFamily="18" charset="0"/>
            </a:endParaRPr>
          </a:p>
        </p:txBody>
      </p:sp>
      <p:sp>
        <p:nvSpPr>
          <p:cNvPr id="91" name="TextBox 90">
            <a:extLst>
              <a:ext uri="{FF2B5EF4-FFF2-40B4-BE49-F238E27FC236}">
                <a16:creationId xmlns:a16="http://schemas.microsoft.com/office/drawing/2014/main" id="{02055A18-CEB3-0161-558A-09FEE4892D5D}"/>
              </a:ext>
            </a:extLst>
          </p:cNvPr>
          <p:cNvSpPr txBox="1"/>
          <p:nvPr/>
        </p:nvSpPr>
        <p:spPr>
          <a:xfrm>
            <a:off x="8252535" y="3684049"/>
            <a:ext cx="2743200" cy="400110"/>
          </a:xfrm>
          <a:prstGeom prst="rect">
            <a:avLst/>
          </a:prstGeom>
          <a:noFill/>
        </p:spPr>
        <p:txBody>
          <a:bodyPr wrap="square">
            <a:spAutoFit/>
          </a:bodyPr>
          <a:lstStyle/>
          <a:p>
            <a:pPr marL="0" marR="0" algn="ctr"/>
            <a:r>
              <a:rPr lang="pl-PL" sz="2000" b="1" dirty="0">
                <a:latin typeface="+mj-lt"/>
                <a:ea typeface="Times New Roman" panose="02020603050405020304" pitchFamily="18" charset="0"/>
              </a:rPr>
              <a:t>XML?</a:t>
            </a:r>
            <a:endParaRPr lang="pl-PL" sz="2000" b="1" dirty="0">
              <a:effectLst/>
              <a:latin typeface="+mj-lt"/>
              <a:ea typeface="Times New Roman" panose="02020603050405020304" pitchFamily="18" charset="0"/>
            </a:endParaRPr>
          </a:p>
        </p:txBody>
      </p:sp>
      <p:sp>
        <p:nvSpPr>
          <p:cNvPr id="92" name="TextBox 91">
            <a:extLst>
              <a:ext uri="{FF2B5EF4-FFF2-40B4-BE49-F238E27FC236}">
                <a16:creationId xmlns:a16="http://schemas.microsoft.com/office/drawing/2014/main" id="{A1A2E3D6-5732-A6F4-1466-CC02CBCE537D}"/>
              </a:ext>
            </a:extLst>
          </p:cNvPr>
          <p:cNvSpPr txBox="1"/>
          <p:nvPr/>
        </p:nvSpPr>
        <p:spPr>
          <a:xfrm>
            <a:off x="1386624" y="3575755"/>
            <a:ext cx="2743200" cy="400110"/>
          </a:xfrm>
          <a:prstGeom prst="rect">
            <a:avLst/>
          </a:prstGeom>
          <a:noFill/>
        </p:spPr>
        <p:txBody>
          <a:bodyPr wrap="square">
            <a:spAutoFit/>
          </a:bodyPr>
          <a:lstStyle/>
          <a:p>
            <a:pPr marL="0" marR="0" algn="ctr"/>
            <a:r>
              <a:rPr lang="pl-PL" sz="2000" dirty="0" err="1">
                <a:latin typeface="+mj-lt"/>
                <a:ea typeface="Times New Roman" panose="02020603050405020304" pitchFamily="18" charset="0"/>
              </a:rPr>
              <a:t>XRechnung</a:t>
            </a:r>
            <a:r>
              <a:rPr lang="pl-PL" sz="2000" dirty="0">
                <a:latin typeface="+mj-lt"/>
                <a:ea typeface="Times New Roman" panose="02020603050405020304" pitchFamily="18" charset="0"/>
              </a:rPr>
              <a:t>?</a:t>
            </a:r>
            <a:endParaRPr lang="pl-PL" sz="2000" dirty="0">
              <a:effectLst/>
              <a:latin typeface="+mj-lt"/>
              <a:ea typeface="Times New Roman" panose="02020603050405020304" pitchFamily="18" charset="0"/>
            </a:endParaRPr>
          </a:p>
        </p:txBody>
      </p:sp>
      <p:sp>
        <p:nvSpPr>
          <p:cNvPr id="94" name="TextBox 93">
            <a:extLst>
              <a:ext uri="{FF2B5EF4-FFF2-40B4-BE49-F238E27FC236}">
                <a16:creationId xmlns:a16="http://schemas.microsoft.com/office/drawing/2014/main" id="{73F64010-50DD-DB25-6BBE-A7646C1015C1}"/>
              </a:ext>
            </a:extLst>
          </p:cNvPr>
          <p:cNvSpPr txBox="1"/>
          <p:nvPr/>
        </p:nvSpPr>
        <p:spPr>
          <a:xfrm>
            <a:off x="2312463" y="1612932"/>
            <a:ext cx="2743200" cy="400110"/>
          </a:xfrm>
          <a:prstGeom prst="rect">
            <a:avLst/>
          </a:prstGeom>
          <a:noFill/>
        </p:spPr>
        <p:txBody>
          <a:bodyPr wrap="square">
            <a:spAutoFit/>
          </a:bodyPr>
          <a:lstStyle/>
          <a:p>
            <a:pPr marL="0" marR="0" algn="ctr"/>
            <a:r>
              <a:rPr lang="pl-PL" sz="2000" b="1" dirty="0" err="1">
                <a:latin typeface="+mj-lt"/>
                <a:ea typeface="Times New Roman" panose="02020603050405020304" pitchFamily="18" charset="0"/>
              </a:rPr>
              <a:t>Clearance</a:t>
            </a:r>
            <a:r>
              <a:rPr lang="pl-PL" sz="2000" b="1" dirty="0">
                <a:latin typeface="+mj-lt"/>
                <a:ea typeface="Times New Roman" panose="02020603050405020304" pitchFamily="18" charset="0"/>
              </a:rPr>
              <a:t>?</a:t>
            </a:r>
            <a:endParaRPr lang="pl-PL" sz="2000" b="1" dirty="0">
              <a:effectLst/>
              <a:latin typeface="+mj-lt"/>
              <a:ea typeface="Times New Roman" panose="02020603050405020304" pitchFamily="18" charset="0"/>
            </a:endParaRPr>
          </a:p>
        </p:txBody>
      </p:sp>
      <p:sp>
        <p:nvSpPr>
          <p:cNvPr id="95" name="TextBox 94">
            <a:extLst>
              <a:ext uri="{FF2B5EF4-FFF2-40B4-BE49-F238E27FC236}">
                <a16:creationId xmlns:a16="http://schemas.microsoft.com/office/drawing/2014/main" id="{56ED74B3-8F89-3130-82FC-F0D0021EC49F}"/>
              </a:ext>
            </a:extLst>
          </p:cNvPr>
          <p:cNvSpPr txBox="1"/>
          <p:nvPr/>
        </p:nvSpPr>
        <p:spPr>
          <a:xfrm>
            <a:off x="4646360" y="6182078"/>
            <a:ext cx="2743200" cy="400110"/>
          </a:xfrm>
          <a:prstGeom prst="rect">
            <a:avLst/>
          </a:prstGeom>
          <a:noFill/>
        </p:spPr>
        <p:txBody>
          <a:bodyPr wrap="square">
            <a:spAutoFit/>
          </a:bodyPr>
          <a:lstStyle/>
          <a:p>
            <a:pPr marL="0" marR="0" algn="ctr"/>
            <a:r>
              <a:rPr lang="pl-PL" sz="2000" b="1" dirty="0">
                <a:solidFill>
                  <a:srgbClr val="002060"/>
                </a:solidFill>
                <a:latin typeface="+mj-lt"/>
                <a:ea typeface="Times New Roman" panose="02020603050405020304" pitchFamily="18" charset="0"/>
              </a:rPr>
              <a:t>Real Time Reporting?</a:t>
            </a:r>
            <a:endParaRPr lang="pl-PL" sz="2000" b="1" dirty="0">
              <a:solidFill>
                <a:srgbClr val="002060"/>
              </a:solidFill>
              <a:effectLst/>
              <a:latin typeface="+mj-lt"/>
              <a:ea typeface="Times New Roman" panose="02020603050405020304" pitchFamily="18" charset="0"/>
            </a:endParaRPr>
          </a:p>
        </p:txBody>
      </p:sp>
    </p:spTree>
    <p:extLst>
      <p:ext uri="{BB962C8B-B14F-4D97-AF65-F5344CB8AC3E}">
        <p14:creationId xmlns:p14="http://schemas.microsoft.com/office/powerpoint/2010/main" val="5306997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658127E-A7EE-EAFD-C4CD-E35C45C84172}"/>
              </a:ext>
            </a:extLst>
          </p:cNvPr>
          <p:cNvSpPr>
            <a:spLocks noGrp="1"/>
          </p:cNvSpPr>
          <p:nvPr>
            <p:ph type="title"/>
          </p:nvPr>
        </p:nvSpPr>
        <p:spPr/>
        <p:txBody>
          <a:bodyPr/>
          <a:lstStyle/>
          <a:p>
            <a:r>
              <a:rPr lang="de-DE" dirty="0" err="1"/>
              <a:t>Deuschland</a:t>
            </a:r>
            <a:r>
              <a:rPr lang="de-DE" dirty="0"/>
              <a:t>: B2B E-Invoicing</a:t>
            </a:r>
            <a:endParaRPr lang="pl-PL" dirty="0"/>
          </a:p>
        </p:txBody>
      </p:sp>
      <p:grpSp>
        <p:nvGrpSpPr>
          <p:cNvPr id="3" name="Grupa 2">
            <a:extLst>
              <a:ext uri="{FF2B5EF4-FFF2-40B4-BE49-F238E27FC236}">
                <a16:creationId xmlns:a16="http://schemas.microsoft.com/office/drawing/2014/main" id="{ABA502CE-D53C-42E4-A68F-477D473BF240}"/>
              </a:ext>
            </a:extLst>
          </p:cNvPr>
          <p:cNvGrpSpPr/>
          <p:nvPr/>
        </p:nvGrpSpPr>
        <p:grpSpPr>
          <a:xfrm>
            <a:off x="1346564" y="2530066"/>
            <a:ext cx="9498871" cy="2964083"/>
            <a:chOff x="606823" y="2549675"/>
            <a:chExt cx="9498871" cy="2964083"/>
          </a:xfrm>
        </p:grpSpPr>
        <p:sp>
          <p:nvSpPr>
            <p:cNvPr id="80" name="Łuk 79">
              <a:extLst>
                <a:ext uri="{FF2B5EF4-FFF2-40B4-BE49-F238E27FC236}">
                  <a16:creationId xmlns:a16="http://schemas.microsoft.com/office/drawing/2014/main" id="{5550FFA7-9EDF-6BE8-1B0E-5AF43FF1F79C}"/>
                </a:ext>
              </a:extLst>
            </p:cNvPr>
            <p:cNvSpPr/>
            <p:nvPr/>
          </p:nvSpPr>
          <p:spPr>
            <a:xfrm rot="10800000">
              <a:off x="606823" y="4039181"/>
              <a:ext cx="1474577" cy="1474577"/>
            </a:xfrm>
            <a:prstGeom prst="arc">
              <a:avLst/>
            </a:prstGeom>
            <a:ln w="25400">
              <a:solidFill>
                <a:schemeClr val="accent2"/>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81" name="Łuk 80">
              <a:extLst>
                <a:ext uri="{FF2B5EF4-FFF2-40B4-BE49-F238E27FC236}">
                  <a16:creationId xmlns:a16="http://schemas.microsoft.com/office/drawing/2014/main" id="{38620038-823F-613A-B0A0-333F41088B1E}"/>
                </a:ext>
              </a:extLst>
            </p:cNvPr>
            <p:cNvSpPr/>
            <p:nvPr/>
          </p:nvSpPr>
          <p:spPr>
            <a:xfrm rot="16200000">
              <a:off x="610261" y="4039181"/>
              <a:ext cx="1474577" cy="1474577"/>
            </a:xfrm>
            <a:prstGeom prst="arc">
              <a:avLst/>
            </a:prstGeom>
            <a:ln w="25400">
              <a:solidFill>
                <a:schemeClr val="accent2"/>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82" name="Łuk 81">
              <a:extLst>
                <a:ext uri="{FF2B5EF4-FFF2-40B4-BE49-F238E27FC236}">
                  <a16:creationId xmlns:a16="http://schemas.microsoft.com/office/drawing/2014/main" id="{836E4EBC-4A28-CBC2-F9BC-83B5361D9F45}"/>
                </a:ext>
              </a:extLst>
            </p:cNvPr>
            <p:cNvSpPr/>
            <p:nvPr/>
          </p:nvSpPr>
          <p:spPr>
            <a:xfrm>
              <a:off x="8627679" y="2567905"/>
              <a:ext cx="1474577" cy="1474577"/>
            </a:xfrm>
            <a:prstGeom prst="arc">
              <a:avLst/>
            </a:prstGeom>
            <a:ln w="25400">
              <a:solidFill>
                <a:schemeClr val="accent2"/>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83" name="Łuk 82">
              <a:extLst>
                <a:ext uri="{FF2B5EF4-FFF2-40B4-BE49-F238E27FC236}">
                  <a16:creationId xmlns:a16="http://schemas.microsoft.com/office/drawing/2014/main" id="{DB8EAF10-AAF0-B9D1-32B6-9009D1DC0A1F}"/>
                </a:ext>
              </a:extLst>
            </p:cNvPr>
            <p:cNvSpPr/>
            <p:nvPr/>
          </p:nvSpPr>
          <p:spPr>
            <a:xfrm rot="5400000">
              <a:off x="8631117" y="2567905"/>
              <a:ext cx="1474577" cy="1474577"/>
            </a:xfrm>
            <a:prstGeom prst="arc">
              <a:avLst/>
            </a:prstGeom>
            <a:ln w="25400">
              <a:solidFill>
                <a:schemeClr val="accent2"/>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cxnSp>
          <p:nvCxnSpPr>
            <p:cNvPr id="84" name="Łącznik prosty 83">
              <a:extLst>
                <a:ext uri="{FF2B5EF4-FFF2-40B4-BE49-F238E27FC236}">
                  <a16:creationId xmlns:a16="http://schemas.microsoft.com/office/drawing/2014/main" id="{7729E208-7807-E00D-FB6D-EC4E3F2D595F}"/>
                </a:ext>
              </a:extLst>
            </p:cNvPr>
            <p:cNvCxnSpPr>
              <a:cxnSpLocks/>
              <a:stCxn id="81" idx="2"/>
              <a:endCxn id="83" idx="2"/>
            </p:cNvCxnSpPr>
            <p:nvPr/>
          </p:nvCxnSpPr>
          <p:spPr>
            <a:xfrm>
              <a:off x="1347550" y="4039181"/>
              <a:ext cx="8020855" cy="3301"/>
            </a:xfrm>
            <a:prstGeom prst="line">
              <a:avLst/>
            </a:prstGeom>
            <a:ln w="25400">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85" name="Łącznik prosty 84">
              <a:extLst>
                <a:ext uri="{FF2B5EF4-FFF2-40B4-BE49-F238E27FC236}">
                  <a16:creationId xmlns:a16="http://schemas.microsoft.com/office/drawing/2014/main" id="{3F31AA8C-5B51-BF41-2319-397E3C7DC49A}"/>
                </a:ext>
              </a:extLst>
            </p:cNvPr>
            <p:cNvCxnSpPr>
              <a:cxnSpLocks/>
              <a:stCxn id="5" idx="6"/>
              <a:endCxn id="4" idx="2"/>
            </p:cNvCxnSpPr>
            <p:nvPr/>
          </p:nvCxnSpPr>
          <p:spPr>
            <a:xfrm>
              <a:off x="3564322" y="2549675"/>
              <a:ext cx="604265" cy="0"/>
            </a:xfrm>
            <a:prstGeom prst="line">
              <a:avLst/>
            </a:prstGeom>
            <a:ln w="25400">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86" name="Łącznik prosty 85">
              <a:extLst>
                <a:ext uri="{FF2B5EF4-FFF2-40B4-BE49-F238E27FC236}">
                  <a16:creationId xmlns:a16="http://schemas.microsoft.com/office/drawing/2014/main" id="{F5F83B70-95D0-0817-21AB-3E23A21F9398}"/>
                </a:ext>
              </a:extLst>
            </p:cNvPr>
            <p:cNvCxnSpPr>
              <a:cxnSpLocks/>
              <a:stCxn id="4" idx="6"/>
              <a:endCxn id="8" idx="2"/>
            </p:cNvCxnSpPr>
            <p:nvPr/>
          </p:nvCxnSpPr>
          <p:spPr>
            <a:xfrm>
              <a:off x="6547193" y="2549675"/>
              <a:ext cx="604144" cy="0"/>
            </a:xfrm>
            <a:prstGeom prst="line">
              <a:avLst/>
            </a:prstGeom>
            <a:ln w="25400">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87" name="Łącznik prosty 86">
              <a:extLst>
                <a:ext uri="{FF2B5EF4-FFF2-40B4-BE49-F238E27FC236}">
                  <a16:creationId xmlns:a16="http://schemas.microsoft.com/office/drawing/2014/main" id="{B3815852-EC04-D11D-C260-FA55AC617B44}"/>
                </a:ext>
              </a:extLst>
            </p:cNvPr>
            <p:cNvCxnSpPr>
              <a:cxnSpLocks/>
              <a:stCxn id="11" idx="6"/>
              <a:endCxn id="10" idx="2"/>
            </p:cNvCxnSpPr>
            <p:nvPr/>
          </p:nvCxnSpPr>
          <p:spPr>
            <a:xfrm>
              <a:off x="3564322" y="5463876"/>
              <a:ext cx="1208409" cy="0"/>
            </a:xfrm>
            <a:prstGeom prst="line">
              <a:avLst/>
            </a:prstGeom>
            <a:ln w="25400">
              <a:solidFill>
                <a:schemeClr val="accent2"/>
              </a:solidFill>
              <a:prstDash val="sysDot"/>
            </a:ln>
          </p:spPr>
          <p:style>
            <a:lnRef idx="1">
              <a:schemeClr val="accent1"/>
            </a:lnRef>
            <a:fillRef idx="0">
              <a:schemeClr val="accent1"/>
            </a:fillRef>
            <a:effectRef idx="0">
              <a:schemeClr val="accent1"/>
            </a:effectRef>
            <a:fontRef idx="minor">
              <a:schemeClr val="tx1"/>
            </a:fontRef>
          </p:style>
        </p:cxnSp>
      </p:grpSp>
      <p:sp>
        <p:nvSpPr>
          <p:cNvPr id="4" name="Owal 3">
            <a:extLst>
              <a:ext uri="{FF2B5EF4-FFF2-40B4-BE49-F238E27FC236}">
                <a16:creationId xmlns:a16="http://schemas.microsoft.com/office/drawing/2014/main" id="{1C0B4C43-7F57-5889-0AAA-C91C2D02D241}"/>
              </a:ext>
            </a:extLst>
          </p:cNvPr>
          <p:cNvSpPr/>
          <p:nvPr/>
        </p:nvSpPr>
        <p:spPr>
          <a:xfrm>
            <a:off x="4908328" y="1340768"/>
            <a:ext cx="2378606" cy="2378596"/>
          </a:xfrm>
          <a:prstGeom prst="ellipse">
            <a:avLst/>
          </a:prstGeom>
          <a:solidFill>
            <a:schemeClr val="bg1"/>
          </a:solidFill>
          <a:ln w="31750">
            <a:gradFill>
              <a:gsLst>
                <a:gs pos="0">
                  <a:schemeClr val="accent1"/>
                </a:gs>
                <a:gs pos="100000">
                  <a:schemeClr val="accent2"/>
                </a:gs>
              </a:gsLst>
              <a:lin ang="0" scaled="0"/>
            </a:gradFill>
          </a:ln>
        </p:spPr>
        <p:style>
          <a:lnRef idx="1">
            <a:schemeClr val="accent1"/>
          </a:lnRef>
          <a:fillRef idx="0">
            <a:schemeClr val="accent1"/>
          </a:fillRef>
          <a:effectRef idx="0">
            <a:schemeClr val="accent1"/>
          </a:effectRef>
          <a:fontRef idx="minor">
            <a:schemeClr val="tx1"/>
          </a:fontRef>
        </p:style>
        <p:txBody>
          <a:bodyPr rot="0" spcFirstLastPara="0" vert="horz" wrap="square" lIns="0" tIns="180000" rIns="0" bIns="45720" numCol="1" spcCol="0" rtlCol="0" fromWordArt="0" anchor="ctr" anchorCtr="0" forceAA="0" compatLnSpc="1">
            <a:prstTxWarp prst="textNoShape">
              <a:avLst/>
            </a:prstTxWarp>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5" name="Owal 4">
            <a:extLst>
              <a:ext uri="{FF2B5EF4-FFF2-40B4-BE49-F238E27FC236}">
                <a16:creationId xmlns:a16="http://schemas.microsoft.com/office/drawing/2014/main" id="{E14DB8BF-236C-2C68-034D-472519AE9CF4}"/>
              </a:ext>
            </a:extLst>
          </p:cNvPr>
          <p:cNvSpPr/>
          <p:nvPr/>
        </p:nvSpPr>
        <p:spPr>
          <a:xfrm>
            <a:off x="1925457" y="1340768"/>
            <a:ext cx="2378606" cy="2378596"/>
          </a:xfrm>
          <a:prstGeom prst="ellipse">
            <a:avLst/>
          </a:prstGeom>
          <a:solidFill>
            <a:schemeClr val="bg1"/>
          </a:solidFill>
          <a:ln w="31750">
            <a:gradFill>
              <a:gsLst>
                <a:gs pos="0">
                  <a:schemeClr val="accent1"/>
                </a:gs>
                <a:gs pos="100000">
                  <a:schemeClr val="accent2"/>
                </a:gs>
              </a:gsLst>
              <a:lin ang="0" scaled="0"/>
            </a:gradFill>
          </a:ln>
        </p:spPr>
        <p:style>
          <a:lnRef idx="1">
            <a:schemeClr val="accent1"/>
          </a:lnRef>
          <a:fillRef idx="0">
            <a:schemeClr val="accent1"/>
          </a:fillRef>
          <a:effectRef idx="0">
            <a:schemeClr val="accent1"/>
          </a:effectRef>
          <a:fontRef idx="minor">
            <a:schemeClr val="tx1"/>
          </a:fontRef>
        </p:style>
        <p:txBody>
          <a:bodyPr rot="0" spcFirstLastPara="0" vert="horz" wrap="square" lIns="0" tIns="180000" rIns="0" bIns="45720" numCol="1" spcCol="0" rtlCol="0" fromWordArt="0" anchor="ctr" anchorCtr="0" forceAA="0" compatLnSpc="1">
            <a:prstTxWarp prst="textNoShape">
              <a:avLst/>
            </a:prstTxWarp>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6" name="Symbol zastępczy zawartości 2">
            <a:extLst>
              <a:ext uri="{FF2B5EF4-FFF2-40B4-BE49-F238E27FC236}">
                <a16:creationId xmlns:a16="http://schemas.microsoft.com/office/drawing/2014/main" id="{443F439C-410B-44F6-7E72-8E4F950DF2F8}"/>
              </a:ext>
            </a:extLst>
          </p:cNvPr>
          <p:cNvSpPr txBox="1">
            <a:spLocks/>
          </p:cNvSpPr>
          <p:nvPr/>
        </p:nvSpPr>
        <p:spPr>
          <a:xfrm>
            <a:off x="2264450" y="2657431"/>
            <a:ext cx="1700622" cy="1021892"/>
          </a:xfrm>
          <a:prstGeom prst="rect">
            <a:avLst/>
          </a:prstGeom>
        </p:spPr>
        <p:txBody>
          <a:bodyPr vert="horz" lIns="0" tIns="45720" rIns="0" bIns="45720" rtlCol="0">
            <a:norm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400"/>
              </a:spcBef>
              <a:spcAft>
                <a:spcPts val="400"/>
              </a:spcAft>
              <a:buClrTx/>
              <a:buSzPct val="90000"/>
              <a:buFont typeface="Wingdings" pitchFamily="2" charset="2"/>
              <a:buNone/>
              <a:tabLst/>
              <a:defRPr/>
            </a:pPr>
            <a:r>
              <a:rPr lang="pl-PL" sz="1200" dirty="0">
                <a:solidFill>
                  <a:srgbClr val="000000"/>
                </a:solidFill>
                <a:latin typeface="Roboto" panose="02000000000000000000" pitchFamily="2" charset="0"/>
                <a:ea typeface="Roboto" panose="02000000000000000000" pitchFamily="2" charset="0"/>
              </a:rPr>
              <a:t>B2G E-Invoicing </a:t>
            </a:r>
            <a:r>
              <a:rPr lang="pl-PL" sz="1200" dirty="0" err="1">
                <a:solidFill>
                  <a:srgbClr val="000000"/>
                </a:solidFill>
                <a:latin typeface="Roboto" panose="02000000000000000000" pitchFamily="2" charset="0"/>
                <a:ea typeface="Roboto" panose="02000000000000000000" pitchFamily="2" charset="0"/>
              </a:rPr>
              <a:t>Richtlinie</a:t>
            </a:r>
            <a:r>
              <a:rPr kumimoji="0" lang="pl-PL" sz="12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rPr>
              <a:t> </a:t>
            </a:r>
            <a:endParaRPr kumimoji="0" lang="en-US" sz="12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7" name="Symbol zastępczy zawartości 2">
            <a:extLst>
              <a:ext uri="{FF2B5EF4-FFF2-40B4-BE49-F238E27FC236}">
                <a16:creationId xmlns:a16="http://schemas.microsoft.com/office/drawing/2014/main" id="{50188F2C-8F35-9D1B-883B-38A2F8BD8FBA}"/>
              </a:ext>
            </a:extLst>
          </p:cNvPr>
          <p:cNvSpPr txBox="1">
            <a:spLocks/>
          </p:cNvSpPr>
          <p:nvPr/>
        </p:nvSpPr>
        <p:spPr>
          <a:xfrm>
            <a:off x="5147956" y="2657431"/>
            <a:ext cx="1856792" cy="884974"/>
          </a:xfrm>
          <a:prstGeom prst="rect">
            <a:avLst/>
          </a:prstGeom>
        </p:spPr>
        <p:txBody>
          <a:bodyPr vert="horz" lIns="0" tIns="45720" rIns="0" bIns="45720" rtlCol="0">
            <a:norm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400"/>
              </a:spcBef>
              <a:spcAft>
                <a:spcPts val="400"/>
              </a:spcAft>
              <a:buClrTx/>
              <a:buSzPct val="90000"/>
              <a:buFont typeface="Wingdings" pitchFamily="2" charset="2"/>
              <a:buNone/>
              <a:tabLst/>
              <a:defRPr/>
            </a:pPr>
            <a:r>
              <a:rPr kumimoji="0" lang="pl-PL" sz="1200" b="0" i="0" u="none" strike="noStrike" kern="1200" cap="none" spc="0" normalizeH="0" baseline="0" noProof="0" dirty="0" err="1">
                <a:ln>
                  <a:noFill/>
                </a:ln>
                <a:solidFill>
                  <a:srgbClr val="000000">
                    <a:hueOff val="0"/>
                    <a:satOff val="0"/>
                    <a:lumOff val="0"/>
                    <a:alphaOff val="0"/>
                  </a:srgbClr>
                </a:solidFill>
                <a:effectLst/>
                <a:uLnTx/>
                <a:uFillTx/>
                <a:latin typeface="Roboto" panose="02000000000000000000" pitchFamily="2" charset="0"/>
                <a:ea typeface="Roboto" panose="02000000000000000000" pitchFamily="2" charset="0"/>
                <a:cs typeface="+mn-cs"/>
              </a:rPr>
              <a:t>elektronische</a:t>
            </a:r>
            <a:r>
              <a:rPr kumimoji="0" lang="pl-PL" sz="1200" b="0" i="0" u="none" strike="noStrike" kern="1200" cap="none" spc="0" normalizeH="0" baseline="0" noProof="0" dirty="0">
                <a:ln>
                  <a:noFill/>
                </a:ln>
                <a:solidFill>
                  <a:srgbClr val="000000">
                    <a:hueOff val="0"/>
                    <a:satOff val="0"/>
                    <a:lumOff val="0"/>
                    <a:alphaOff val="0"/>
                  </a:srgbClr>
                </a:solidFill>
                <a:effectLst/>
                <a:uLnTx/>
                <a:uFillTx/>
                <a:latin typeface="Roboto" panose="02000000000000000000" pitchFamily="2" charset="0"/>
                <a:ea typeface="Roboto" panose="02000000000000000000" pitchFamily="2" charset="0"/>
                <a:cs typeface="+mn-cs"/>
              </a:rPr>
              <a:t> </a:t>
            </a:r>
            <a:r>
              <a:rPr kumimoji="0" lang="pl-PL" sz="1200" b="0" i="0" u="none" strike="noStrike" kern="1200" cap="none" spc="0" normalizeH="0" baseline="0" noProof="0" dirty="0" err="1">
                <a:ln>
                  <a:noFill/>
                </a:ln>
                <a:solidFill>
                  <a:srgbClr val="000000">
                    <a:hueOff val="0"/>
                    <a:satOff val="0"/>
                    <a:lumOff val="0"/>
                    <a:alphaOff val="0"/>
                  </a:srgbClr>
                </a:solidFill>
                <a:effectLst/>
                <a:uLnTx/>
                <a:uFillTx/>
                <a:latin typeface="Roboto" panose="02000000000000000000" pitchFamily="2" charset="0"/>
                <a:ea typeface="Roboto" panose="02000000000000000000" pitchFamily="2" charset="0"/>
                <a:cs typeface="+mn-cs"/>
              </a:rPr>
              <a:t>Rechnungsstellungspflicht</a:t>
            </a:r>
            <a:r>
              <a:rPr kumimoji="0" lang="pl-PL" sz="1200" b="0" i="0" u="none" strike="noStrike" kern="1200" cap="none" spc="0" normalizeH="0" baseline="0" noProof="0" dirty="0">
                <a:ln>
                  <a:noFill/>
                </a:ln>
                <a:solidFill>
                  <a:srgbClr val="000000">
                    <a:hueOff val="0"/>
                    <a:satOff val="0"/>
                    <a:lumOff val="0"/>
                    <a:alphaOff val="0"/>
                  </a:srgbClr>
                </a:solidFill>
                <a:effectLst/>
                <a:uLnTx/>
                <a:uFillTx/>
                <a:latin typeface="Roboto" panose="02000000000000000000" pitchFamily="2" charset="0"/>
                <a:ea typeface="Roboto" panose="02000000000000000000" pitchFamily="2" charset="0"/>
                <a:cs typeface="+mn-cs"/>
              </a:rPr>
              <a:t> </a:t>
            </a:r>
            <a:r>
              <a:rPr kumimoji="0" lang="pl-PL" sz="1200" b="0" i="0" u="none" strike="noStrike" kern="1200" cap="none" spc="0" normalizeH="0" baseline="0" noProof="0" dirty="0" err="1">
                <a:ln>
                  <a:noFill/>
                </a:ln>
                <a:solidFill>
                  <a:srgbClr val="000000">
                    <a:hueOff val="0"/>
                    <a:satOff val="0"/>
                    <a:lumOff val="0"/>
                    <a:alphaOff val="0"/>
                  </a:srgbClr>
                </a:solidFill>
                <a:effectLst/>
                <a:uLnTx/>
                <a:uFillTx/>
                <a:latin typeface="Roboto" panose="02000000000000000000" pitchFamily="2" charset="0"/>
                <a:ea typeface="Roboto" panose="02000000000000000000" pitchFamily="2" charset="0"/>
                <a:cs typeface="+mn-cs"/>
              </a:rPr>
              <a:t>auf</a:t>
            </a:r>
            <a:r>
              <a:rPr kumimoji="0" lang="pl-PL" sz="1200" b="0" i="0" u="none" strike="noStrike" kern="1200" cap="none" spc="0" normalizeH="0" baseline="0" noProof="0" dirty="0">
                <a:ln>
                  <a:noFill/>
                </a:ln>
                <a:solidFill>
                  <a:srgbClr val="000000">
                    <a:hueOff val="0"/>
                    <a:satOff val="0"/>
                    <a:lumOff val="0"/>
                    <a:alphaOff val="0"/>
                  </a:srgbClr>
                </a:solidFill>
                <a:effectLst/>
                <a:uLnTx/>
                <a:uFillTx/>
                <a:latin typeface="Roboto" panose="02000000000000000000" pitchFamily="2" charset="0"/>
                <a:ea typeface="Roboto" panose="02000000000000000000" pitchFamily="2" charset="0"/>
                <a:cs typeface="+mn-cs"/>
              </a:rPr>
              <a:t> </a:t>
            </a:r>
            <a:r>
              <a:rPr kumimoji="0" lang="pl-PL" sz="1200" b="0" i="0" u="none" strike="noStrike" kern="1200" cap="none" spc="0" normalizeH="0" baseline="0" noProof="0" dirty="0" err="1">
                <a:ln>
                  <a:noFill/>
                </a:ln>
                <a:solidFill>
                  <a:srgbClr val="000000">
                    <a:hueOff val="0"/>
                    <a:satOff val="0"/>
                    <a:lumOff val="0"/>
                    <a:alphaOff val="0"/>
                  </a:srgbClr>
                </a:solidFill>
                <a:effectLst/>
                <a:uLnTx/>
                <a:uFillTx/>
                <a:latin typeface="Roboto" panose="02000000000000000000" pitchFamily="2" charset="0"/>
                <a:ea typeface="Roboto" panose="02000000000000000000" pitchFamily="2" charset="0"/>
                <a:cs typeface="+mn-cs"/>
              </a:rPr>
              <a:t>Bundesebene</a:t>
            </a:r>
            <a:endParaRPr kumimoji="0" lang="en-US" sz="1200" b="0" i="0" u="none" strike="noStrike" kern="1200" cap="none" spc="0" normalizeH="0" baseline="0" noProof="0" dirty="0">
              <a:ln>
                <a:noFill/>
              </a:ln>
              <a:solidFill>
                <a:srgbClr val="000000">
                  <a:hueOff val="0"/>
                  <a:satOff val="0"/>
                  <a:lumOff val="0"/>
                  <a:alphaOff val="0"/>
                </a:srgbClr>
              </a:solidFill>
              <a:effectLst/>
              <a:uLnTx/>
              <a:uFillTx/>
              <a:latin typeface="Roboto" panose="02000000000000000000" pitchFamily="2" charset="0"/>
              <a:ea typeface="Roboto" panose="02000000000000000000" pitchFamily="2" charset="0"/>
              <a:cs typeface="+mn-cs"/>
            </a:endParaRPr>
          </a:p>
        </p:txBody>
      </p:sp>
      <p:sp>
        <p:nvSpPr>
          <p:cNvPr id="8" name="Owal 7">
            <a:extLst>
              <a:ext uri="{FF2B5EF4-FFF2-40B4-BE49-F238E27FC236}">
                <a16:creationId xmlns:a16="http://schemas.microsoft.com/office/drawing/2014/main" id="{FB478816-DE32-31DB-7709-D8FE9EE83D0E}"/>
              </a:ext>
            </a:extLst>
          </p:cNvPr>
          <p:cNvSpPr/>
          <p:nvPr/>
        </p:nvSpPr>
        <p:spPr>
          <a:xfrm>
            <a:off x="7891078" y="1340768"/>
            <a:ext cx="2378606" cy="2378596"/>
          </a:xfrm>
          <a:prstGeom prst="ellipse">
            <a:avLst/>
          </a:prstGeom>
          <a:solidFill>
            <a:schemeClr val="bg1"/>
          </a:solidFill>
          <a:ln w="31750">
            <a:gradFill>
              <a:gsLst>
                <a:gs pos="0">
                  <a:schemeClr val="accent1"/>
                </a:gs>
                <a:gs pos="100000">
                  <a:schemeClr val="accent2"/>
                </a:gs>
              </a:gsLst>
              <a:lin ang="0" scaled="0"/>
            </a:gradFill>
          </a:ln>
        </p:spPr>
        <p:style>
          <a:lnRef idx="1">
            <a:schemeClr val="accent1"/>
          </a:lnRef>
          <a:fillRef idx="0">
            <a:schemeClr val="accent1"/>
          </a:fillRef>
          <a:effectRef idx="0">
            <a:schemeClr val="accent1"/>
          </a:effectRef>
          <a:fontRef idx="minor">
            <a:schemeClr val="tx1"/>
          </a:fontRef>
        </p:style>
        <p:txBody>
          <a:bodyPr rot="0" spcFirstLastPara="0" vert="horz" wrap="square" lIns="0" tIns="180000" rIns="0" bIns="45720" numCol="1" spcCol="0" rtlCol="0" fromWordArt="0" anchor="ctr" anchorCtr="0" forceAA="0" compatLnSpc="1">
            <a:prstTxWarp prst="textNoShape">
              <a:avLst/>
            </a:prstTxWarp>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9" name="Symbol zastępczy zawartości 2">
            <a:extLst>
              <a:ext uri="{FF2B5EF4-FFF2-40B4-BE49-F238E27FC236}">
                <a16:creationId xmlns:a16="http://schemas.microsoft.com/office/drawing/2014/main" id="{2DFE6AA8-4249-7759-2CAE-6AE7BBCB8B63}"/>
              </a:ext>
            </a:extLst>
          </p:cNvPr>
          <p:cNvSpPr txBox="1">
            <a:spLocks/>
          </p:cNvSpPr>
          <p:nvPr/>
        </p:nvSpPr>
        <p:spPr>
          <a:xfrm>
            <a:off x="8230070" y="2657431"/>
            <a:ext cx="1700622" cy="884974"/>
          </a:xfrm>
          <a:prstGeom prst="rect">
            <a:avLst/>
          </a:prstGeom>
        </p:spPr>
        <p:txBody>
          <a:bodyPr vert="horz" lIns="0" tIns="45720" rIns="0" bIns="45720" rtlCol="0">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400"/>
              </a:spcBef>
              <a:spcAft>
                <a:spcPts val="400"/>
              </a:spcAft>
              <a:buClrTx/>
              <a:buSzPct val="90000"/>
              <a:buFont typeface="Wingdings" pitchFamily="2" charset="2"/>
              <a:buNone/>
              <a:tabLst/>
              <a:defRPr/>
            </a:pPr>
            <a:r>
              <a:rPr lang="de-DE" sz="1200" dirty="0">
                <a:solidFill>
                  <a:srgbClr val="000000">
                    <a:hueOff val="0"/>
                    <a:satOff val="0"/>
                    <a:lumOff val="0"/>
                    <a:alphaOff val="0"/>
                  </a:srgbClr>
                </a:solidFill>
              </a:rPr>
              <a:t>Bundesländer haben eigene Plattformen entwickelt</a:t>
            </a:r>
            <a:endParaRPr kumimoji="0" lang="en-US" sz="1200" b="0" i="0" u="none" strike="noStrike" kern="1200" cap="none" spc="0" normalizeH="0" baseline="0" noProof="0" dirty="0">
              <a:ln>
                <a:noFill/>
              </a:ln>
              <a:solidFill>
                <a:srgbClr val="000000">
                  <a:hueOff val="0"/>
                  <a:satOff val="0"/>
                  <a:lumOff val="0"/>
                  <a:alphaOff val="0"/>
                </a:srgbClr>
              </a:solidFill>
              <a:effectLst/>
              <a:uLnTx/>
              <a:uFillTx/>
              <a:latin typeface="Roboto" panose="02000000000000000000" pitchFamily="2" charset="0"/>
              <a:ea typeface="Roboto" panose="02000000000000000000" pitchFamily="2" charset="0"/>
              <a:cs typeface="+mn-cs"/>
            </a:endParaRPr>
          </a:p>
        </p:txBody>
      </p:sp>
      <p:sp>
        <p:nvSpPr>
          <p:cNvPr id="10" name="Owal 9">
            <a:extLst>
              <a:ext uri="{FF2B5EF4-FFF2-40B4-BE49-F238E27FC236}">
                <a16:creationId xmlns:a16="http://schemas.microsoft.com/office/drawing/2014/main" id="{52A02FCC-CB42-2FD0-1D45-10EE3342801F}"/>
              </a:ext>
            </a:extLst>
          </p:cNvPr>
          <p:cNvSpPr/>
          <p:nvPr/>
        </p:nvSpPr>
        <p:spPr>
          <a:xfrm>
            <a:off x="5512472" y="4254969"/>
            <a:ext cx="2378606" cy="2378596"/>
          </a:xfrm>
          <a:prstGeom prst="ellipse">
            <a:avLst/>
          </a:prstGeom>
          <a:solidFill>
            <a:schemeClr val="bg1"/>
          </a:solidFill>
          <a:ln w="31750">
            <a:gradFill>
              <a:gsLst>
                <a:gs pos="0">
                  <a:schemeClr val="accent1"/>
                </a:gs>
                <a:gs pos="100000">
                  <a:schemeClr val="accent2"/>
                </a:gs>
              </a:gsLst>
              <a:lin ang="0" scaled="0"/>
            </a:gradFill>
          </a:ln>
        </p:spPr>
        <p:style>
          <a:lnRef idx="1">
            <a:schemeClr val="accent1"/>
          </a:lnRef>
          <a:fillRef idx="0">
            <a:schemeClr val="accent1"/>
          </a:fillRef>
          <a:effectRef idx="0">
            <a:schemeClr val="accent1"/>
          </a:effectRef>
          <a:fontRef idx="minor">
            <a:schemeClr val="tx1"/>
          </a:fontRef>
        </p:style>
        <p:txBody>
          <a:bodyPr rot="0" spcFirstLastPara="0" vert="horz" wrap="square" lIns="0" tIns="180000" rIns="0" bIns="45720" numCol="1" spcCol="0" rtlCol="0" fromWordArt="0" anchor="ctr" anchorCtr="0" forceAA="0" compatLnSpc="1">
            <a:prstTxWarp prst="textNoShape">
              <a:avLst/>
            </a:prstTxWarp>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11" name="Owal 10">
            <a:extLst>
              <a:ext uri="{FF2B5EF4-FFF2-40B4-BE49-F238E27FC236}">
                <a16:creationId xmlns:a16="http://schemas.microsoft.com/office/drawing/2014/main" id="{B0E626ED-BB9F-7C8A-043B-88E01E2DB22F}"/>
              </a:ext>
            </a:extLst>
          </p:cNvPr>
          <p:cNvSpPr/>
          <p:nvPr/>
        </p:nvSpPr>
        <p:spPr>
          <a:xfrm>
            <a:off x="1925457" y="4254969"/>
            <a:ext cx="2378606" cy="2378596"/>
          </a:xfrm>
          <a:prstGeom prst="ellipse">
            <a:avLst/>
          </a:prstGeom>
          <a:solidFill>
            <a:schemeClr val="bg1"/>
          </a:solidFill>
          <a:ln w="31750">
            <a:gradFill>
              <a:gsLst>
                <a:gs pos="0">
                  <a:schemeClr val="accent1"/>
                </a:gs>
                <a:gs pos="100000">
                  <a:schemeClr val="accent2"/>
                </a:gs>
              </a:gsLst>
              <a:lin ang="0" scaled="0"/>
            </a:gradFill>
          </a:ln>
        </p:spPr>
        <p:style>
          <a:lnRef idx="1">
            <a:schemeClr val="accent1"/>
          </a:lnRef>
          <a:fillRef idx="0">
            <a:schemeClr val="accent1"/>
          </a:fillRef>
          <a:effectRef idx="0">
            <a:schemeClr val="accent1"/>
          </a:effectRef>
          <a:fontRef idx="minor">
            <a:schemeClr val="tx1"/>
          </a:fontRef>
        </p:style>
        <p:txBody>
          <a:bodyPr rot="0" spcFirstLastPara="0" vert="horz" wrap="square" lIns="0" tIns="180000" rIns="0" bIns="45720" numCol="1" spcCol="0" rtlCol="0" fromWordArt="0" anchor="ctr" anchorCtr="0" forceAA="0" compatLnSpc="1">
            <a:prstTxWarp prst="textNoShape">
              <a:avLst/>
            </a:prstTxWarp>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12" name="Symbol zastępczy zawartości 2">
            <a:extLst>
              <a:ext uri="{FF2B5EF4-FFF2-40B4-BE49-F238E27FC236}">
                <a16:creationId xmlns:a16="http://schemas.microsoft.com/office/drawing/2014/main" id="{63561EDF-3DA6-2812-510E-0019B9C1FFED}"/>
              </a:ext>
            </a:extLst>
          </p:cNvPr>
          <p:cNvSpPr txBox="1">
            <a:spLocks/>
          </p:cNvSpPr>
          <p:nvPr/>
        </p:nvSpPr>
        <p:spPr>
          <a:xfrm>
            <a:off x="2263237" y="5472606"/>
            <a:ext cx="1700622" cy="1021892"/>
          </a:xfrm>
          <a:prstGeom prst="rect">
            <a:avLst/>
          </a:prstGeom>
        </p:spPr>
        <p:txBody>
          <a:bodyPr vert="horz" lIns="0" tIns="45720" rIns="0" bIns="45720" rtlCol="0">
            <a:norm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400"/>
              </a:spcBef>
              <a:spcAft>
                <a:spcPts val="400"/>
              </a:spcAft>
              <a:buClrTx/>
              <a:buSzPct val="90000"/>
              <a:buFont typeface="Wingdings" pitchFamily="2" charset="2"/>
              <a:buNone/>
              <a:tabLst/>
              <a:defRPr/>
            </a:pPr>
            <a:r>
              <a:rPr kumimoji="0" lang="de-DE" sz="12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rPr>
              <a:t>Gesetzesentwurf zur obligatorischen </a:t>
            </a:r>
            <a:r>
              <a:rPr kumimoji="0" lang="pl-PL" sz="1200" b="0" i="0" u="none" strike="noStrike" kern="1200" cap="none" spc="0" normalizeH="0" baseline="0" noProof="0" dirty="0" err="1">
                <a:ln>
                  <a:noFill/>
                </a:ln>
                <a:solidFill>
                  <a:srgbClr val="000000"/>
                </a:solidFill>
                <a:effectLst/>
                <a:uLnTx/>
                <a:uFillTx/>
                <a:latin typeface="Roboto" panose="02000000000000000000" pitchFamily="2" charset="0"/>
                <a:ea typeface="Roboto" panose="02000000000000000000" pitchFamily="2" charset="0"/>
                <a:cs typeface="+mn-cs"/>
              </a:rPr>
              <a:t>elektronischen</a:t>
            </a:r>
            <a:r>
              <a:rPr kumimoji="0" lang="pl-PL" sz="12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rPr>
              <a:t> </a:t>
            </a:r>
            <a:r>
              <a:rPr kumimoji="0" lang="pl-PL" sz="1200" b="0" i="0" u="none" strike="noStrike" kern="1200" cap="none" spc="0" normalizeH="0" baseline="0" noProof="0" dirty="0" err="1">
                <a:ln>
                  <a:noFill/>
                </a:ln>
                <a:solidFill>
                  <a:srgbClr val="000000"/>
                </a:solidFill>
                <a:effectLst/>
                <a:uLnTx/>
                <a:uFillTx/>
                <a:latin typeface="Roboto" panose="02000000000000000000" pitchFamily="2" charset="0"/>
                <a:ea typeface="Roboto" panose="02000000000000000000" pitchFamily="2" charset="0"/>
                <a:cs typeface="+mn-cs"/>
              </a:rPr>
              <a:t>Rechnungsstellung</a:t>
            </a:r>
            <a:r>
              <a:rPr kumimoji="0" lang="pl-PL" sz="12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rPr>
              <a:t> f</a:t>
            </a:r>
            <a:r>
              <a:rPr kumimoji="0" lang="de-DE" sz="1200" b="0" i="0" u="none" strike="noStrike" kern="1200" cap="none" spc="0" normalizeH="0" baseline="0" noProof="0" dirty="0" err="1">
                <a:ln>
                  <a:noFill/>
                </a:ln>
                <a:solidFill>
                  <a:srgbClr val="000000"/>
                </a:solidFill>
                <a:effectLst/>
                <a:uLnTx/>
                <a:uFillTx/>
                <a:latin typeface="Roboto" panose="02000000000000000000" pitchFamily="2" charset="0"/>
                <a:ea typeface="Roboto" panose="02000000000000000000" pitchFamily="2" charset="0"/>
                <a:cs typeface="+mn-cs"/>
              </a:rPr>
              <a:t>ür</a:t>
            </a:r>
            <a:r>
              <a:rPr kumimoji="0" lang="de-DE" sz="12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rPr>
              <a:t> B2B</a:t>
            </a:r>
            <a:endParaRPr kumimoji="0" lang="en-US" sz="1200" b="1"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13" name="Symbol zastępczy zawartości 2">
            <a:extLst>
              <a:ext uri="{FF2B5EF4-FFF2-40B4-BE49-F238E27FC236}">
                <a16:creationId xmlns:a16="http://schemas.microsoft.com/office/drawing/2014/main" id="{D821B7B7-EDFA-3238-E8BE-4A4118D45DB9}"/>
              </a:ext>
            </a:extLst>
          </p:cNvPr>
          <p:cNvSpPr txBox="1">
            <a:spLocks/>
          </p:cNvSpPr>
          <p:nvPr/>
        </p:nvSpPr>
        <p:spPr>
          <a:xfrm>
            <a:off x="5851464" y="5431611"/>
            <a:ext cx="1700622" cy="884974"/>
          </a:xfrm>
          <a:prstGeom prst="rect">
            <a:avLst/>
          </a:prstGeom>
        </p:spPr>
        <p:txBody>
          <a:bodyPr vert="horz" lIns="0" tIns="45720" rIns="0" bIns="45720" rtlCol="0">
            <a:normAutofit fontScale="92500" lnSpcReduction="20000"/>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400"/>
              </a:spcBef>
              <a:spcAft>
                <a:spcPts val="400"/>
              </a:spcAft>
              <a:buClrTx/>
              <a:buSzPct val="90000"/>
              <a:buFont typeface="Wingdings" pitchFamily="2" charset="2"/>
              <a:buNone/>
              <a:tabLst/>
              <a:defRPr/>
            </a:pPr>
            <a:r>
              <a:rPr lang="de-DE" sz="1200" dirty="0">
                <a:solidFill>
                  <a:srgbClr val="000000"/>
                </a:solidFill>
                <a:latin typeface="Roboto" panose="02000000000000000000" pitchFamily="2" charset="0"/>
                <a:ea typeface="Roboto" panose="02000000000000000000" pitchFamily="2" charset="0"/>
              </a:rPr>
              <a:t>Clearance </a:t>
            </a:r>
          </a:p>
          <a:p>
            <a:pPr marL="0" marR="0" lvl="0" indent="0" algn="ctr" defTabSz="914400" rtl="0" eaLnBrk="1" fontAlgn="auto" latinLnBrk="0" hangingPunct="1">
              <a:lnSpc>
                <a:spcPct val="100000"/>
              </a:lnSpc>
              <a:spcBef>
                <a:spcPts val="400"/>
              </a:spcBef>
              <a:spcAft>
                <a:spcPts val="400"/>
              </a:spcAft>
              <a:buClrTx/>
              <a:buSzPct val="90000"/>
              <a:buFont typeface="Wingdings" pitchFamily="2" charset="2"/>
              <a:buNone/>
              <a:tabLst/>
              <a:defRPr/>
            </a:pPr>
            <a:r>
              <a:rPr lang="de-DE" sz="1200" dirty="0">
                <a:solidFill>
                  <a:srgbClr val="000000"/>
                </a:solidFill>
                <a:latin typeface="Roboto" panose="02000000000000000000" pitchFamily="2" charset="0"/>
                <a:ea typeface="Roboto" panose="02000000000000000000" pitchFamily="2" charset="0"/>
              </a:rPr>
              <a:t>bzw. </a:t>
            </a:r>
          </a:p>
          <a:p>
            <a:pPr marL="0" marR="0" lvl="0" indent="0" algn="ctr" defTabSz="914400" rtl="0" eaLnBrk="1" fontAlgn="auto" latinLnBrk="0" hangingPunct="1">
              <a:lnSpc>
                <a:spcPct val="100000"/>
              </a:lnSpc>
              <a:spcBef>
                <a:spcPts val="400"/>
              </a:spcBef>
              <a:spcAft>
                <a:spcPts val="400"/>
              </a:spcAft>
              <a:buClrTx/>
              <a:buSzPct val="90000"/>
              <a:buFont typeface="Wingdings" pitchFamily="2" charset="2"/>
              <a:buNone/>
              <a:tabLst/>
              <a:defRPr/>
            </a:pPr>
            <a:r>
              <a:rPr lang="de-DE" sz="1200" dirty="0">
                <a:solidFill>
                  <a:srgbClr val="000000"/>
                </a:solidFill>
                <a:latin typeface="Roboto" panose="02000000000000000000" pitchFamily="2" charset="0"/>
                <a:ea typeface="Roboto" panose="02000000000000000000" pitchFamily="2" charset="0"/>
              </a:rPr>
              <a:t>Real Time Reporting Platform</a:t>
            </a:r>
            <a:endParaRPr kumimoji="0" lang="en-US" sz="12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grpSp>
        <p:nvGrpSpPr>
          <p:cNvPr id="15" name="Group 101">
            <a:extLst>
              <a:ext uri="{FF2B5EF4-FFF2-40B4-BE49-F238E27FC236}">
                <a16:creationId xmlns:a16="http://schemas.microsoft.com/office/drawing/2014/main" id="{22D368C9-7BE6-16E5-4210-E92A636C4F7D}"/>
              </a:ext>
            </a:extLst>
          </p:cNvPr>
          <p:cNvGrpSpPr>
            <a:grpSpLocks noChangeAspect="1"/>
          </p:cNvGrpSpPr>
          <p:nvPr/>
        </p:nvGrpSpPr>
        <p:grpSpPr bwMode="auto">
          <a:xfrm>
            <a:off x="5791885" y="1704210"/>
            <a:ext cx="632668" cy="746144"/>
            <a:chOff x="980" y="1236"/>
            <a:chExt cx="407" cy="480"/>
          </a:xfrm>
        </p:grpSpPr>
        <p:sp>
          <p:nvSpPr>
            <p:cNvPr id="59" name="Freeform 102">
              <a:extLst>
                <a:ext uri="{FF2B5EF4-FFF2-40B4-BE49-F238E27FC236}">
                  <a16:creationId xmlns:a16="http://schemas.microsoft.com/office/drawing/2014/main" id="{86366347-6AAE-AF24-8E45-77645E043115}"/>
                </a:ext>
              </a:extLst>
            </p:cNvPr>
            <p:cNvSpPr>
              <a:spLocks/>
            </p:cNvSpPr>
            <p:nvPr/>
          </p:nvSpPr>
          <p:spPr bwMode="auto">
            <a:xfrm>
              <a:off x="1230" y="1274"/>
              <a:ext cx="77" cy="77"/>
            </a:xfrm>
            <a:custGeom>
              <a:avLst/>
              <a:gdLst>
                <a:gd name="T0" fmla="*/ 0 w 32"/>
                <a:gd name="T1" fmla="*/ 0 h 32"/>
                <a:gd name="T2" fmla="*/ 0 w 32"/>
                <a:gd name="T3" fmla="*/ 20 h 32"/>
                <a:gd name="T4" fmla="*/ 12 w 32"/>
                <a:gd name="T5" fmla="*/ 32 h 32"/>
                <a:gd name="T6" fmla="*/ 32 w 32"/>
                <a:gd name="T7" fmla="*/ 32 h 32"/>
              </a:gdLst>
              <a:ahLst/>
              <a:cxnLst>
                <a:cxn ang="0">
                  <a:pos x="T0" y="T1"/>
                </a:cxn>
                <a:cxn ang="0">
                  <a:pos x="T2" y="T3"/>
                </a:cxn>
                <a:cxn ang="0">
                  <a:pos x="T4" y="T5"/>
                </a:cxn>
                <a:cxn ang="0">
                  <a:pos x="T6" y="T7"/>
                </a:cxn>
              </a:cxnLst>
              <a:rect l="0" t="0" r="r" b="b"/>
              <a:pathLst>
                <a:path w="32" h="32">
                  <a:moveTo>
                    <a:pt x="0" y="0"/>
                  </a:moveTo>
                  <a:cubicBezTo>
                    <a:pt x="0" y="20"/>
                    <a:pt x="0" y="20"/>
                    <a:pt x="0" y="20"/>
                  </a:cubicBezTo>
                  <a:cubicBezTo>
                    <a:pt x="0" y="27"/>
                    <a:pt x="5" y="32"/>
                    <a:pt x="12" y="32"/>
                  </a:cubicBezTo>
                  <a:cubicBezTo>
                    <a:pt x="32" y="32"/>
                    <a:pt x="32" y="32"/>
                    <a:pt x="32" y="32"/>
                  </a:cubicBezTo>
                </a:path>
              </a:pathLst>
            </a:custGeom>
            <a:noFill/>
            <a:ln w="2540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60" name="Freeform 103">
              <a:extLst>
                <a:ext uri="{FF2B5EF4-FFF2-40B4-BE49-F238E27FC236}">
                  <a16:creationId xmlns:a16="http://schemas.microsoft.com/office/drawing/2014/main" id="{3F868F93-C053-19B7-22A0-5CB946C973C6}"/>
                </a:ext>
              </a:extLst>
            </p:cNvPr>
            <p:cNvSpPr>
              <a:spLocks/>
            </p:cNvSpPr>
            <p:nvPr/>
          </p:nvSpPr>
          <p:spPr bwMode="auto">
            <a:xfrm>
              <a:off x="980" y="1236"/>
              <a:ext cx="366" cy="480"/>
            </a:xfrm>
            <a:custGeom>
              <a:avLst/>
              <a:gdLst>
                <a:gd name="T0" fmla="*/ 152 w 152"/>
                <a:gd name="T1" fmla="*/ 48 h 200"/>
                <a:gd name="T2" fmla="*/ 152 w 152"/>
                <a:gd name="T3" fmla="*/ 47 h 200"/>
                <a:gd name="T4" fmla="*/ 147 w 152"/>
                <a:gd name="T5" fmla="*/ 35 h 200"/>
                <a:gd name="T6" fmla="*/ 117 w 152"/>
                <a:gd name="T7" fmla="*/ 5 h 200"/>
                <a:gd name="T8" fmla="*/ 105 w 152"/>
                <a:gd name="T9" fmla="*/ 0 h 200"/>
                <a:gd name="T10" fmla="*/ 16 w 152"/>
                <a:gd name="T11" fmla="*/ 0 h 200"/>
                <a:gd name="T12" fmla="*/ 0 w 152"/>
                <a:gd name="T13" fmla="*/ 16 h 200"/>
                <a:gd name="T14" fmla="*/ 0 w 152"/>
                <a:gd name="T15" fmla="*/ 184 h 200"/>
                <a:gd name="T16" fmla="*/ 16 w 152"/>
                <a:gd name="T17" fmla="*/ 200 h 200"/>
                <a:gd name="T18" fmla="*/ 136 w 152"/>
                <a:gd name="T19" fmla="*/ 200 h 200"/>
                <a:gd name="T20" fmla="*/ 152 w 152"/>
                <a:gd name="T21" fmla="*/ 184 h 200"/>
                <a:gd name="T22" fmla="*/ 152 w 152"/>
                <a:gd name="T23" fmla="*/ 128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2" h="200">
                  <a:moveTo>
                    <a:pt x="152" y="48"/>
                  </a:moveTo>
                  <a:cubicBezTo>
                    <a:pt x="152" y="47"/>
                    <a:pt x="152" y="47"/>
                    <a:pt x="152" y="47"/>
                  </a:cubicBezTo>
                  <a:cubicBezTo>
                    <a:pt x="152" y="42"/>
                    <a:pt x="150" y="38"/>
                    <a:pt x="147" y="35"/>
                  </a:cubicBezTo>
                  <a:cubicBezTo>
                    <a:pt x="117" y="5"/>
                    <a:pt x="117" y="5"/>
                    <a:pt x="117" y="5"/>
                  </a:cubicBezTo>
                  <a:cubicBezTo>
                    <a:pt x="114" y="2"/>
                    <a:pt x="110" y="0"/>
                    <a:pt x="105" y="0"/>
                  </a:cubicBezTo>
                  <a:cubicBezTo>
                    <a:pt x="16" y="0"/>
                    <a:pt x="16" y="0"/>
                    <a:pt x="16" y="0"/>
                  </a:cubicBezTo>
                  <a:cubicBezTo>
                    <a:pt x="7" y="0"/>
                    <a:pt x="0" y="7"/>
                    <a:pt x="0" y="16"/>
                  </a:cubicBezTo>
                  <a:cubicBezTo>
                    <a:pt x="0" y="184"/>
                    <a:pt x="0" y="184"/>
                    <a:pt x="0" y="184"/>
                  </a:cubicBezTo>
                  <a:cubicBezTo>
                    <a:pt x="0" y="193"/>
                    <a:pt x="7" y="200"/>
                    <a:pt x="16" y="200"/>
                  </a:cubicBezTo>
                  <a:cubicBezTo>
                    <a:pt x="136" y="200"/>
                    <a:pt x="136" y="200"/>
                    <a:pt x="136" y="200"/>
                  </a:cubicBezTo>
                  <a:cubicBezTo>
                    <a:pt x="145" y="200"/>
                    <a:pt x="152" y="193"/>
                    <a:pt x="152" y="184"/>
                  </a:cubicBezTo>
                  <a:cubicBezTo>
                    <a:pt x="152" y="128"/>
                    <a:pt x="152" y="128"/>
                    <a:pt x="152" y="128"/>
                  </a:cubicBezTo>
                </a:path>
              </a:pathLst>
            </a:custGeom>
            <a:noFill/>
            <a:ln w="2540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61" name="Freeform 104">
              <a:extLst>
                <a:ext uri="{FF2B5EF4-FFF2-40B4-BE49-F238E27FC236}">
                  <a16:creationId xmlns:a16="http://schemas.microsoft.com/office/drawing/2014/main" id="{4AA281D2-53A5-A29B-45D7-9516135EE7B7}"/>
                </a:ext>
              </a:extLst>
            </p:cNvPr>
            <p:cNvSpPr>
              <a:spLocks/>
            </p:cNvSpPr>
            <p:nvPr/>
          </p:nvSpPr>
          <p:spPr bwMode="auto">
            <a:xfrm>
              <a:off x="1115" y="1418"/>
              <a:ext cx="240" cy="240"/>
            </a:xfrm>
            <a:custGeom>
              <a:avLst/>
              <a:gdLst>
                <a:gd name="T0" fmla="*/ 0 w 240"/>
                <a:gd name="T1" fmla="*/ 183 h 240"/>
                <a:gd name="T2" fmla="*/ 0 w 240"/>
                <a:gd name="T3" fmla="*/ 240 h 240"/>
                <a:gd name="T4" fmla="*/ 57 w 240"/>
                <a:gd name="T5" fmla="*/ 240 h 240"/>
                <a:gd name="T6" fmla="*/ 240 w 240"/>
                <a:gd name="T7" fmla="*/ 58 h 240"/>
                <a:gd name="T8" fmla="*/ 183 w 240"/>
                <a:gd name="T9" fmla="*/ 0 h 240"/>
                <a:gd name="T10" fmla="*/ 0 w 240"/>
                <a:gd name="T11" fmla="*/ 183 h 240"/>
              </a:gdLst>
              <a:ahLst/>
              <a:cxnLst>
                <a:cxn ang="0">
                  <a:pos x="T0" y="T1"/>
                </a:cxn>
                <a:cxn ang="0">
                  <a:pos x="T2" y="T3"/>
                </a:cxn>
                <a:cxn ang="0">
                  <a:pos x="T4" y="T5"/>
                </a:cxn>
                <a:cxn ang="0">
                  <a:pos x="T6" y="T7"/>
                </a:cxn>
                <a:cxn ang="0">
                  <a:pos x="T8" y="T9"/>
                </a:cxn>
                <a:cxn ang="0">
                  <a:pos x="T10" y="T11"/>
                </a:cxn>
              </a:cxnLst>
              <a:rect l="0" t="0" r="r" b="b"/>
              <a:pathLst>
                <a:path w="240" h="240">
                  <a:moveTo>
                    <a:pt x="0" y="183"/>
                  </a:moveTo>
                  <a:lnTo>
                    <a:pt x="0" y="240"/>
                  </a:lnTo>
                  <a:lnTo>
                    <a:pt x="57" y="240"/>
                  </a:lnTo>
                  <a:lnTo>
                    <a:pt x="240" y="58"/>
                  </a:lnTo>
                  <a:lnTo>
                    <a:pt x="183" y="0"/>
                  </a:lnTo>
                  <a:lnTo>
                    <a:pt x="0" y="183"/>
                  </a:lnTo>
                  <a:close/>
                </a:path>
              </a:pathLst>
            </a:custGeom>
            <a:noFill/>
            <a:ln w="25400" cap="flat">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62" name="Freeform 105">
              <a:extLst>
                <a:ext uri="{FF2B5EF4-FFF2-40B4-BE49-F238E27FC236}">
                  <a16:creationId xmlns:a16="http://schemas.microsoft.com/office/drawing/2014/main" id="{FD46D1AC-6942-1110-616C-7DDB6956CEB0}"/>
                </a:ext>
              </a:extLst>
            </p:cNvPr>
            <p:cNvSpPr>
              <a:spLocks/>
            </p:cNvSpPr>
            <p:nvPr/>
          </p:nvSpPr>
          <p:spPr bwMode="auto">
            <a:xfrm>
              <a:off x="1298" y="1387"/>
              <a:ext cx="89" cy="89"/>
            </a:xfrm>
            <a:custGeom>
              <a:avLst/>
              <a:gdLst>
                <a:gd name="T0" fmla="*/ 24 w 37"/>
                <a:gd name="T1" fmla="*/ 37 h 37"/>
                <a:gd name="T2" fmla="*/ 32 w 37"/>
                <a:gd name="T3" fmla="*/ 29 h 37"/>
                <a:gd name="T4" fmla="*/ 32 w 37"/>
                <a:gd name="T5" fmla="*/ 12 h 37"/>
                <a:gd name="T6" fmla="*/ 25 w 37"/>
                <a:gd name="T7" fmla="*/ 5 h 37"/>
                <a:gd name="T8" fmla="*/ 8 w 37"/>
                <a:gd name="T9" fmla="*/ 5 h 37"/>
                <a:gd name="T10" fmla="*/ 0 w 37"/>
                <a:gd name="T11" fmla="*/ 13 h 37"/>
              </a:gdLst>
              <a:ahLst/>
              <a:cxnLst>
                <a:cxn ang="0">
                  <a:pos x="T0" y="T1"/>
                </a:cxn>
                <a:cxn ang="0">
                  <a:pos x="T2" y="T3"/>
                </a:cxn>
                <a:cxn ang="0">
                  <a:pos x="T4" y="T5"/>
                </a:cxn>
                <a:cxn ang="0">
                  <a:pos x="T6" y="T7"/>
                </a:cxn>
                <a:cxn ang="0">
                  <a:pos x="T8" y="T9"/>
                </a:cxn>
                <a:cxn ang="0">
                  <a:pos x="T10" y="T11"/>
                </a:cxn>
              </a:cxnLst>
              <a:rect l="0" t="0" r="r" b="b"/>
              <a:pathLst>
                <a:path w="37" h="37">
                  <a:moveTo>
                    <a:pt x="24" y="37"/>
                  </a:moveTo>
                  <a:cubicBezTo>
                    <a:pt x="32" y="29"/>
                    <a:pt x="32" y="29"/>
                    <a:pt x="32" y="29"/>
                  </a:cubicBezTo>
                  <a:cubicBezTo>
                    <a:pt x="37" y="24"/>
                    <a:pt x="37" y="16"/>
                    <a:pt x="32" y="12"/>
                  </a:cubicBezTo>
                  <a:cubicBezTo>
                    <a:pt x="25" y="5"/>
                    <a:pt x="25" y="5"/>
                    <a:pt x="25" y="5"/>
                  </a:cubicBezTo>
                  <a:cubicBezTo>
                    <a:pt x="21" y="0"/>
                    <a:pt x="13" y="0"/>
                    <a:pt x="8" y="5"/>
                  </a:cubicBezTo>
                  <a:cubicBezTo>
                    <a:pt x="0" y="13"/>
                    <a:pt x="0" y="13"/>
                    <a:pt x="0" y="13"/>
                  </a:cubicBezTo>
                </a:path>
              </a:pathLst>
            </a:custGeom>
            <a:noFill/>
            <a:ln w="25400" cap="flat">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63" name="Line 106">
              <a:extLst>
                <a:ext uri="{FF2B5EF4-FFF2-40B4-BE49-F238E27FC236}">
                  <a16:creationId xmlns:a16="http://schemas.microsoft.com/office/drawing/2014/main" id="{B1C9AFF4-23DD-E7E5-EF03-28AAEBCFB9FA}"/>
                </a:ext>
              </a:extLst>
            </p:cNvPr>
            <p:cNvSpPr>
              <a:spLocks noChangeShapeType="1"/>
            </p:cNvSpPr>
            <p:nvPr/>
          </p:nvSpPr>
          <p:spPr bwMode="auto">
            <a:xfrm>
              <a:off x="1057" y="1428"/>
              <a:ext cx="192" cy="0"/>
            </a:xfrm>
            <a:prstGeom prst="line">
              <a:avLst/>
            </a:prstGeom>
            <a:noFill/>
            <a:ln w="25400"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64" name="Line 107">
              <a:extLst>
                <a:ext uri="{FF2B5EF4-FFF2-40B4-BE49-F238E27FC236}">
                  <a16:creationId xmlns:a16="http://schemas.microsoft.com/office/drawing/2014/main" id="{6D54B28E-B384-C605-0484-EAC69424725D}"/>
                </a:ext>
              </a:extLst>
            </p:cNvPr>
            <p:cNvSpPr>
              <a:spLocks noChangeShapeType="1"/>
            </p:cNvSpPr>
            <p:nvPr/>
          </p:nvSpPr>
          <p:spPr bwMode="auto">
            <a:xfrm>
              <a:off x="1057" y="1485"/>
              <a:ext cx="173" cy="0"/>
            </a:xfrm>
            <a:prstGeom prst="line">
              <a:avLst/>
            </a:prstGeom>
            <a:noFill/>
            <a:ln w="25400"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65" name="Line 108">
              <a:extLst>
                <a:ext uri="{FF2B5EF4-FFF2-40B4-BE49-F238E27FC236}">
                  <a16:creationId xmlns:a16="http://schemas.microsoft.com/office/drawing/2014/main" id="{426F951D-5CCE-92CB-D97C-06FEB872B71E}"/>
                </a:ext>
              </a:extLst>
            </p:cNvPr>
            <p:cNvSpPr>
              <a:spLocks noChangeShapeType="1"/>
            </p:cNvSpPr>
            <p:nvPr/>
          </p:nvSpPr>
          <p:spPr bwMode="auto">
            <a:xfrm>
              <a:off x="1057" y="1543"/>
              <a:ext cx="115" cy="0"/>
            </a:xfrm>
            <a:prstGeom prst="line">
              <a:avLst/>
            </a:prstGeom>
            <a:noFill/>
            <a:ln w="25400"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grpSp>
      <p:grpSp>
        <p:nvGrpSpPr>
          <p:cNvPr id="16" name="Group 40">
            <a:extLst>
              <a:ext uri="{FF2B5EF4-FFF2-40B4-BE49-F238E27FC236}">
                <a16:creationId xmlns:a16="http://schemas.microsoft.com/office/drawing/2014/main" id="{65BB3727-F465-DC85-3BE6-2D5B27E2A119}"/>
              </a:ext>
            </a:extLst>
          </p:cNvPr>
          <p:cNvGrpSpPr>
            <a:grpSpLocks noChangeAspect="1"/>
          </p:cNvGrpSpPr>
          <p:nvPr/>
        </p:nvGrpSpPr>
        <p:grpSpPr bwMode="auto">
          <a:xfrm>
            <a:off x="2713006" y="1644804"/>
            <a:ext cx="823913" cy="822327"/>
            <a:chOff x="1184" y="2513"/>
            <a:chExt cx="519" cy="518"/>
          </a:xfrm>
        </p:grpSpPr>
        <p:sp>
          <p:nvSpPr>
            <p:cNvPr id="41" name="Freeform 41">
              <a:extLst>
                <a:ext uri="{FF2B5EF4-FFF2-40B4-BE49-F238E27FC236}">
                  <a16:creationId xmlns:a16="http://schemas.microsoft.com/office/drawing/2014/main" id="{ADC3E3D8-76A2-7798-BD90-B98E6CB07BD7}"/>
                </a:ext>
              </a:extLst>
            </p:cNvPr>
            <p:cNvSpPr>
              <a:spLocks/>
            </p:cNvSpPr>
            <p:nvPr/>
          </p:nvSpPr>
          <p:spPr bwMode="auto">
            <a:xfrm>
              <a:off x="1299" y="2801"/>
              <a:ext cx="288" cy="76"/>
            </a:xfrm>
            <a:custGeom>
              <a:avLst/>
              <a:gdLst>
                <a:gd name="T0" fmla="*/ 0 w 288"/>
                <a:gd name="T1" fmla="*/ 76 h 76"/>
                <a:gd name="T2" fmla="*/ 0 w 288"/>
                <a:gd name="T3" fmla="*/ 38 h 76"/>
                <a:gd name="T4" fmla="*/ 144 w 288"/>
                <a:gd name="T5" fmla="*/ 0 h 76"/>
                <a:gd name="T6" fmla="*/ 288 w 288"/>
                <a:gd name="T7" fmla="*/ 38 h 76"/>
                <a:gd name="T8" fmla="*/ 288 w 288"/>
                <a:gd name="T9" fmla="*/ 76 h 76"/>
                <a:gd name="T10" fmla="*/ 0 w 288"/>
                <a:gd name="T11" fmla="*/ 76 h 76"/>
              </a:gdLst>
              <a:ahLst/>
              <a:cxnLst>
                <a:cxn ang="0">
                  <a:pos x="T0" y="T1"/>
                </a:cxn>
                <a:cxn ang="0">
                  <a:pos x="T2" y="T3"/>
                </a:cxn>
                <a:cxn ang="0">
                  <a:pos x="T4" y="T5"/>
                </a:cxn>
                <a:cxn ang="0">
                  <a:pos x="T6" y="T7"/>
                </a:cxn>
                <a:cxn ang="0">
                  <a:pos x="T8" y="T9"/>
                </a:cxn>
                <a:cxn ang="0">
                  <a:pos x="T10" y="T11"/>
                </a:cxn>
              </a:cxnLst>
              <a:rect l="0" t="0" r="r" b="b"/>
              <a:pathLst>
                <a:path w="288" h="76">
                  <a:moveTo>
                    <a:pt x="0" y="76"/>
                  </a:moveTo>
                  <a:lnTo>
                    <a:pt x="0" y="38"/>
                  </a:lnTo>
                  <a:lnTo>
                    <a:pt x="144" y="0"/>
                  </a:lnTo>
                  <a:lnTo>
                    <a:pt x="288" y="38"/>
                  </a:lnTo>
                  <a:lnTo>
                    <a:pt x="288" y="76"/>
                  </a:lnTo>
                  <a:lnTo>
                    <a:pt x="0" y="76"/>
                  </a:lnTo>
                  <a:close/>
                </a:path>
              </a:pathLst>
            </a:custGeom>
            <a:noFill/>
            <a:ln w="25400" cap="flat">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42" name="Freeform 42">
              <a:extLst>
                <a:ext uri="{FF2B5EF4-FFF2-40B4-BE49-F238E27FC236}">
                  <a16:creationId xmlns:a16="http://schemas.microsoft.com/office/drawing/2014/main" id="{17562417-F622-5A71-6A98-740AE8EB5E4B}"/>
                </a:ext>
              </a:extLst>
            </p:cNvPr>
            <p:cNvSpPr>
              <a:spLocks/>
            </p:cNvSpPr>
            <p:nvPr/>
          </p:nvSpPr>
          <p:spPr bwMode="auto">
            <a:xfrm>
              <a:off x="1587" y="2858"/>
              <a:ext cx="116" cy="58"/>
            </a:xfrm>
            <a:custGeom>
              <a:avLst/>
              <a:gdLst>
                <a:gd name="T0" fmla="*/ 0 w 48"/>
                <a:gd name="T1" fmla="*/ 0 h 24"/>
                <a:gd name="T2" fmla="*/ 44 w 48"/>
                <a:gd name="T3" fmla="*/ 0 h 24"/>
                <a:gd name="T4" fmla="*/ 48 w 48"/>
                <a:gd name="T5" fmla="*/ 4 h 24"/>
                <a:gd name="T6" fmla="*/ 48 w 48"/>
                <a:gd name="T7" fmla="*/ 20 h 24"/>
                <a:gd name="T8" fmla="*/ 44 w 48"/>
                <a:gd name="T9" fmla="*/ 24 h 24"/>
                <a:gd name="T10" fmla="*/ 8 w 48"/>
                <a:gd name="T11" fmla="*/ 24 h 24"/>
              </a:gdLst>
              <a:ahLst/>
              <a:cxnLst>
                <a:cxn ang="0">
                  <a:pos x="T0" y="T1"/>
                </a:cxn>
                <a:cxn ang="0">
                  <a:pos x="T2" y="T3"/>
                </a:cxn>
                <a:cxn ang="0">
                  <a:pos x="T4" y="T5"/>
                </a:cxn>
                <a:cxn ang="0">
                  <a:pos x="T6" y="T7"/>
                </a:cxn>
                <a:cxn ang="0">
                  <a:pos x="T8" y="T9"/>
                </a:cxn>
                <a:cxn ang="0">
                  <a:pos x="T10" y="T11"/>
                </a:cxn>
              </a:cxnLst>
              <a:rect l="0" t="0" r="r" b="b"/>
              <a:pathLst>
                <a:path w="48" h="24">
                  <a:moveTo>
                    <a:pt x="0" y="0"/>
                  </a:moveTo>
                  <a:cubicBezTo>
                    <a:pt x="44" y="0"/>
                    <a:pt x="44" y="0"/>
                    <a:pt x="44" y="0"/>
                  </a:cubicBezTo>
                  <a:cubicBezTo>
                    <a:pt x="46" y="0"/>
                    <a:pt x="48" y="2"/>
                    <a:pt x="48" y="4"/>
                  </a:cubicBezTo>
                  <a:cubicBezTo>
                    <a:pt x="48" y="20"/>
                    <a:pt x="48" y="20"/>
                    <a:pt x="48" y="20"/>
                  </a:cubicBezTo>
                  <a:cubicBezTo>
                    <a:pt x="48" y="22"/>
                    <a:pt x="46" y="24"/>
                    <a:pt x="44" y="24"/>
                  </a:cubicBezTo>
                  <a:cubicBezTo>
                    <a:pt x="8" y="24"/>
                    <a:pt x="8" y="24"/>
                    <a:pt x="8" y="24"/>
                  </a:cubicBezTo>
                </a:path>
              </a:pathLst>
            </a:custGeom>
            <a:noFill/>
            <a:ln w="2540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43" name="Freeform 43">
              <a:extLst>
                <a:ext uri="{FF2B5EF4-FFF2-40B4-BE49-F238E27FC236}">
                  <a16:creationId xmlns:a16="http://schemas.microsoft.com/office/drawing/2014/main" id="{3F515E2B-18E6-6852-8823-50BDBC6A7E95}"/>
                </a:ext>
              </a:extLst>
            </p:cNvPr>
            <p:cNvSpPr>
              <a:spLocks/>
            </p:cNvSpPr>
            <p:nvPr/>
          </p:nvSpPr>
          <p:spPr bwMode="auto">
            <a:xfrm>
              <a:off x="1184" y="2858"/>
              <a:ext cx="115" cy="58"/>
            </a:xfrm>
            <a:custGeom>
              <a:avLst/>
              <a:gdLst>
                <a:gd name="T0" fmla="*/ 40 w 48"/>
                <a:gd name="T1" fmla="*/ 24 h 24"/>
                <a:gd name="T2" fmla="*/ 4 w 48"/>
                <a:gd name="T3" fmla="*/ 24 h 24"/>
                <a:gd name="T4" fmla="*/ 0 w 48"/>
                <a:gd name="T5" fmla="*/ 20 h 24"/>
                <a:gd name="T6" fmla="*/ 0 w 48"/>
                <a:gd name="T7" fmla="*/ 4 h 24"/>
                <a:gd name="T8" fmla="*/ 4 w 48"/>
                <a:gd name="T9" fmla="*/ 0 h 24"/>
                <a:gd name="T10" fmla="*/ 48 w 48"/>
                <a:gd name="T11" fmla="*/ 0 h 24"/>
              </a:gdLst>
              <a:ahLst/>
              <a:cxnLst>
                <a:cxn ang="0">
                  <a:pos x="T0" y="T1"/>
                </a:cxn>
                <a:cxn ang="0">
                  <a:pos x="T2" y="T3"/>
                </a:cxn>
                <a:cxn ang="0">
                  <a:pos x="T4" y="T5"/>
                </a:cxn>
                <a:cxn ang="0">
                  <a:pos x="T6" y="T7"/>
                </a:cxn>
                <a:cxn ang="0">
                  <a:pos x="T8" y="T9"/>
                </a:cxn>
                <a:cxn ang="0">
                  <a:pos x="T10" y="T11"/>
                </a:cxn>
              </a:cxnLst>
              <a:rect l="0" t="0" r="r" b="b"/>
              <a:pathLst>
                <a:path w="48" h="24">
                  <a:moveTo>
                    <a:pt x="40" y="24"/>
                  </a:moveTo>
                  <a:cubicBezTo>
                    <a:pt x="4" y="24"/>
                    <a:pt x="4" y="24"/>
                    <a:pt x="4" y="24"/>
                  </a:cubicBezTo>
                  <a:cubicBezTo>
                    <a:pt x="2" y="24"/>
                    <a:pt x="0" y="22"/>
                    <a:pt x="0" y="20"/>
                  </a:cubicBezTo>
                  <a:cubicBezTo>
                    <a:pt x="0" y="4"/>
                    <a:pt x="0" y="4"/>
                    <a:pt x="0" y="4"/>
                  </a:cubicBezTo>
                  <a:cubicBezTo>
                    <a:pt x="0" y="2"/>
                    <a:pt x="2" y="0"/>
                    <a:pt x="4" y="0"/>
                  </a:cubicBezTo>
                  <a:cubicBezTo>
                    <a:pt x="48" y="0"/>
                    <a:pt x="48" y="0"/>
                    <a:pt x="48" y="0"/>
                  </a:cubicBezTo>
                </a:path>
              </a:pathLst>
            </a:custGeom>
            <a:noFill/>
            <a:ln w="2540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44" name="Line 44">
              <a:extLst>
                <a:ext uri="{FF2B5EF4-FFF2-40B4-BE49-F238E27FC236}">
                  <a16:creationId xmlns:a16="http://schemas.microsoft.com/office/drawing/2014/main" id="{93917098-83CE-9B5D-0E6D-EF9A38A917D9}"/>
                </a:ext>
              </a:extLst>
            </p:cNvPr>
            <p:cNvSpPr>
              <a:spLocks noChangeShapeType="1"/>
            </p:cNvSpPr>
            <p:nvPr/>
          </p:nvSpPr>
          <p:spPr bwMode="auto">
            <a:xfrm>
              <a:off x="1318" y="2877"/>
              <a:ext cx="0" cy="154"/>
            </a:xfrm>
            <a:prstGeom prst="line">
              <a:avLst/>
            </a:prstGeom>
            <a:noFill/>
            <a:ln w="25400"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45" name="Line 45">
              <a:extLst>
                <a:ext uri="{FF2B5EF4-FFF2-40B4-BE49-F238E27FC236}">
                  <a16:creationId xmlns:a16="http://schemas.microsoft.com/office/drawing/2014/main" id="{914973E3-4F47-860D-B83E-486135DB27B8}"/>
                </a:ext>
              </a:extLst>
            </p:cNvPr>
            <p:cNvSpPr>
              <a:spLocks noChangeShapeType="1"/>
            </p:cNvSpPr>
            <p:nvPr/>
          </p:nvSpPr>
          <p:spPr bwMode="auto">
            <a:xfrm>
              <a:off x="1376" y="2877"/>
              <a:ext cx="0" cy="154"/>
            </a:xfrm>
            <a:prstGeom prst="line">
              <a:avLst/>
            </a:prstGeom>
            <a:noFill/>
            <a:ln w="25400"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46" name="Line 46">
              <a:extLst>
                <a:ext uri="{FF2B5EF4-FFF2-40B4-BE49-F238E27FC236}">
                  <a16:creationId xmlns:a16="http://schemas.microsoft.com/office/drawing/2014/main" id="{92D72239-5CBB-BE70-AED9-168C9FC134C6}"/>
                </a:ext>
              </a:extLst>
            </p:cNvPr>
            <p:cNvSpPr>
              <a:spLocks noChangeShapeType="1"/>
            </p:cNvSpPr>
            <p:nvPr/>
          </p:nvSpPr>
          <p:spPr bwMode="auto">
            <a:xfrm>
              <a:off x="1443" y="2877"/>
              <a:ext cx="0" cy="154"/>
            </a:xfrm>
            <a:prstGeom prst="line">
              <a:avLst/>
            </a:prstGeom>
            <a:noFill/>
            <a:ln w="25400"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47" name="Line 47">
              <a:extLst>
                <a:ext uri="{FF2B5EF4-FFF2-40B4-BE49-F238E27FC236}">
                  <a16:creationId xmlns:a16="http://schemas.microsoft.com/office/drawing/2014/main" id="{A31B6B93-1B47-BDB6-FAF2-46461F24004B}"/>
                </a:ext>
              </a:extLst>
            </p:cNvPr>
            <p:cNvSpPr>
              <a:spLocks noChangeShapeType="1"/>
            </p:cNvSpPr>
            <p:nvPr/>
          </p:nvSpPr>
          <p:spPr bwMode="auto">
            <a:xfrm>
              <a:off x="1684" y="2916"/>
              <a:ext cx="0" cy="57"/>
            </a:xfrm>
            <a:prstGeom prst="line">
              <a:avLst/>
            </a:prstGeom>
            <a:noFill/>
            <a:ln w="25400"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48" name="Line 48">
              <a:extLst>
                <a:ext uri="{FF2B5EF4-FFF2-40B4-BE49-F238E27FC236}">
                  <a16:creationId xmlns:a16="http://schemas.microsoft.com/office/drawing/2014/main" id="{D9822BEA-C9B6-1BD0-DF37-1ECB6B045CB2}"/>
                </a:ext>
              </a:extLst>
            </p:cNvPr>
            <p:cNvSpPr>
              <a:spLocks noChangeShapeType="1"/>
            </p:cNvSpPr>
            <p:nvPr/>
          </p:nvSpPr>
          <p:spPr bwMode="auto">
            <a:xfrm>
              <a:off x="1203" y="2916"/>
              <a:ext cx="0" cy="57"/>
            </a:xfrm>
            <a:prstGeom prst="line">
              <a:avLst/>
            </a:prstGeom>
            <a:noFill/>
            <a:ln w="25400"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49" name="Line 49">
              <a:extLst>
                <a:ext uri="{FF2B5EF4-FFF2-40B4-BE49-F238E27FC236}">
                  <a16:creationId xmlns:a16="http://schemas.microsoft.com/office/drawing/2014/main" id="{E48DDA72-68D7-0029-EA3D-29C5B6CB3E9D}"/>
                </a:ext>
              </a:extLst>
            </p:cNvPr>
            <p:cNvSpPr>
              <a:spLocks noChangeShapeType="1"/>
            </p:cNvSpPr>
            <p:nvPr/>
          </p:nvSpPr>
          <p:spPr bwMode="auto">
            <a:xfrm>
              <a:off x="1261" y="2916"/>
              <a:ext cx="0" cy="96"/>
            </a:xfrm>
            <a:prstGeom prst="line">
              <a:avLst/>
            </a:prstGeom>
            <a:noFill/>
            <a:ln w="25400"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50" name="Line 50">
              <a:extLst>
                <a:ext uri="{FF2B5EF4-FFF2-40B4-BE49-F238E27FC236}">
                  <a16:creationId xmlns:a16="http://schemas.microsoft.com/office/drawing/2014/main" id="{D8568FD3-6665-8B67-50B6-8172D10B4FC4}"/>
                </a:ext>
              </a:extLst>
            </p:cNvPr>
            <p:cNvSpPr>
              <a:spLocks noChangeShapeType="1"/>
            </p:cNvSpPr>
            <p:nvPr/>
          </p:nvSpPr>
          <p:spPr bwMode="auto">
            <a:xfrm>
              <a:off x="1626" y="2916"/>
              <a:ext cx="0" cy="96"/>
            </a:xfrm>
            <a:prstGeom prst="line">
              <a:avLst/>
            </a:prstGeom>
            <a:noFill/>
            <a:ln w="25400"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51" name="Line 51">
              <a:extLst>
                <a:ext uri="{FF2B5EF4-FFF2-40B4-BE49-F238E27FC236}">
                  <a16:creationId xmlns:a16="http://schemas.microsoft.com/office/drawing/2014/main" id="{53A30DCC-4863-318E-CA4C-EB814A760141}"/>
                </a:ext>
              </a:extLst>
            </p:cNvPr>
            <p:cNvSpPr>
              <a:spLocks noChangeShapeType="1"/>
            </p:cNvSpPr>
            <p:nvPr/>
          </p:nvSpPr>
          <p:spPr bwMode="auto">
            <a:xfrm>
              <a:off x="1568" y="2877"/>
              <a:ext cx="0" cy="154"/>
            </a:xfrm>
            <a:prstGeom prst="line">
              <a:avLst/>
            </a:prstGeom>
            <a:noFill/>
            <a:ln w="25400"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52" name="Line 52">
              <a:extLst>
                <a:ext uri="{FF2B5EF4-FFF2-40B4-BE49-F238E27FC236}">
                  <a16:creationId xmlns:a16="http://schemas.microsoft.com/office/drawing/2014/main" id="{C00D45E4-090D-6A7C-EE4D-EC677CC3F301}"/>
                </a:ext>
              </a:extLst>
            </p:cNvPr>
            <p:cNvSpPr>
              <a:spLocks noChangeShapeType="1"/>
            </p:cNvSpPr>
            <p:nvPr/>
          </p:nvSpPr>
          <p:spPr bwMode="auto">
            <a:xfrm>
              <a:off x="1511" y="2877"/>
              <a:ext cx="0" cy="154"/>
            </a:xfrm>
            <a:prstGeom prst="line">
              <a:avLst/>
            </a:prstGeom>
            <a:noFill/>
            <a:ln w="25400"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53" name="Freeform 53">
              <a:extLst>
                <a:ext uri="{FF2B5EF4-FFF2-40B4-BE49-F238E27FC236}">
                  <a16:creationId xmlns:a16="http://schemas.microsoft.com/office/drawing/2014/main" id="{839D267D-6418-115B-602A-0CBFFA5DADE5}"/>
                </a:ext>
              </a:extLst>
            </p:cNvPr>
            <p:cNvSpPr>
              <a:spLocks/>
            </p:cNvSpPr>
            <p:nvPr/>
          </p:nvSpPr>
          <p:spPr bwMode="auto">
            <a:xfrm>
              <a:off x="1318" y="2589"/>
              <a:ext cx="250" cy="202"/>
            </a:xfrm>
            <a:custGeom>
              <a:avLst/>
              <a:gdLst>
                <a:gd name="T0" fmla="*/ 0 w 104"/>
                <a:gd name="T1" fmla="*/ 84 h 84"/>
                <a:gd name="T2" fmla="*/ 0 w 104"/>
                <a:gd name="T3" fmla="*/ 64 h 84"/>
                <a:gd name="T4" fmla="*/ 52 w 104"/>
                <a:gd name="T5" fmla="*/ 0 h 84"/>
                <a:gd name="T6" fmla="*/ 104 w 104"/>
                <a:gd name="T7" fmla="*/ 64 h 84"/>
                <a:gd name="T8" fmla="*/ 104 w 104"/>
                <a:gd name="T9" fmla="*/ 84 h 84"/>
              </a:gdLst>
              <a:ahLst/>
              <a:cxnLst>
                <a:cxn ang="0">
                  <a:pos x="T0" y="T1"/>
                </a:cxn>
                <a:cxn ang="0">
                  <a:pos x="T2" y="T3"/>
                </a:cxn>
                <a:cxn ang="0">
                  <a:pos x="T4" y="T5"/>
                </a:cxn>
                <a:cxn ang="0">
                  <a:pos x="T6" y="T7"/>
                </a:cxn>
                <a:cxn ang="0">
                  <a:pos x="T8" y="T9"/>
                </a:cxn>
              </a:cxnLst>
              <a:rect l="0" t="0" r="r" b="b"/>
              <a:pathLst>
                <a:path w="104" h="84">
                  <a:moveTo>
                    <a:pt x="0" y="84"/>
                  </a:moveTo>
                  <a:cubicBezTo>
                    <a:pt x="0" y="64"/>
                    <a:pt x="0" y="64"/>
                    <a:pt x="0" y="64"/>
                  </a:cubicBezTo>
                  <a:cubicBezTo>
                    <a:pt x="0" y="29"/>
                    <a:pt x="23" y="0"/>
                    <a:pt x="52" y="0"/>
                  </a:cubicBezTo>
                  <a:cubicBezTo>
                    <a:pt x="81" y="0"/>
                    <a:pt x="104" y="29"/>
                    <a:pt x="104" y="64"/>
                  </a:cubicBezTo>
                  <a:cubicBezTo>
                    <a:pt x="104" y="84"/>
                    <a:pt x="104" y="84"/>
                    <a:pt x="104" y="84"/>
                  </a:cubicBezTo>
                </a:path>
              </a:pathLst>
            </a:custGeom>
            <a:noFill/>
            <a:ln w="2540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54" name="Freeform 54">
              <a:extLst>
                <a:ext uri="{FF2B5EF4-FFF2-40B4-BE49-F238E27FC236}">
                  <a16:creationId xmlns:a16="http://schemas.microsoft.com/office/drawing/2014/main" id="{07CC81DE-A15B-BF8D-953B-4053035A8232}"/>
                </a:ext>
              </a:extLst>
            </p:cNvPr>
            <p:cNvSpPr>
              <a:spLocks/>
            </p:cNvSpPr>
            <p:nvPr/>
          </p:nvSpPr>
          <p:spPr bwMode="auto">
            <a:xfrm>
              <a:off x="1443" y="2513"/>
              <a:ext cx="58" cy="76"/>
            </a:xfrm>
            <a:custGeom>
              <a:avLst/>
              <a:gdLst>
                <a:gd name="T0" fmla="*/ 0 w 58"/>
                <a:gd name="T1" fmla="*/ 76 h 76"/>
                <a:gd name="T2" fmla="*/ 0 w 58"/>
                <a:gd name="T3" fmla="*/ 0 h 76"/>
                <a:gd name="T4" fmla="*/ 58 w 58"/>
                <a:gd name="T5" fmla="*/ 0 h 76"/>
                <a:gd name="T6" fmla="*/ 58 w 58"/>
                <a:gd name="T7" fmla="*/ 38 h 76"/>
                <a:gd name="T8" fmla="*/ 0 w 58"/>
                <a:gd name="T9" fmla="*/ 38 h 76"/>
              </a:gdLst>
              <a:ahLst/>
              <a:cxnLst>
                <a:cxn ang="0">
                  <a:pos x="T0" y="T1"/>
                </a:cxn>
                <a:cxn ang="0">
                  <a:pos x="T2" y="T3"/>
                </a:cxn>
                <a:cxn ang="0">
                  <a:pos x="T4" y="T5"/>
                </a:cxn>
                <a:cxn ang="0">
                  <a:pos x="T6" y="T7"/>
                </a:cxn>
                <a:cxn ang="0">
                  <a:pos x="T8" y="T9"/>
                </a:cxn>
              </a:cxnLst>
              <a:rect l="0" t="0" r="r" b="b"/>
              <a:pathLst>
                <a:path w="58" h="76">
                  <a:moveTo>
                    <a:pt x="0" y="76"/>
                  </a:moveTo>
                  <a:lnTo>
                    <a:pt x="0" y="0"/>
                  </a:lnTo>
                  <a:lnTo>
                    <a:pt x="58" y="0"/>
                  </a:lnTo>
                  <a:lnTo>
                    <a:pt x="58" y="38"/>
                  </a:lnTo>
                  <a:lnTo>
                    <a:pt x="0" y="38"/>
                  </a:lnTo>
                </a:path>
              </a:pathLst>
            </a:custGeom>
            <a:noFill/>
            <a:ln w="25400" cap="flat">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55" name="Line 55">
              <a:extLst>
                <a:ext uri="{FF2B5EF4-FFF2-40B4-BE49-F238E27FC236}">
                  <a16:creationId xmlns:a16="http://schemas.microsoft.com/office/drawing/2014/main" id="{49FD364D-6117-5F35-D642-A489A21EAA60}"/>
                </a:ext>
              </a:extLst>
            </p:cNvPr>
            <p:cNvSpPr>
              <a:spLocks noChangeShapeType="1"/>
            </p:cNvSpPr>
            <p:nvPr/>
          </p:nvSpPr>
          <p:spPr bwMode="auto">
            <a:xfrm>
              <a:off x="1299" y="2743"/>
              <a:ext cx="288" cy="0"/>
            </a:xfrm>
            <a:prstGeom prst="line">
              <a:avLst/>
            </a:prstGeom>
            <a:noFill/>
            <a:ln w="25400"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56" name="Line 56">
              <a:extLst>
                <a:ext uri="{FF2B5EF4-FFF2-40B4-BE49-F238E27FC236}">
                  <a16:creationId xmlns:a16="http://schemas.microsoft.com/office/drawing/2014/main" id="{01FAF0EE-25CE-AC5D-1488-B4C451B2B5F1}"/>
                </a:ext>
              </a:extLst>
            </p:cNvPr>
            <p:cNvSpPr>
              <a:spLocks noChangeShapeType="1"/>
            </p:cNvSpPr>
            <p:nvPr/>
          </p:nvSpPr>
          <p:spPr bwMode="auto">
            <a:xfrm flipV="1">
              <a:off x="1376" y="2743"/>
              <a:ext cx="0" cy="38"/>
            </a:xfrm>
            <a:prstGeom prst="line">
              <a:avLst/>
            </a:prstGeom>
            <a:noFill/>
            <a:ln w="25400"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57" name="Line 57">
              <a:extLst>
                <a:ext uri="{FF2B5EF4-FFF2-40B4-BE49-F238E27FC236}">
                  <a16:creationId xmlns:a16="http://schemas.microsoft.com/office/drawing/2014/main" id="{60EDF0B9-0A96-8935-40CE-CBCD3F1CA13C}"/>
                </a:ext>
              </a:extLst>
            </p:cNvPr>
            <p:cNvSpPr>
              <a:spLocks noChangeShapeType="1"/>
            </p:cNvSpPr>
            <p:nvPr/>
          </p:nvSpPr>
          <p:spPr bwMode="auto">
            <a:xfrm flipV="1">
              <a:off x="1443" y="2743"/>
              <a:ext cx="0" cy="19"/>
            </a:xfrm>
            <a:prstGeom prst="line">
              <a:avLst/>
            </a:prstGeom>
            <a:noFill/>
            <a:ln w="25400"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58" name="Line 58">
              <a:extLst>
                <a:ext uri="{FF2B5EF4-FFF2-40B4-BE49-F238E27FC236}">
                  <a16:creationId xmlns:a16="http://schemas.microsoft.com/office/drawing/2014/main" id="{A5D76C3D-B895-9E19-D348-8640345D8582}"/>
                </a:ext>
              </a:extLst>
            </p:cNvPr>
            <p:cNvSpPr>
              <a:spLocks noChangeShapeType="1"/>
            </p:cNvSpPr>
            <p:nvPr/>
          </p:nvSpPr>
          <p:spPr bwMode="auto">
            <a:xfrm flipV="1">
              <a:off x="1511" y="2743"/>
              <a:ext cx="0" cy="38"/>
            </a:xfrm>
            <a:prstGeom prst="line">
              <a:avLst/>
            </a:prstGeom>
            <a:noFill/>
            <a:ln w="25400"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grpSp>
      <p:grpSp>
        <p:nvGrpSpPr>
          <p:cNvPr id="17" name="Group 22">
            <a:extLst>
              <a:ext uri="{FF2B5EF4-FFF2-40B4-BE49-F238E27FC236}">
                <a16:creationId xmlns:a16="http://schemas.microsoft.com/office/drawing/2014/main" id="{E60FC3DB-808B-42D1-1FA4-CDC188DA73AD}"/>
              </a:ext>
            </a:extLst>
          </p:cNvPr>
          <p:cNvGrpSpPr>
            <a:grpSpLocks noChangeAspect="1"/>
          </p:cNvGrpSpPr>
          <p:nvPr/>
        </p:nvGrpSpPr>
        <p:grpSpPr bwMode="auto">
          <a:xfrm>
            <a:off x="2725695" y="4667188"/>
            <a:ext cx="823911" cy="642939"/>
            <a:chOff x="4996" y="1182"/>
            <a:chExt cx="519" cy="405"/>
          </a:xfrm>
        </p:grpSpPr>
        <p:sp>
          <p:nvSpPr>
            <p:cNvPr id="31" name="Freeform 23">
              <a:extLst>
                <a:ext uri="{FF2B5EF4-FFF2-40B4-BE49-F238E27FC236}">
                  <a16:creationId xmlns:a16="http://schemas.microsoft.com/office/drawing/2014/main" id="{74724529-0ECF-8595-51FB-B3986201F51C}"/>
                </a:ext>
              </a:extLst>
            </p:cNvPr>
            <p:cNvSpPr>
              <a:spLocks/>
            </p:cNvSpPr>
            <p:nvPr/>
          </p:nvSpPr>
          <p:spPr bwMode="auto">
            <a:xfrm>
              <a:off x="5342" y="1279"/>
              <a:ext cx="173" cy="173"/>
            </a:xfrm>
            <a:custGeom>
              <a:avLst/>
              <a:gdLst>
                <a:gd name="T0" fmla="*/ 16 w 72"/>
                <a:gd name="T1" fmla="*/ 72 h 72"/>
                <a:gd name="T2" fmla="*/ 0 w 72"/>
                <a:gd name="T3" fmla="*/ 56 h 72"/>
                <a:gd name="T4" fmla="*/ 0 w 72"/>
                <a:gd name="T5" fmla="*/ 16 h 72"/>
                <a:gd name="T6" fmla="*/ 10 w 72"/>
                <a:gd name="T7" fmla="*/ 2 h 72"/>
                <a:gd name="T8" fmla="*/ 20 w 72"/>
                <a:gd name="T9" fmla="*/ 0 h 72"/>
                <a:gd name="T10" fmla="*/ 36 w 72"/>
                <a:gd name="T11" fmla="*/ 16 h 72"/>
                <a:gd name="T12" fmla="*/ 52 w 72"/>
                <a:gd name="T13" fmla="*/ 0 h 72"/>
                <a:gd name="T14" fmla="*/ 63 w 72"/>
                <a:gd name="T15" fmla="*/ 2 h 72"/>
                <a:gd name="T16" fmla="*/ 72 w 72"/>
                <a:gd name="T17" fmla="*/ 16 h 72"/>
                <a:gd name="T18" fmla="*/ 72 w 72"/>
                <a:gd name="T19" fmla="*/ 56 h 72"/>
                <a:gd name="T20" fmla="*/ 56 w 72"/>
                <a:gd name="T21"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2" h="72">
                  <a:moveTo>
                    <a:pt x="16" y="72"/>
                  </a:moveTo>
                  <a:cubicBezTo>
                    <a:pt x="8" y="72"/>
                    <a:pt x="0" y="65"/>
                    <a:pt x="0" y="56"/>
                  </a:cubicBezTo>
                  <a:cubicBezTo>
                    <a:pt x="0" y="16"/>
                    <a:pt x="0" y="16"/>
                    <a:pt x="0" y="16"/>
                  </a:cubicBezTo>
                  <a:cubicBezTo>
                    <a:pt x="0" y="10"/>
                    <a:pt x="4" y="4"/>
                    <a:pt x="10" y="2"/>
                  </a:cubicBezTo>
                  <a:cubicBezTo>
                    <a:pt x="20" y="0"/>
                    <a:pt x="20" y="0"/>
                    <a:pt x="20" y="0"/>
                  </a:cubicBezTo>
                  <a:cubicBezTo>
                    <a:pt x="36" y="16"/>
                    <a:pt x="36" y="16"/>
                    <a:pt x="36" y="16"/>
                  </a:cubicBezTo>
                  <a:cubicBezTo>
                    <a:pt x="52" y="0"/>
                    <a:pt x="52" y="0"/>
                    <a:pt x="52" y="0"/>
                  </a:cubicBezTo>
                  <a:cubicBezTo>
                    <a:pt x="63" y="2"/>
                    <a:pt x="63" y="2"/>
                    <a:pt x="63" y="2"/>
                  </a:cubicBezTo>
                  <a:cubicBezTo>
                    <a:pt x="68" y="4"/>
                    <a:pt x="72" y="10"/>
                    <a:pt x="72" y="16"/>
                  </a:cubicBezTo>
                  <a:cubicBezTo>
                    <a:pt x="72" y="56"/>
                    <a:pt x="72" y="56"/>
                    <a:pt x="72" y="56"/>
                  </a:cubicBezTo>
                  <a:cubicBezTo>
                    <a:pt x="72" y="65"/>
                    <a:pt x="65" y="72"/>
                    <a:pt x="56" y="72"/>
                  </a:cubicBezTo>
                </a:path>
              </a:pathLst>
            </a:custGeom>
            <a:noFill/>
            <a:ln w="25400" cap="flat">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32" name="Oval 24">
              <a:extLst>
                <a:ext uri="{FF2B5EF4-FFF2-40B4-BE49-F238E27FC236}">
                  <a16:creationId xmlns:a16="http://schemas.microsoft.com/office/drawing/2014/main" id="{389CAF6A-9B98-9D99-B18D-9FDF9832DCD3}"/>
                </a:ext>
              </a:extLst>
            </p:cNvPr>
            <p:cNvSpPr>
              <a:spLocks noChangeArrowheads="1"/>
            </p:cNvSpPr>
            <p:nvPr/>
          </p:nvSpPr>
          <p:spPr bwMode="auto">
            <a:xfrm>
              <a:off x="5390" y="1182"/>
              <a:ext cx="77" cy="77"/>
            </a:xfrm>
            <a:prstGeom prst="ellipse">
              <a:avLst/>
            </a:prstGeom>
            <a:noFill/>
            <a:ln w="25400" cap="flat">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33" name="Freeform 25">
              <a:extLst>
                <a:ext uri="{FF2B5EF4-FFF2-40B4-BE49-F238E27FC236}">
                  <a16:creationId xmlns:a16="http://schemas.microsoft.com/office/drawing/2014/main" id="{578F795C-03CB-06B6-FC09-7A556F79A6F8}"/>
                </a:ext>
              </a:extLst>
            </p:cNvPr>
            <p:cNvSpPr>
              <a:spLocks/>
            </p:cNvSpPr>
            <p:nvPr/>
          </p:nvSpPr>
          <p:spPr bwMode="auto">
            <a:xfrm>
              <a:off x="5380" y="1336"/>
              <a:ext cx="96" cy="251"/>
            </a:xfrm>
            <a:custGeom>
              <a:avLst/>
              <a:gdLst>
                <a:gd name="T0" fmla="*/ 0 w 40"/>
                <a:gd name="T1" fmla="*/ 0 h 104"/>
                <a:gd name="T2" fmla="*/ 0 w 40"/>
                <a:gd name="T3" fmla="*/ 100 h 104"/>
                <a:gd name="T4" fmla="*/ 4 w 40"/>
                <a:gd name="T5" fmla="*/ 104 h 104"/>
                <a:gd name="T6" fmla="*/ 36 w 40"/>
                <a:gd name="T7" fmla="*/ 104 h 104"/>
                <a:gd name="T8" fmla="*/ 40 w 40"/>
                <a:gd name="T9" fmla="*/ 100 h 104"/>
                <a:gd name="T10" fmla="*/ 40 w 40"/>
                <a:gd name="T11" fmla="*/ 0 h 104"/>
              </a:gdLst>
              <a:ahLst/>
              <a:cxnLst>
                <a:cxn ang="0">
                  <a:pos x="T0" y="T1"/>
                </a:cxn>
                <a:cxn ang="0">
                  <a:pos x="T2" y="T3"/>
                </a:cxn>
                <a:cxn ang="0">
                  <a:pos x="T4" y="T5"/>
                </a:cxn>
                <a:cxn ang="0">
                  <a:pos x="T6" y="T7"/>
                </a:cxn>
                <a:cxn ang="0">
                  <a:pos x="T8" y="T9"/>
                </a:cxn>
                <a:cxn ang="0">
                  <a:pos x="T10" y="T11"/>
                </a:cxn>
              </a:cxnLst>
              <a:rect l="0" t="0" r="r" b="b"/>
              <a:pathLst>
                <a:path w="40" h="104">
                  <a:moveTo>
                    <a:pt x="0" y="0"/>
                  </a:moveTo>
                  <a:cubicBezTo>
                    <a:pt x="0" y="100"/>
                    <a:pt x="0" y="100"/>
                    <a:pt x="0" y="100"/>
                  </a:cubicBezTo>
                  <a:cubicBezTo>
                    <a:pt x="0" y="102"/>
                    <a:pt x="2" y="104"/>
                    <a:pt x="4" y="104"/>
                  </a:cubicBezTo>
                  <a:cubicBezTo>
                    <a:pt x="36" y="104"/>
                    <a:pt x="36" y="104"/>
                    <a:pt x="36" y="104"/>
                  </a:cubicBezTo>
                  <a:cubicBezTo>
                    <a:pt x="39" y="104"/>
                    <a:pt x="40" y="102"/>
                    <a:pt x="40" y="100"/>
                  </a:cubicBezTo>
                  <a:cubicBezTo>
                    <a:pt x="40" y="0"/>
                    <a:pt x="40" y="0"/>
                    <a:pt x="40" y="0"/>
                  </a:cubicBezTo>
                </a:path>
              </a:pathLst>
            </a:custGeom>
            <a:noFill/>
            <a:ln w="2540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34" name="Line 26">
              <a:extLst>
                <a:ext uri="{FF2B5EF4-FFF2-40B4-BE49-F238E27FC236}">
                  <a16:creationId xmlns:a16="http://schemas.microsoft.com/office/drawing/2014/main" id="{0F9729F0-5E24-55D9-30AE-E4BD538156AD}"/>
                </a:ext>
              </a:extLst>
            </p:cNvPr>
            <p:cNvSpPr>
              <a:spLocks noChangeShapeType="1"/>
            </p:cNvSpPr>
            <p:nvPr/>
          </p:nvSpPr>
          <p:spPr bwMode="auto">
            <a:xfrm>
              <a:off x="5428" y="1433"/>
              <a:ext cx="0" cy="154"/>
            </a:xfrm>
            <a:prstGeom prst="line">
              <a:avLst/>
            </a:prstGeom>
            <a:noFill/>
            <a:ln w="25400"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35" name="Freeform 27">
              <a:extLst>
                <a:ext uri="{FF2B5EF4-FFF2-40B4-BE49-F238E27FC236}">
                  <a16:creationId xmlns:a16="http://schemas.microsoft.com/office/drawing/2014/main" id="{20FFEBEF-C48A-7800-27FD-BCA0C8D2369F}"/>
                </a:ext>
              </a:extLst>
            </p:cNvPr>
            <p:cNvSpPr>
              <a:spLocks/>
            </p:cNvSpPr>
            <p:nvPr/>
          </p:nvSpPr>
          <p:spPr bwMode="auto">
            <a:xfrm>
              <a:off x="4996" y="1279"/>
              <a:ext cx="173" cy="173"/>
            </a:xfrm>
            <a:custGeom>
              <a:avLst/>
              <a:gdLst>
                <a:gd name="T0" fmla="*/ 16 w 72"/>
                <a:gd name="T1" fmla="*/ 72 h 72"/>
                <a:gd name="T2" fmla="*/ 0 w 72"/>
                <a:gd name="T3" fmla="*/ 56 h 72"/>
                <a:gd name="T4" fmla="*/ 0 w 72"/>
                <a:gd name="T5" fmla="*/ 16 h 72"/>
                <a:gd name="T6" fmla="*/ 10 w 72"/>
                <a:gd name="T7" fmla="*/ 2 h 72"/>
                <a:gd name="T8" fmla="*/ 20 w 72"/>
                <a:gd name="T9" fmla="*/ 0 h 72"/>
                <a:gd name="T10" fmla="*/ 36 w 72"/>
                <a:gd name="T11" fmla="*/ 16 h 72"/>
                <a:gd name="T12" fmla="*/ 52 w 72"/>
                <a:gd name="T13" fmla="*/ 0 h 72"/>
                <a:gd name="T14" fmla="*/ 63 w 72"/>
                <a:gd name="T15" fmla="*/ 2 h 72"/>
                <a:gd name="T16" fmla="*/ 72 w 72"/>
                <a:gd name="T17" fmla="*/ 16 h 72"/>
                <a:gd name="T18" fmla="*/ 72 w 72"/>
                <a:gd name="T19" fmla="*/ 56 h 72"/>
                <a:gd name="T20" fmla="*/ 56 w 72"/>
                <a:gd name="T21"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2" h="72">
                  <a:moveTo>
                    <a:pt x="16" y="72"/>
                  </a:moveTo>
                  <a:cubicBezTo>
                    <a:pt x="8" y="72"/>
                    <a:pt x="0" y="65"/>
                    <a:pt x="0" y="56"/>
                  </a:cubicBezTo>
                  <a:cubicBezTo>
                    <a:pt x="0" y="16"/>
                    <a:pt x="0" y="16"/>
                    <a:pt x="0" y="16"/>
                  </a:cubicBezTo>
                  <a:cubicBezTo>
                    <a:pt x="0" y="10"/>
                    <a:pt x="4" y="4"/>
                    <a:pt x="10" y="2"/>
                  </a:cubicBezTo>
                  <a:cubicBezTo>
                    <a:pt x="20" y="0"/>
                    <a:pt x="20" y="0"/>
                    <a:pt x="20" y="0"/>
                  </a:cubicBezTo>
                  <a:cubicBezTo>
                    <a:pt x="36" y="16"/>
                    <a:pt x="36" y="16"/>
                    <a:pt x="36" y="16"/>
                  </a:cubicBezTo>
                  <a:cubicBezTo>
                    <a:pt x="52" y="0"/>
                    <a:pt x="52" y="0"/>
                    <a:pt x="52" y="0"/>
                  </a:cubicBezTo>
                  <a:cubicBezTo>
                    <a:pt x="63" y="2"/>
                    <a:pt x="63" y="2"/>
                    <a:pt x="63" y="2"/>
                  </a:cubicBezTo>
                  <a:cubicBezTo>
                    <a:pt x="68" y="4"/>
                    <a:pt x="72" y="10"/>
                    <a:pt x="72" y="16"/>
                  </a:cubicBezTo>
                  <a:cubicBezTo>
                    <a:pt x="72" y="56"/>
                    <a:pt x="72" y="56"/>
                    <a:pt x="72" y="56"/>
                  </a:cubicBezTo>
                  <a:cubicBezTo>
                    <a:pt x="72" y="65"/>
                    <a:pt x="65" y="72"/>
                    <a:pt x="56" y="72"/>
                  </a:cubicBezTo>
                </a:path>
              </a:pathLst>
            </a:custGeom>
            <a:noFill/>
            <a:ln w="25400" cap="flat">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36" name="Oval 28">
              <a:extLst>
                <a:ext uri="{FF2B5EF4-FFF2-40B4-BE49-F238E27FC236}">
                  <a16:creationId xmlns:a16="http://schemas.microsoft.com/office/drawing/2014/main" id="{23C2F438-6B00-2A67-7343-CE1545835219}"/>
                </a:ext>
              </a:extLst>
            </p:cNvPr>
            <p:cNvSpPr>
              <a:spLocks noChangeArrowheads="1"/>
            </p:cNvSpPr>
            <p:nvPr/>
          </p:nvSpPr>
          <p:spPr bwMode="auto">
            <a:xfrm>
              <a:off x="5044" y="1182"/>
              <a:ext cx="77" cy="77"/>
            </a:xfrm>
            <a:prstGeom prst="ellipse">
              <a:avLst/>
            </a:prstGeom>
            <a:noFill/>
            <a:ln w="25400" cap="flat">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37" name="Freeform 29">
              <a:extLst>
                <a:ext uri="{FF2B5EF4-FFF2-40B4-BE49-F238E27FC236}">
                  <a16:creationId xmlns:a16="http://schemas.microsoft.com/office/drawing/2014/main" id="{08CECD89-5AFC-AF74-2B5C-60F61FFC4291}"/>
                </a:ext>
              </a:extLst>
            </p:cNvPr>
            <p:cNvSpPr>
              <a:spLocks/>
            </p:cNvSpPr>
            <p:nvPr/>
          </p:nvSpPr>
          <p:spPr bwMode="auto">
            <a:xfrm>
              <a:off x="5035" y="1336"/>
              <a:ext cx="96" cy="251"/>
            </a:xfrm>
            <a:custGeom>
              <a:avLst/>
              <a:gdLst>
                <a:gd name="T0" fmla="*/ 0 w 40"/>
                <a:gd name="T1" fmla="*/ 0 h 104"/>
                <a:gd name="T2" fmla="*/ 0 w 40"/>
                <a:gd name="T3" fmla="*/ 100 h 104"/>
                <a:gd name="T4" fmla="*/ 4 w 40"/>
                <a:gd name="T5" fmla="*/ 104 h 104"/>
                <a:gd name="T6" fmla="*/ 36 w 40"/>
                <a:gd name="T7" fmla="*/ 104 h 104"/>
                <a:gd name="T8" fmla="*/ 40 w 40"/>
                <a:gd name="T9" fmla="*/ 100 h 104"/>
                <a:gd name="T10" fmla="*/ 40 w 40"/>
                <a:gd name="T11" fmla="*/ 0 h 104"/>
              </a:gdLst>
              <a:ahLst/>
              <a:cxnLst>
                <a:cxn ang="0">
                  <a:pos x="T0" y="T1"/>
                </a:cxn>
                <a:cxn ang="0">
                  <a:pos x="T2" y="T3"/>
                </a:cxn>
                <a:cxn ang="0">
                  <a:pos x="T4" y="T5"/>
                </a:cxn>
                <a:cxn ang="0">
                  <a:pos x="T6" y="T7"/>
                </a:cxn>
                <a:cxn ang="0">
                  <a:pos x="T8" y="T9"/>
                </a:cxn>
                <a:cxn ang="0">
                  <a:pos x="T10" y="T11"/>
                </a:cxn>
              </a:cxnLst>
              <a:rect l="0" t="0" r="r" b="b"/>
              <a:pathLst>
                <a:path w="40" h="104">
                  <a:moveTo>
                    <a:pt x="0" y="0"/>
                  </a:moveTo>
                  <a:cubicBezTo>
                    <a:pt x="0" y="100"/>
                    <a:pt x="0" y="100"/>
                    <a:pt x="0" y="100"/>
                  </a:cubicBezTo>
                  <a:cubicBezTo>
                    <a:pt x="0" y="102"/>
                    <a:pt x="2" y="104"/>
                    <a:pt x="4" y="104"/>
                  </a:cubicBezTo>
                  <a:cubicBezTo>
                    <a:pt x="36" y="104"/>
                    <a:pt x="36" y="104"/>
                    <a:pt x="36" y="104"/>
                  </a:cubicBezTo>
                  <a:cubicBezTo>
                    <a:pt x="39" y="104"/>
                    <a:pt x="40" y="102"/>
                    <a:pt x="40" y="100"/>
                  </a:cubicBezTo>
                  <a:cubicBezTo>
                    <a:pt x="40" y="0"/>
                    <a:pt x="40" y="0"/>
                    <a:pt x="40" y="0"/>
                  </a:cubicBezTo>
                </a:path>
              </a:pathLst>
            </a:custGeom>
            <a:noFill/>
            <a:ln w="2540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38" name="Line 30">
              <a:extLst>
                <a:ext uri="{FF2B5EF4-FFF2-40B4-BE49-F238E27FC236}">
                  <a16:creationId xmlns:a16="http://schemas.microsoft.com/office/drawing/2014/main" id="{FD2BC7B2-672D-CF6D-378E-AA37160A28A0}"/>
                </a:ext>
              </a:extLst>
            </p:cNvPr>
            <p:cNvSpPr>
              <a:spLocks noChangeShapeType="1"/>
            </p:cNvSpPr>
            <p:nvPr/>
          </p:nvSpPr>
          <p:spPr bwMode="auto">
            <a:xfrm>
              <a:off x="5083" y="1433"/>
              <a:ext cx="0" cy="154"/>
            </a:xfrm>
            <a:prstGeom prst="line">
              <a:avLst/>
            </a:prstGeom>
            <a:noFill/>
            <a:ln w="25400"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39" name="Freeform 31">
              <a:extLst>
                <a:ext uri="{FF2B5EF4-FFF2-40B4-BE49-F238E27FC236}">
                  <a16:creationId xmlns:a16="http://schemas.microsoft.com/office/drawing/2014/main" id="{A249B8F2-C04D-7AAC-3105-CA15DCF8F31F}"/>
                </a:ext>
              </a:extLst>
            </p:cNvPr>
            <p:cNvSpPr>
              <a:spLocks/>
            </p:cNvSpPr>
            <p:nvPr/>
          </p:nvSpPr>
          <p:spPr bwMode="auto">
            <a:xfrm>
              <a:off x="5169" y="1182"/>
              <a:ext cx="173" cy="135"/>
            </a:xfrm>
            <a:custGeom>
              <a:avLst/>
              <a:gdLst>
                <a:gd name="T0" fmla="*/ 0 w 173"/>
                <a:gd name="T1" fmla="*/ 39 h 135"/>
                <a:gd name="T2" fmla="*/ 96 w 173"/>
                <a:gd name="T3" fmla="*/ 39 h 135"/>
                <a:gd name="T4" fmla="*/ 96 w 173"/>
                <a:gd name="T5" fmla="*/ 0 h 135"/>
                <a:gd name="T6" fmla="*/ 173 w 173"/>
                <a:gd name="T7" fmla="*/ 68 h 135"/>
                <a:gd name="T8" fmla="*/ 96 w 173"/>
                <a:gd name="T9" fmla="*/ 135 h 135"/>
                <a:gd name="T10" fmla="*/ 96 w 173"/>
                <a:gd name="T11" fmla="*/ 97 h 135"/>
                <a:gd name="T12" fmla="*/ 38 w 173"/>
                <a:gd name="T13" fmla="*/ 97 h 135"/>
              </a:gdLst>
              <a:ahLst/>
              <a:cxnLst>
                <a:cxn ang="0">
                  <a:pos x="T0" y="T1"/>
                </a:cxn>
                <a:cxn ang="0">
                  <a:pos x="T2" y="T3"/>
                </a:cxn>
                <a:cxn ang="0">
                  <a:pos x="T4" y="T5"/>
                </a:cxn>
                <a:cxn ang="0">
                  <a:pos x="T6" y="T7"/>
                </a:cxn>
                <a:cxn ang="0">
                  <a:pos x="T8" y="T9"/>
                </a:cxn>
                <a:cxn ang="0">
                  <a:pos x="T10" y="T11"/>
                </a:cxn>
                <a:cxn ang="0">
                  <a:pos x="T12" y="T13"/>
                </a:cxn>
              </a:cxnLst>
              <a:rect l="0" t="0" r="r" b="b"/>
              <a:pathLst>
                <a:path w="173" h="135">
                  <a:moveTo>
                    <a:pt x="0" y="39"/>
                  </a:moveTo>
                  <a:lnTo>
                    <a:pt x="96" y="39"/>
                  </a:lnTo>
                  <a:lnTo>
                    <a:pt x="96" y="0"/>
                  </a:lnTo>
                  <a:lnTo>
                    <a:pt x="173" y="68"/>
                  </a:lnTo>
                  <a:lnTo>
                    <a:pt x="96" y="135"/>
                  </a:lnTo>
                  <a:lnTo>
                    <a:pt x="96" y="97"/>
                  </a:lnTo>
                  <a:lnTo>
                    <a:pt x="38" y="97"/>
                  </a:lnTo>
                </a:path>
              </a:pathLst>
            </a:custGeom>
            <a:noFill/>
            <a:ln w="2540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40" name="Freeform 32">
              <a:extLst>
                <a:ext uri="{FF2B5EF4-FFF2-40B4-BE49-F238E27FC236}">
                  <a16:creationId xmlns:a16="http://schemas.microsoft.com/office/drawing/2014/main" id="{8B0CE771-3307-44DD-19A8-829C90AEC671}"/>
                </a:ext>
              </a:extLst>
            </p:cNvPr>
            <p:cNvSpPr>
              <a:spLocks/>
            </p:cNvSpPr>
            <p:nvPr/>
          </p:nvSpPr>
          <p:spPr bwMode="auto">
            <a:xfrm>
              <a:off x="5169" y="1433"/>
              <a:ext cx="173" cy="135"/>
            </a:xfrm>
            <a:custGeom>
              <a:avLst/>
              <a:gdLst>
                <a:gd name="T0" fmla="*/ 135 w 173"/>
                <a:gd name="T1" fmla="*/ 39 h 135"/>
                <a:gd name="T2" fmla="*/ 77 w 173"/>
                <a:gd name="T3" fmla="*/ 39 h 135"/>
                <a:gd name="T4" fmla="*/ 77 w 173"/>
                <a:gd name="T5" fmla="*/ 0 h 135"/>
                <a:gd name="T6" fmla="*/ 0 w 173"/>
                <a:gd name="T7" fmla="*/ 67 h 135"/>
                <a:gd name="T8" fmla="*/ 77 w 173"/>
                <a:gd name="T9" fmla="*/ 135 h 135"/>
                <a:gd name="T10" fmla="*/ 77 w 173"/>
                <a:gd name="T11" fmla="*/ 96 h 135"/>
                <a:gd name="T12" fmla="*/ 173 w 173"/>
                <a:gd name="T13" fmla="*/ 96 h 135"/>
              </a:gdLst>
              <a:ahLst/>
              <a:cxnLst>
                <a:cxn ang="0">
                  <a:pos x="T0" y="T1"/>
                </a:cxn>
                <a:cxn ang="0">
                  <a:pos x="T2" y="T3"/>
                </a:cxn>
                <a:cxn ang="0">
                  <a:pos x="T4" y="T5"/>
                </a:cxn>
                <a:cxn ang="0">
                  <a:pos x="T6" y="T7"/>
                </a:cxn>
                <a:cxn ang="0">
                  <a:pos x="T8" y="T9"/>
                </a:cxn>
                <a:cxn ang="0">
                  <a:pos x="T10" y="T11"/>
                </a:cxn>
                <a:cxn ang="0">
                  <a:pos x="T12" y="T13"/>
                </a:cxn>
              </a:cxnLst>
              <a:rect l="0" t="0" r="r" b="b"/>
              <a:pathLst>
                <a:path w="173" h="135">
                  <a:moveTo>
                    <a:pt x="135" y="39"/>
                  </a:moveTo>
                  <a:lnTo>
                    <a:pt x="77" y="39"/>
                  </a:lnTo>
                  <a:lnTo>
                    <a:pt x="77" y="0"/>
                  </a:lnTo>
                  <a:lnTo>
                    <a:pt x="0" y="67"/>
                  </a:lnTo>
                  <a:lnTo>
                    <a:pt x="77" y="135"/>
                  </a:lnTo>
                  <a:lnTo>
                    <a:pt x="77" y="96"/>
                  </a:lnTo>
                  <a:lnTo>
                    <a:pt x="173" y="96"/>
                  </a:lnTo>
                </a:path>
              </a:pathLst>
            </a:custGeom>
            <a:noFill/>
            <a:ln w="2540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grpSp>
      <p:grpSp>
        <p:nvGrpSpPr>
          <p:cNvPr id="18" name="Group 35">
            <a:extLst>
              <a:ext uri="{FF2B5EF4-FFF2-40B4-BE49-F238E27FC236}">
                <a16:creationId xmlns:a16="http://schemas.microsoft.com/office/drawing/2014/main" id="{072A6A3E-6CC4-8F4E-FBCC-49937D782EC7}"/>
              </a:ext>
            </a:extLst>
          </p:cNvPr>
          <p:cNvGrpSpPr>
            <a:grpSpLocks noChangeAspect="1"/>
          </p:cNvGrpSpPr>
          <p:nvPr/>
        </p:nvGrpSpPr>
        <p:grpSpPr bwMode="auto">
          <a:xfrm>
            <a:off x="8705833" y="1667010"/>
            <a:ext cx="763591" cy="763588"/>
            <a:chOff x="2630" y="2976"/>
            <a:chExt cx="481" cy="481"/>
          </a:xfrm>
        </p:grpSpPr>
        <p:sp>
          <p:nvSpPr>
            <p:cNvPr id="19" name="Oval 36">
              <a:extLst>
                <a:ext uri="{FF2B5EF4-FFF2-40B4-BE49-F238E27FC236}">
                  <a16:creationId xmlns:a16="http://schemas.microsoft.com/office/drawing/2014/main" id="{7279FCAC-F528-F5AA-414B-5E414A9CCFB8}"/>
                </a:ext>
              </a:extLst>
            </p:cNvPr>
            <p:cNvSpPr>
              <a:spLocks noChangeArrowheads="1"/>
            </p:cNvSpPr>
            <p:nvPr/>
          </p:nvSpPr>
          <p:spPr bwMode="auto">
            <a:xfrm>
              <a:off x="2822" y="3245"/>
              <a:ext cx="97" cy="96"/>
            </a:xfrm>
            <a:prstGeom prst="ellipse">
              <a:avLst/>
            </a:prstGeom>
            <a:noFill/>
            <a:ln w="25400" cap="flat">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20" name="Oval 37">
              <a:extLst>
                <a:ext uri="{FF2B5EF4-FFF2-40B4-BE49-F238E27FC236}">
                  <a16:creationId xmlns:a16="http://schemas.microsoft.com/office/drawing/2014/main" id="{6E6AF971-536E-AF67-5DC8-04A706355E8D}"/>
                </a:ext>
              </a:extLst>
            </p:cNvPr>
            <p:cNvSpPr>
              <a:spLocks noChangeArrowheads="1"/>
            </p:cNvSpPr>
            <p:nvPr/>
          </p:nvSpPr>
          <p:spPr bwMode="auto">
            <a:xfrm>
              <a:off x="2957" y="3187"/>
              <a:ext cx="96" cy="97"/>
            </a:xfrm>
            <a:prstGeom prst="ellipse">
              <a:avLst/>
            </a:prstGeom>
            <a:noFill/>
            <a:ln w="25400" cap="flat">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21" name="Freeform 38">
              <a:extLst>
                <a:ext uri="{FF2B5EF4-FFF2-40B4-BE49-F238E27FC236}">
                  <a16:creationId xmlns:a16="http://schemas.microsoft.com/office/drawing/2014/main" id="{BC8272D2-4C12-8398-35F5-A7A7A40FBD80}"/>
                </a:ext>
              </a:extLst>
            </p:cNvPr>
            <p:cNvSpPr>
              <a:spLocks/>
            </p:cNvSpPr>
            <p:nvPr/>
          </p:nvSpPr>
          <p:spPr bwMode="auto">
            <a:xfrm>
              <a:off x="2765" y="3361"/>
              <a:ext cx="211" cy="96"/>
            </a:xfrm>
            <a:custGeom>
              <a:avLst/>
              <a:gdLst>
                <a:gd name="T0" fmla="*/ 88 w 88"/>
                <a:gd name="T1" fmla="*/ 40 h 40"/>
                <a:gd name="T2" fmla="*/ 88 w 88"/>
                <a:gd name="T3" fmla="*/ 19 h 40"/>
                <a:gd name="T4" fmla="*/ 77 w 88"/>
                <a:gd name="T5" fmla="*/ 4 h 40"/>
                <a:gd name="T6" fmla="*/ 64 w 88"/>
                <a:gd name="T7" fmla="*/ 0 h 40"/>
                <a:gd name="T8" fmla="*/ 44 w 88"/>
                <a:gd name="T9" fmla="*/ 20 h 40"/>
                <a:gd name="T10" fmla="*/ 24 w 88"/>
                <a:gd name="T11" fmla="*/ 0 h 40"/>
                <a:gd name="T12" fmla="*/ 11 w 88"/>
                <a:gd name="T13" fmla="*/ 4 h 40"/>
                <a:gd name="T14" fmla="*/ 0 w 88"/>
                <a:gd name="T15" fmla="*/ 19 h 40"/>
                <a:gd name="T16" fmla="*/ 0 w 88"/>
                <a:gd name="T1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40">
                  <a:moveTo>
                    <a:pt x="88" y="40"/>
                  </a:moveTo>
                  <a:cubicBezTo>
                    <a:pt x="88" y="19"/>
                    <a:pt x="88" y="19"/>
                    <a:pt x="88" y="19"/>
                  </a:cubicBezTo>
                  <a:cubicBezTo>
                    <a:pt x="88" y="12"/>
                    <a:pt x="84" y="6"/>
                    <a:pt x="77" y="4"/>
                  </a:cubicBezTo>
                  <a:cubicBezTo>
                    <a:pt x="64" y="0"/>
                    <a:pt x="64" y="0"/>
                    <a:pt x="64" y="0"/>
                  </a:cubicBezTo>
                  <a:cubicBezTo>
                    <a:pt x="44" y="20"/>
                    <a:pt x="44" y="20"/>
                    <a:pt x="44" y="20"/>
                  </a:cubicBezTo>
                  <a:cubicBezTo>
                    <a:pt x="24" y="0"/>
                    <a:pt x="24" y="0"/>
                    <a:pt x="24" y="0"/>
                  </a:cubicBezTo>
                  <a:cubicBezTo>
                    <a:pt x="11" y="4"/>
                    <a:pt x="11" y="4"/>
                    <a:pt x="11" y="4"/>
                  </a:cubicBezTo>
                  <a:cubicBezTo>
                    <a:pt x="5" y="6"/>
                    <a:pt x="0" y="12"/>
                    <a:pt x="0" y="19"/>
                  </a:cubicBezTo>
                  <a:cubicBezTo>
                    <a:pt x="0" y="40"/>
                    <a:pt x="0" y="40"/>
                    <a:pt x="0" y="40"/>
                  </a:cubicBezTo>
                </a:path>
              </a:pathLst>
            </a:custGeom>
            <a:noFill/>
            <a:ln w="2540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22" name="Freeform 39">
              <a:extLst>
                <a:ext uri="{FF2B5EF4-FFF2-40B4-BE49-F238E27FC236}">
                  <a16:creationId xmlns:a16="http://schemas.microsoft.com/office/drawing/2014/main" id="{3DDF2A66-0140-B7F6-873E-E6845A20BBA0}"/>
                </a:ext>
              </a:extLst>
            </p:cNvPr>
            <p:cNvSpPr>
              <a:spLocks/>
            </p:cNvSpPr>
            <p:nvPr/>
          </p:nvSpPr>
          <p:spPr bwMode="auto">
            <a:xfrm>
              <a:off x="2957" y="3303"/>
              <a:ext cx="154" cy="96"/>
            </a:xfrm>
            <a:custGeom>
              <a:avLst/>
              <a:gdLst>
                <a:gd name="T0" fmla="*/ 64 w 64"/>
                <a:gd name="T1" fmla="*/ 40 h 40"/>
                <a:gd name="T2" fmla="*/ 64 w 64"/>
                <a:gd name="T3" fmla="*/ 19 h 40"/>
                <a:gd name="T4" fmla="*/ 53 w 64"/>
                <a:gd name="T5" fmla="*/ 4 h 40"/>
                <a:gd name="T6" fmla="*/ 40 w 64"/>
                <a:gd name="T7" fmla="*/ 0 h 40"/>
                <a:gd name="T8" fmla="*/ 20 w 64"/>
                <a:gd name="T9" fmla="*/ 20 h 40"/>
                <a:gd name="T10" fmla="*/ 0 w 64"/>
                <a:gd name="T11" fmla="*/ 0 h 40"/>
              </a:gdLst>
              <a:ahLst/>
              <a:cxnLst>
                <a:cxn ang="0">
                  <a:pos x="T0" y="T1"/>
                </a:cxn>
                <a:cxn ang="0">
                  <a:pos x="T2" y="T3"/>
                </a:cxn>
                <a:cxn ang="0">
                  <a:pos x="T4" y="T5"/>
                </a:cxn>
                <a:cxn ang="0">
                  <a:pos x="T6" y="T7"/>
                </a:cxn>
                <a:cxn ang="0">
                  <a:pos x="T8" y="T9"/>
                </a:cxn>
                <a:cxn ang="0">
                  <a:pos x="T10" y="T11"/>
                </a:cxn>
              </a:cxnLst>
              <a:rect l="0" t="0" r="r" b="b"/>
              <a:pathLst>
                <a:path w="64" h="40">
                  <a:moveTo>
                    <a:pt x="64" y="40"/>
                  </a:moveTo>
                  <a:cubicBezTo>
                    <a:pt x="64" y="19"/>
                    <a:pt x="64" y="19"/>
                    <a:pt x="64" y="19"/>
                  </a:cubicBezTo>
                  <a:cubicBezTo>
                    <a:pt x="64" y="12"/>
                    <a:pt x="60" y="6"/>
                    <a:pt x="53" y="4"/>
                  </a:cubicBezTo>
                  <a:cubicBezTo>
                    <a:pt x="40" y="0"/>
                    <a:pt x="40" y="0"/>
                    <a:pt x="40" y="0"/>
                  </a:cubicBezTo>
                  <a:cubicBezTo>
                    <a:pt x="20" y="20"/>
                    <a:pt x="20" y="20"/>
                    <a:pt x="20" y="20"/>
                  </a:cubicBezTo>
                  <a:cubicBezTo>
                    <a:pt x="0" y="0"/>
                    <a:pt x="0" y="0"/>
                    <a:pt x="0" y="0"/>
                  </a:cubicBezTo>
                </a:path>
              </a:pathLst>
            </a:custGeom>
            <a:noFill/>
            <a:ln w="2540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23" name="Line 40">
              <a:extLst>
                <a:ext uri="{FF2B5EF4-FFF2-40B4-BE49-F238E27FC236}">
                  <a16:creationId xmlns:a16="http://schemas.microsoft.com/office/drawing/2014/main" id="{4EEFADF2-68A2-7079-98CA-5FAB63C91781}"/>
                </a:ext>
              </a:extLst>
            </p:cNvPr>
            <p:cNvSpPr>
              <a:spLocks noChangeShapeType="1"/>
            </p:cNvSpPr>
            <p:nvPr/>
          </p:nvSpPr>
          <p:spPr bwMode="auto">
            <a:xfrm>
              <a:off x="2803" y="3418"/>
              <a:ext cx="0" cy="39"/>
            </a:xfrm>
            <a:prstGeom prst="line">
              <a:avLst/>
            </a:prstGeom>
            <a:noFill/>
            <a:ln w="25400"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24" name="Line 41">
              <a:extLst>
                <a:ext uri="{FF2B5EF4-FFF2-40B4-BE49-F238E27FC236}">
                  <a16:creationId xmlns:a16="http://schemas.microsoft.com/office/drawing/2014/main" id="{BF89CE69-E9C4-FF88-97EB-9C123DBDBF76}"/>
                </a:ext>
              </a:extLst>
            </p:cNvPr>
            <p:cNvSpPr>
              <a:spLocks noChangeShapeType="1"/>
            </p:cNvSpPr>
            <p:nvPr/>
          </p:nvSpPr>
          <p:spPr bwMode="auto">
            <a:xfrm>
              <a:off x="2938" y="3418"/>
              <a:ext cx="0" cy="39"/>
            </a:xfrm>
            <a:prstGeom prst="line">
              <a:avLst/>
            </a:prstGeom>
            <a:noFill/>
            <a:ln w="25400"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25" name="Line 42">
              <a:extLst>
                <a:ext uri="{FF2B5EF4-FFF2-40B4-BE49-F238E27FC236}">
                  <a16:creationId xmlns:a16="http://schemas.microsoft.com/office/drawing/2014/main" id="{1A92C06A-0599-92C7-0F9B-808060FE335F}"/>
                </a:ext>
              </a:extLst>
            </p:cNvPr>
            <p:cNvSpPr>
              <a:spLocks noChangeShapeType="1"/>
            </p:cNvSpPr>
            <p:nvPr/>
          </p:nvSpPr>
          <p:spPr bwMode="auto">
            <a:xfrm>
              <a:off x="3072" y="3361"/>
              <a:ext cx="0" cy="38"/>
            </a:xfrm>
            <a:prstGeom prst="line">
              <a:avLst/>
            </a:prstGeom>
            <a:noFill/>
            <a:ln w="25400"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26" name="Line 43">
              <a:extLst>
                <a:ext uri="{FF2B5EF4-FFF2-40B4-BE49-F238E27FC236}">
                  <a16:creationId xmlns:a16="http://schemas.microsoft.com/office/drawing/2014/main" id="{9B033319-E372-EC71-0403-91C9C1C01277}"/>
                </a:ext>
              </a:extLst>
            </p:cNvPr>
            <p:cNvSpPr>
              <a:spLocks noChangeShapeType="1"/>
            </p:cNvSpPr>
            <p:nvPr/>
          </p:nvSpPr>
          <p:spPr bwMode="auto">
            <a:xfrm>
              <a:off x="2669" y="3361"/>
              <a:ext cx="0" cy="38"/>
            </a:xfrm>
            <a:prstGeom prst="line">
              <a:avLst/>
            </a:prstGeom>
            <a:noFill/>
            <a:ln w="25400"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27" name="Oval 44">
              <a:extLst>
                <a:ext uri="{FF2B5EF4-FFF2-40B4-BE49-F238E27FC236}">
                  <a16:creationId xmlns:a16="http://schemas.microsoft.com/office/drawing/2014/main" id="{5CBA129E-003D-7AD1-0948-4E58DF16F564}"/>
                </a:ext>
              </a:extLst>
            </p:cNvPr>
            <p:cNvSpPr>
              <a:spLocks noChangeArrowheads="1"/>
            </p:cNvSpPr>
            <p:nvPr/>
          </p:nvSpPr>
          <p:spPr bwMode="auto">
            <a:xfrm>
              <a:off x="2688" y="3187"/>
              <a:ext cx="96" cy="97"/>
            </a:xfrm>
            <a:prstGeom prst="ellipse">
              <a:avLst/>
            </a:prstGeom>
            <a:noFill/>
            <a:ln w="25400" cap="flat">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28" name="Freeform 45">
              <a:extLst>
                <a:ext uri="{FF2B5EF4-FFF2-40B4-BE49-F238E27FC236}">
                  <a16:creationId xmlns:a16="http://schemas.microsoft.com/office/drawing/2014/main" id="{99594054-C5C1-C90D-2AAC-954E1065DA05}"/>
                </a:ext>
              </a:extLst>
            </p:cNvPr>
            <p:cNvSpPr>
              <a:spLocks/>
            </p:cNvSpPr>
            <p:nvPr/>
          </p:nvSpPr>
          <p:spPr bwMode="auto">
            <a:xfrm>
              <a:off x="2630" y="3303"/>
              <a:ext cx="154" cy="96"/>
            </a:xfrm>
            <a:custGeom>
              <a:avLst/>
              <a:gdLst>
                <a:gd name="T0" fmla="*/ 0 w 64"/>
                <a:gd name="T1" fmla="*/ 40 h 40"/>
                <a:gd name="T2" fmla="*/ 0 w 64"/>
                <a:gd name="T3" fmla="*/ 19 h 40"/>
                <a:gd name="T4" fmla="*/ 11 w 64"/>
                <a:gd name="T5" fmla="*/ 4 h 40"/>
                <a:gd name="T6" fmla="*/ 24 w 64"/>
                <a:gd name="T7" fmla="*/ 0 h 40"/>
                <a:gd name="T8" fmla="*/ 44 w 64"/>
                <a:gd name="T9" fmla="*/ 20 h 40"/>
                <a:gd name="T10" fmla="*/ 64 w 64"/>
                <a:gd name="T11" fmla="*/ 0 h 40"/>
              </a:gdLst>
              <a:ahLst/>
              <a:cxnLst>
                <a:cxn ang="0">
                  <a:pos x="T0" y="T1"/>
                </a:cxn>
                <a:cxn ang="0">
                  <a:pos x="T2" y="T3"/>
                </a:cxn>
                <a:cxn ang="0">
                  <a:pos x="T4" y="T5"/>
                </a:cxn>
                <a:cxn ang="0">
                  <a:pos x="T6" y="T7"/>
                </a:cxn>
                <a:cxn ang="0">
                  <a:pos x="T8" y="T9"/>
                </a:cxn>
                <a:cxn ang="0">
                  <a:pos x="T10" y="T11"/>
                </a:cxn>
              </a:cxnLst>
              <a:rect l="0" t="0" r="r" b="b"/>
              <a:pathLst>
                <a:path w="64" h="40">
                  <a:moveTo>
                    <a:pt x="0" y="40"/>
                  </a:moveTo>
                  <a:cubicBezTo>
                    <a:pt x="0" y="19"/>
                    <a:pt x="0" y="19"/>
                    <a:pt x="0" y="19"/>
                  </a:cubicBezTo>
                  <a:cubicBezTo>
                    <a:pt x="0" y="12"/>
                    <a:pt x="5" y="6"/>
                    <a:pt x="11" y="4"/>
                  </a:cubicBezTo>
                  <a:cubicBezTo>
                    <a:pt x="24" y="0"/>
                    <a:pt x="24" y="0"/>
                    <a:pt x="24" y="0"/>
                  </a:cubicBezTo>
                  <a:cubicBezTo>
                    <a:pt x="44" y="20"/>
                    <a:pt x="44" y="20"/>
                    <a:pt x="44" y="20"/>
                  </a:cubicBezTo>
                  <a:cubicBezTo>
                    <a:pt x="64" y="0"/>
                    <a:pt x="64" y="0"/>
                    <a:pt x="64" y="0"/>
                  </a:cubicBezTo>
                </a:path>
              </a:pathLst>
            </a:custGeom>
            <a:noFill/>
            <a:ln w="2540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29" name="Oval 46">
              <a:extLst>
                <a:ext uri="{FF2B5EF4-FFF2-40B4-BE49-F238E27FC236}">
                  <a16:creationId xmlns:a16="http://schemas.microsoft.com/office/drawing/2014/main" id="{496968F9-EAA7-8C0C-092F-B822CECFC7D4}"/>
                </a:ext>
              </a:extLst>
            </p:cNvPr>
            <p:cNvSpPr>
              <a:spLocks noChangeArrowheads="1"/>
            </p:cNvSpPr>
            <p:nvPr/>
          </p:nvSpPr>
          <p:spPr bwMode="auto">
            <a:xfrm>
              <a:off x="2813" y="3091"/>
              <a:ext cx="115" cy="116"/>
            </a:xfrm>
            <a:prstGeom prst="ellipse">
              <a:avLst/>
            </a:prstGeom>
            <a:noFill/>
            <a:ln w="2540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30" name="Freeform 47">
              <a:extLst>
                <a:ext uri="{FF2B5EF4-FFF2-40B4-BE49-F238E27FC236}">
                  <a16:creationId xmlns:a16="http://schemas.microsoft.com/office/drawing/2014/main" id="{5F7E94F7-60BC-95B8-7C61-448543C52715}"/>
                </a:ext>
              </a:extLst>
            </p:cNvPr>
            <p:cNvSpPr>
              <a:spLocks/>
            </p:cNvSpPr>
            <p:nvPr/>
          </p:nvSpPr>
          <p:spPr bwMode="auto">
            <a:xfrm>
              <a:off x="2697" y="2976"/>
              <a:ext cx="347" cy="173"/>
            </a:xfrm>
            <a:custGeom>
              <a:avLst/>
              <a:gdLst>
                <a:gd name="T0" fmla="*/ 0 w 144"/>
                <a:gd name="T1" fmla="*/ 72 h 72"/>
                <a:gd name="T2" fmla="*/ 0 w 144"/>
                <a:gd name="T3" fmla="*/ 64 h 72"/>
                <a:gd name="T4" fmla="*/ 5 w 144"/>
                <a:gd name="T5" fmla="*/ 60 h 72"/>
                <a:gd name="T6" fmla="*/ 13 w 144"/>
                <a:gd name="T7" fmla="*/ 60 h 72"/>
                <a:gd name="T8" fmla="*/ 17 w 144"/>
                <a:gd name="T9" fmla="*/ 57 h 72"/>
                <a:gd name="T10" fmla="*/ 23 w 144"/>
                <a:gd name="T11" fmla="*/ 42 h 72"/>
                <a:gd name="T12" fmla="*/ 22 w 144"/>
                <a:gd name="T13" fmla="*/ 38 h 72"/>
                <a:gd name="T14" fmla="*/ 16 w 144"/>
                <a:gd name="T15" fmla="*/ 31 h 72"/>
                <a:gd name="T16" fmla="*/ 16 w 144"/>
                <a:gd name="T17" fmla="*/ 26 h 72"/>
                <a:gd name="T18" fmla="*/ 27 w 144"/>
                <a:gd name="T19" fmla="*/ 15 h 72"/>
                <a:gd name="T20" fmla="*/ 33 w 144"/>
                <a:gd name="T21" fmla="*/ 16 h 72"/>
                <a:gd name="T22" fmla="*/ 39 w 144"/>
                <a:gd name="T23" fmla="*/ 22 h 72"/>
                <a:gd name="T24" fmla="*/ 43 w 144"/>
                <a:gd name="T25" fmla="*/ 22 h 72"/>
                <a:gd name="T26" fmla="*/ 58 w 144"/>
                <a:gd name="T27" fmla="*/ 16 h 72"/>
                <a:gd name="T28" fmla="*/ 61 w 144"/>
                <a:gd name="T29" fmla="*/ 12 h 72"/>
                <a:gd name="T30" fmla="*/ 61 w 144"/>
                <a:gd name="T31" fmla="*/ 3 h 72"/>
                <a:gd name="T32" fmla="*/ 64 w 144"/>
                <a:gd name="T33" fmla="*/ 0 h 72"/>
                <a:gd name="T34" fmla="*/ 80 w 144"/>
                <a:gd name="T35" fmla="*/ 0 h 72"/>
                <a:gd name="T36" fmla="*/ 84 w 144"/>
                <a:gd name="T37" fmla="*/ 4 h 72"/>
                <a:gd name="T38" fmla="*/ 84 w 144"/>
                <a:gd name="T39" fmla="*/ 12 h 72"/>
                <a:gd name="T40" fmla="*/ 87 w 144"/>
                <a:gd name="T41" fmla="*/ 16 h 72"/>
                <a:gd name="T42" fmla="*/ 102 w 144"/>
                <a:gd name="T43" fmla="*/ 22 h 72"/>
                <a:gd name="T44" fmla="*/ 106 w 144"/>
                <a:gd name="T45" fmla="*/ 22 h 72"/>
                <a:gd name="T46" fmla="*/ 113 w 144"/>
                <a:gd name="T47" fmla="*/ 15 h 72"/>
                <a:gd name="T48" fmla="*/ 118 w 144"/>
                <a:gd name="T49" fmla="*/ 15 h 72"/>
                <a:gd name="T50" fmla="*/ 129 w 144"/>
                <a:gd name="T51" fmla="*/ 26 h 72"/>
                <a:gd name="T52" fmla="*/ 128 w 144"/>
                <a:gd name="T53" fmla="*/ 32 h 72"/>
                <a:gd name="T54" fmla="*/ 122 w 144"/>
                <a:gd name="T55" fmla="*/ 38 h 72"/>
                <a:gd name="T56" fmla="*/ 122 w 144"/>
                <a:gd name="T57" fmla="*/ 42 h 72"/>
                <a:gd name="T58" fmla="*/ 128 w 144"/>
                <a:gd name="T59" fmla="*/ 57 h 72"/>
                <a:gd name="T60" fmla="*/ 132 w 144"/>
                <a:gd name="T61" fmla="*/ 60 h 72"/>
                <a:gd name="T62" fmla="*/ 141 w 144"/>
                <a:gd name="T63" fmla="*/ 60 h 72"/>
                <a:gd name="T64" fmla="*/ 144 w 144"/>
                <a:gd name="T65" fmla="*/ 64 h 72"/>
                <a:gd name="T66" fmla="*/ 144 w 144"/>
                <a:gd name="T67"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4" h="72">
                  <a:moveTo>
                    <a:pt x="0" y="72"/>
                  </a:moveTo>
                  <a:cubicBezTo>
                    <a:pt x="0" y="64"/>
                    <a:pt x="0" y="64"/>
                    <a:pt x="0" y="64"/>
                  </a:cubicBezTo>
                  <a:cubicBezTo>
                    <a:pt x="0" y="62"/>
                    <a:pt x="2" y="60"/>
                    <a:pt x="5" y="60"/>
                  </a:cubicBezTo>
                  <a:cubicBezTo>
                    <a:pt x="13" y="60"/>
                    <a:pt x="13" y="60"/>
                    <a:pt x="13" y="60"/>
                  </a:cubicBezTo>
                  <a:cubicBezTo>
                    <a:pt x="15" y="60"/>
                    <a:pt x="16" y="59"/>
                    <a:pt x="17" y="57"/>
                  </a:cubicBezTo>
                  <a:cubicBezTo>
                    <a:pt x="18" y="52"/>
                    <a:pt x="20" y="47"/>
                    <a:pt x="23" y="42"/>
                  </a:cubicBezTo>
                  <a:cubicBezTo>
                    <a:pt x="24" y="41"/>
                    <a:pt x="23" y="39"/>
                    <a:pt x="22" y="38"/>
                  </a:cubicBezTo>
                  <a:cubicBezTo>
                    <a:pt x="16" y="31"/>
                    <a:pt x="16" y="31"/>
                    <a:pt x="16" y="31"/>
                  </a:cubicBezTo>
                  <a:cubicBezTo>
                    <a:pt x="14" y="30"/>
                    <a:pt x="14" y="28"/>
                    <a:pt x="16" y="26"/>
                  </a:cubicBezTo>
                  <a:cubicBezTo>
                    <a:pt x="27" y="15"/>
                    <a:pt x="27" y="15"/>
                    <a:pt x="27" y="15"/>
                  </a:cubicBezTo>
                  <a:cubicBezTo>
                    <a:pt x="28" y="14"/>
                    <a:pt x="31" y="14"/>
                    <a:pt x="33" y="16"/>
                  </a:cubicBezTo>
                  <a:cubicBezTo>
                    <a:pt x="39" y="22"/>
                    <a:pt x="39" y="22"/>
                    <a:pt x="39" y="22"/>
                  </a:cubicBezTo>
                  <a:cubicBezTo>
                    <a:pt x="40" y="23"/>
                    <a:pt x="42" y="23"/>
                    <a:pt x="43" y="22"/>
                  </a:cubicBezTo>
                  <a:cubicBezTo>
                    <a:pt x="48" y="19"/>
                    <a:pt x="53" y="17"/>
                    <a:pt x="58" y="16"/>
                  </a:cubicBezTo>
                  <a:cubicBezTo>
                    <a:pt x="60" y="15"/>
                    <a:pt x="61" y="14"/>
                    <a:pt x="61" y="12"/>
                  </a:cubicBezTo>
                  <a:cubicBezTo>
                    <a:pt x="61" y="3"/>
                    <a:pt x="61" y="3"/>
                    <a:pt x="61" y="3"/>
                  </a:cubicBezTo>
                  <a:cubicBezTo>
                    <a:pt x="61" y="1"/>
                    <a:pt x="62" y="0"/>
                    <a:pt x="64" y="0"/>
                  </a:cubicBezTo>
                  <a:cubicBezTo>
                    <a:pt x="80" y="0"/>
                    <a:pt x="80" y="0"/>
                    <a:pt x="80" y="0"/>
                  </a:cubicBezTo>
                  <a:cubicBezTo>
                    <a:pt x="82" y="0"/>
                    <a:pt x="84" y="1"/>
                    <a:pt x="84" y="4"/>
                  </a:cubicBezTo>
                  <a:cubicBezTo>
                    <a:pt x="84" y="12"/>
                    <a:pt x="84" y="12"/>
                    <a:pt x="84" y="12"/>
                  </a:cubicBezTo>
                  <a:cubicBezTo>
                    <a:pt x="84" y="14"/>
                    <a:pt x="85" y="15"/>
                    <a:pt x="87" y="16"/>
                  </a:cubicBezTo>
                  <a:cubicBezTo>
                    <a:pt x="92" y="17"/>
                    <a:pt x="97" y="19"/>
                    <a:pt x="102" y="22"/>
                  </a:cubicBezTo>
                  <a:cubicBezTo>
                    <a:pt x="103" y="23"/>
                    <a:pt x="105" y="23"/>
                    <a:pt x="106" y="22"/>
                  </a:cubicBezTo>
                  <a:cubicBezTo>
                    <a:pt x="113" y="15"/>
                    <a:pt x="113" y="15"/>
                    <a:pt x="113" y="15"/>
                  </a:cubicBezTo>
                  <a:cubicBezTo>
                    <a:pt x="114" y="14"/>
                    <a:pt x="116" y="14"/>
                    <a:pt x="118" y="15"/>
                  </a:cubicBezTo>
                  <a:cubicBezTo>
                    <a:pt x="129" y="26"/>
                    <a:pt x="129" y="26"/>
                    <a:pt x="129" y="26"/>
                  </a:cubicBezTo>
                  <a:cubicBezTo>
                    <a:pt x="130" y="28"/>
                    <a:pt x="130" y="30"/>
                    <a:pt x="128" y="32"/>
                  </a:cubicBezTo>
                  <a:cubicBezTo>
                    <a:pt x="122" y="38"/>
                    <a:pt x="122" y="38"/>
                    <a:pt x="122" y="38"/>
                  </a:cubicBezTo>
                  <a:cubicBezTo>
                    <a:pt x="121" y="39"/>
                    <a:pt x="121" y="41"/>
                    <a:pt x="122" y="42"/>
                  </a:cubicBezTo>
                  <a:cubicBezTo>
                    <a:pt x="125" y="47"/>
                    <a:pt x="127" y="52"/>
                    <a:pt x="128" y="57"/>
                  </a:cubicBezTo>
                  <a:cubicBezTo>
                    <a:pt x="129" y="59"/>
                    <a:pt x="130" y="60"/>
                    <a:pt x="132" y="60"/>
                  </a:cubicBezTo>
                  <a:cubicBezTo>
                    <a:pt x="141" y="60"/>
                    <a:pt x="141" y="60"/>
                    <a:pt x="141" y="60"/>
                  </a:cubicBezTo>
                  <a:cubicBezTo>
                    <a:pt x="143" y="60"/>
                    <a:pt x="144" y="62"/>
                    <a:pt x="144" y="64"/>
                  </a:cubicBezTo>
                  <a:cubicBezTo>
                    <a:pt x="144" y="72"/>
                    <a:pt x="144" y="72"/>
                    <a:pt x="144" y="72"/>
                  </a:cubicBezTo>
                </a:path>
              </a:pathLst>
            </a:custGeom>
            <a:noFill/>
            <a:ln w="2540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grpSp>
      <p:pic>
        <p:nvPicPr>
          <p:cNvPr id="93" name="Grafika 92">
            <a:extLst>
              <a:ext uri="{FF2B5EF4-FFF2-40B4-BE49-F238E27FC236}">
                <a16:creationId xmlns:a16="http://schemas.microsoft.com/office/drawing/2014/main" id="{D07A07AC-FE69-6F5D-0F7D-9FD51A86B81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46312" y="4403032"/>
            <a:ext cx="1110926" cy="1110926"/>
          </a:xfrm>
          <a:prstGeom prst="rect">
            <a:avLst/>
          </a:prstGeom>
        </p:spPr>
      </p:pic>
      <p:sp>
        <p:nvSpPr>
          <p:cNvPr id="14" name="Rectangle 13">
            <a:extLst>
              <a:ext uri="{FF2B5EF4-FFF2-40B4-BE49-F238E27FC236}">
                <a16:creationId xmlns:a16="http://schemas.microsoft.com/office/drawing/2014/main" id="{D2E86B5C-20E1-BF38-E02E-F3B88C80D798}"/>
              </a:ext>
            </a:extLst>
          </p:cNvPr>
          <p:cNvSpPr/>
          <p:nvPr/>
        </p:nvSpPr>
        <p:spPr>
          <a:xfrm>
            <a:off x="986869" y="4149080"/>
            <a:ext cx="10369152" cy="2573571"/>
          </a:xfrm>
          <a:prstGeom prst="rect">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27450447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46042EA-0F3F-1307-A55A-0ED58FE656C9}"/>
              </a:ext>
            </a:extLst>
          </p:cNvPr>
          <p:cNvSpPr>
            <a:spLocks noGrp="1"/>
          </p:cNvSpPr>
          <p:nvPr>
            <p:ph type="title"/>
          </p:nvPr>
        </p:nvSpPr>
        <p:spPr/>
        <p:txBody>
          <a:bodyPr/>
          <a:lstStyle/>
          <a:p>
            <a:r>
              <a:rPr lang="de-DE" dirty="0" err="1"/>
              <a:t>Deuschland</a:t>
            </a:r>
            <a:r>
              <a:rPr lang="de-DE" dirty="0"/>
              <a:t>: B2B E-Invoicing</a:t>
            </a:r>
            <a:endParaRPr lang="pl-PL" dirty="0"/>
          </a:p>
        </p:txBody>
      </p:sp>
      <p:graphicFrame>
        <p:nvGraphicFramePr>
          <p:cNvPr id="5" name="Tabela 4">
            <a:extLst>
              <a:ext uri="{FF2B5EF4-FFF2-40B4-BE49-F238E27FC236}">
                <a16:creationId xmlns:a16="http://schemas.microsoft.com/office/drawing/2014/main" id="{B9E6106C-E1FB-ED6B-E34A-082D00532BE6}"/>
              </a:ext>
            </a:extLst>
          </p:cNvPr>
          <p:cNvGraphicFramePr>
            <a:graphicFrameLocks noGrp="1"/>
          </p:cNvGraphicFramePr>
          <p:nvPr>
            <p:extLst>
              <p:ext uri="{D42A27DB-BD31-4B8C-83A1-F6EECF244321}">
                <p14:modId xmlns:p14="http://schemas.microsoft.com/office/powerpoint/2010/main" val="2130920238"/>
              </p:ext>
            </p:extLst>
          </p:nvPr>
        </p:nvGraphicFramePr>
        <p:xfrm>
          <a:off x="681035" y="1700808"/>
          <a:ext cx="10829929" cy="4555324"/>
        </p:xfrm>
        <a:graphic>
          <a:graphicData uri="http://schemas.openxmlformats.org/drawingml/2006/table">
            <a:tbl>
              <a:tblPr>
                <a:effectLst/>
              </a:tblPr>
              <a:tblGrid>
                <a:gridCol w="1429045">
                  <a:extLst>
                    <a:ext uri="{9D8B030D-6E8A-4147-A177-3AD203B41FA5}">
                      <a16:colId xmlns:a16="http://schemas.microsoft.com/office/drawing/2014/main" val="1995849465"/>
                    </a:ext>
                  </a:extLst>
                </a:gridCol>
                <a:gridCol w="2350221">
                  <a:extLst>
                    <a:ext uri="{9D8B030D-6E8A-4147-A177-3AD203B41FA5}">
                      <a16:colId xmlns:a16="http://schemas.microsoft.com/office/drawing/2014/main" val="1131475634"/>
                    </a:ext>
                  </a:extLst>
                </a:gridCol>
                <a:gridCol w="2350221">
                  <a:extLst>
                    <a:ext uri="{9D8B030D-6E8A-4147-A177-3AD203B41FA5}">
                      <a16:colId xmlns:a16="http://schemas.microsoft.com/office/drawing/2014/main" val="404675591"/>
                    </a:ext>
                  </a:extLst>
                </a:gridCol>
                <a:gridCol w="2350221">
                  <a:extLst>
                    <a:ext uri="{9D8B030D-6E8A-4147-A177-3AD203B41FA5}">
                      <a16:colId xmlns:a16="http://schemas.microsoft.com/office/drawing/2014/main" val="2133399616"/>
                    </a:ext>
                  </a:extLst>
                </a:gridCol>
                <a:gridCol w="2350221">
                  <a:extLst>
                    <a:ext uri="{9D8B030D-6E8A-4147-A177-3AD203B41FA5}">
                      <a16:colId xmlns:a16="http://schemas.microsoft.com/office/drawing/2014/main" val="3289746656"/>
                    </a:ext>
                  </a:extLst>
                </a:gridCol>
              </a:tblGrid>
              <a:tr h="267793">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de-DE" sz="1050" b="1" kern="1200" dirty="0" err="1">
                          <a:solidFill>
                            <a:schemeClr val="bg1"/>
                          </a:solidFill>
                          <a:effectLst/>
                          <a:latin typeface="Arial" panose="020B0604020202020204" pitchFamily="34" charset="0"/>
                          <a:ea typeface="+mn-ea"/>
                          <a:cs typeface="+mn-cs"/>
                        </a:rPr>
                        <a:t>Harmo</a:t>
                      </a:r>
                      <a:r>
                        <a:rPr lang="pl-PL" sz="1050" b="1" kern="1200" dirty="0">
                          <a:solidFill>
                            <a:schemeClr val="bg1"/>
                          </a:solidFill>
                          <a:effectLst/>
                          <a:latin typeface="Arial" panose="020B0604020202020204" pitchFamily="34" charset="0"/>
                          <a:ea typeface="+mn-ea"/>
                          <a:cs typeface="+mn-cs"/>
                        </a:rPr>
                        <a:t> </a:t>
                      </a:r>
                    </a:p>
                  </a:txBody>
                  <a:tcPr marL="35283" marR="35283" marT="17642" marB="17642" anchor="ctr">
                    <a:lnL w="9525" cap="flat" cmpd="sng" algn="ctr">
                      <a:solidFill>
                        <a:srgbClr val="F2F2F2"/>
                      </a:solidFill>
                      <a:prstDash val="solid"/>
                      <a:round/>
                      <a:headEnd type="none" w="med" len="med"/>
                      <a:tailEnd type="none" w="med" len="med"/>
                    </a:lnL>
                    <a:lnR w="9525" cap="flat" cmpd="sng" algn="ctr">
                      <a:solidFill>
                        <a:srgbClr val="F2F2F2"/>
                      </a:solidFill>
                      <a:prstDash val="solid"/>
                      <a:round/>
                      <a:headEnd type="none" w="med" len="med"/>
                      <a:tailEnd type="none" w="med" len="med"/>
                    </a:lnR>
                    <a:lnT w="9525" cap="flat" cmpd="sng" algn="ctr">
                      <a:solidFill>
                        <a:srgbClr val="F2F2F2"/>
                      </a:solidFill>
                      <a:prstDash val="solid"/>
                      <a:round/>
                      <a:headEnd type="none" w="med" len="med"/>
                      <a:tailEnd type="none" w="med" len="med"/>
                    </a:lnT>
                    <a:lnB w="9525" cap="flat" cmpd="sng" algn="ctr">
                      <a:solidFill>
                        <a:srgbClr val="F2F2F2"/>
                      </a:solidFill>
                      <a:prstDash val="solid"/>
                      <a:round/>
                      <a:headEnd type="none" w="med" len="med"/>
                      <a:tailEnd type="none" w="med" len="med"/>
                    </a:lnB>
                    <a:solidFill>
                      <a:schemeClr val="tx2"/>
                    </a:solidFill>
                  </a:tcPr>
                </a:tc>
                <a:tc>
                  <a:txBody>
                    <a:bodyPr/>
                    <a:lstStyle/>
                    <a:p>
                      <a:pPr algn="ctr" fontAlgn="ctr"/>
                      <a:r>
                        <a:rPr lang="de-DE" sz="1050" b="1" dirty="0">
                          <a:solidFill>
                            <a:schemeClr val="bg1"/>
                          </a:solidFill>
                          <a:effectLst/>
                          <a:latin typeface="Arial" panose="020B0604020202020204" pitchFamily="34" charset="0"/>
                        </a:rPr>
                        <a:t>E-Invoicing (Deutschland)</a:t>
                      </a:r>
                      <a:endParaRPr lang="pl-PL" sz="1050" dirty="0">
                        <a:solidFill>
                          <a:schemeClr val="bg1"/>
                        </a:solidFill>
                        <a:effectLst/>
                        <a:latin typeface="Arial" panose="020B0604020202020204" pitchFamily="34" charset="0"/>
                      </a:endParaRPr>
                    </a:p>
                  </a:txBody>
                  <a:tcPr marL="35283" marR="35283" marT="17642" marB="17642" anchor="ctr">
                    <a:lnL w="9525" cap="flat" cmpd="sng" algn="ctr">
                      <a:solidFill>
                        <a:srgbClr val="F2F2F2"/>
                      </a:solidFill>
                      <a:prstDash val="solid"/>
                      <a:round/>
                      <a:headEnd type="none" w="med" len="med"/>
                      <a:tailEnd type="none" w="med" len="med"/>
                    </a:lnL>
                    <a:lnR w="9525" cap="flat" cmpd="sng" algn="ctr">
                      <a:solidFill>
                        <a:srgbClr val="F2F2F2"/>
                      </a:solidFill>
                      <a:prstDash val="solid"/>
                      <a:round/>
                      <a:headEnd type="none" w="med" len="med"/>
                      <a:tailEnd type="none" w="med" len="med"/>
                    </a:lnR>
                    <a:lnT w="9525" cap="flat" cmpd="sng" algn="ctr">
                      <a:solidFill>
                        <a:srgbClr val="F2F2F2"/>
                      </a:solidFill>
                      <a:prstDash val="solid"/>
                      <a:round/>
                      <a:headEnd type="none" w="med" len="med"/>
                      <a:tailEnd type="none" w="med" len="med"/>
                    </a:lnT>
                    <a:lnB w="9525" cap="flat" cmpd="sng" algn="ctr">
                      <a:solidFill>
                        <a:srgbClr val="F2F2F2"/>
                      </a:solidFill>
                      <a:prstDash val="solid"/>
                      <a:round/>
                      <a:headEnd type="none" w="med" len="med"/>
                      <a:tailEnd type="none" w="med" len="med"/>
                    </a:lnB>
                    <a:solidFill>
                      <a:schemeClr val="tx2"/>
                    </a:solidFill>
                  </a:tcPr>
                </a:tc>
                <a:tc>
                  <a:txBody>
                    <a:bodyPr/>
                    <a:lstStyle/>
                    <a:p>
                      <a:pPr algn="ctr" fontAlgn="ctr"/>
                      <a:br>
                        <a:rPr lang="pl-PL" sz="1050" dirty="0">
                          <a:solidFill>
                            <a:schemeClr val="bg1"/>
                          </a:solidFill>
                          <a:effectLst/>
                          <a:latin typeface="Arial" panose="020B0604020202020204" pitchFamily="34" charset="0"/>
                        </a:rPr>
                      </a:br>
                      <a:endParaRPr lang="pl-PL" sz="1050" dirty="0">
                        <a:solidFill>
                          <a:schemeClr val="bg1"/>
                        </a:solidFill>
                        <a:effectLst/>
                        <a:latin typeface="Arial" panose="020B0604020202020204" pitchFamily="34" charset="0"/>
                      </a:endParaRPr>
                    </a:p>
                  </a:txBody>
                  <a:tcPr marL="35283" marR="35283" marT="17642" marB="17642" anchor="ctr">
                    <a:lnL w="9525" cap="flat" cmpd="sng" algn="ctr">
                      <a:solidFill>
                        <a:srgbClr val="F2F2F2"/>
                      </a:solidFill>
                      <a:prstDash val="solid"/>
                      <a:round/>
                      <a:headEnd type="none" w="med" len="med"/>
                      <a:tailEnd type="none" w="med" len="med"/>
                    </a:lnL>
                    <a:lnR w="9525" cap="flat" cmpd="sng" algn="ctr">
                      <a:solidFill>
                        <a:srgbClr val="F2F2F2"/>
                      </a:solidFill>
                      <a:prstDash val="solid"/>
                      <a:round/>
                      <a:headEnd type="none" w="med" len="med"/>
                      <a:tailEnd type="none" w="med" len="med"/>
                    </a:lnR>
                    <a:lnT w="9525" cap="flat" cmpd="sng" algn="ctr">
                      <a:solidFill>
                        <a:srgbClr val="F2F2F2"/>
                      </a:solidFill>
                      <a:prstDash val="solid"/>
                      <a:round/>
                      <a:headEnd type="none" w="med" len="med"/>
                      <a:tailEnd type="none" w="med" len="med"/>
                    </a:lnT>
                    <a:lnB w="9525" cap="flat" cmpd="sng" algn="ctr">
                      <a:solidFill>
                        <a:srgbClr val="F2F2F2"/>
                      </a:solidFill>
                      <a:prstDash val="solid"/>
                      <a:round/>
                      <a:headEnd type="none" w="med" len="med"/>
                      <a:tailEnd type="none" w="med" len="med"/>
                    </a:lnB>
                    <a:solidFill>
                      <a:schemeClr val="tx2"/>
                    </a:solidFill>
                  </a:tcPr>
                </a:tc>
                <a:tc>
                  <a:txBody>
                    <a:bodyPr/>
                    <a:lstStyle/>
                    <a:p>
                      <a:pPr algn="ctr" fontAlgn="ctr"/>
                      <a:endParaRPr lang="pl-PL" sz="1050" dirty="0">
                        <a:solidFill>
                          <a:schemeClr val="bg1"/>
                        </a:solidFill>
                        <a:effectLst/>
                        <a:latin typeface="Arial" panose="020B0604020202020204" pitchFamily="34" charset="0"/>
                      </a:endParaRPr>
                    </a:p>
                  </a:txBody>
                  <a:tcPr marL="35283" marR="35283" marT="17642" marB="17642" anchor="ctr">
                    <a:lnL w="9525" cap="flat" cmpd="sng" algn="ctr">
                      <a:solidFill>
                        <a:srgbClr val="F2F2F2"/>
                      </a:solidFill>
                      <a:prstDash val="solid"/>
                      <a:round/>
                      <a:headEnd type="none" w="med" len="med"/>
                      <a:tailEnd type="none" w="med" len="med"/>
                    </a:lnL>
                    <a:lnR w="9525" cap="flat" cmpd="sng" algn="ctr">
                      <a:solidFill>
                        <a:srgbClr val="F2F2F2"/>
                      </a:solidFill>
                      <a:prstDash val="solid"/>
                      <a:round/>
                      <a:headEnd type="none" w="med" len="med"/>
                      <a:tailEnd type="none" w="med" len="med"/>
                    </a:lnR>
                    <a:lnT w="9525" cap="flat" cmpd="sng" algn="ctr">
                      <a:solidFill>
                        <a:srgbClr val="F2F2F2"/>
                      </a:solidFill>
                      <a:prstDash val="solid"/>
                      <a:round/>
                      <a:headEnd type="none" w="med" len="med"/>
                      <a:tailEnd type="none" w="med" len="med"/>
                    </a:lnT>
                    <a:lnB w="9525" cap="flat" cmpd="sng" algn="ctr">
                      <a:solidFill>
                        <a:srgbClr val="F2F2F2"/>
                      </a:solidFill>
                      <a:prstDash val="solid"/>
                      <a:round/>
                      <a:headEnd type="none" w="med" len="med"/>
                      <a:tailEnd type="none" w="med" len="med"/>
                    </a:lnB>
                    <a:solidFill>
                      <a:schemeClr val="tx2"/>
                    </a:solidFill>
                  </a:tcPr>
                </a:tc>
                <a:tc>
                  <a:txBody>
                    <a:bodyPr/>
                    <a:lstStyle/>
                    <a:p>
                      <a:pPr algn="ctr" fontAlgn="ctr"/>
                      <a:endParaRPr lang="pl-PL" sz="1050" dirty="0">
                        <a:solidFill>
                          <a:schemeClr val="bg1"/>
                        </a:solidFill>
                        <a:effectLst/>
                        <a:latin typeface="Arial" panose="020B0604020202020204" pitchFamily="34" charset="0"/>
                      </a:endParaRPr>
                    </a:p>
                  </a:txBody>
                  <a:tcPr marL="35283" marR="35283" marT="17642" marB="17642" anchor="ctr">
                    <a:lnL w="9525" cap="flat" cmpd="sng" algn="ctr">
                      <a:solidFill>
                        <a:srgbClr val="F2F2F2"/>
                      </a:solidFill>
                      <a:prstDash val="solid"/>
                      <a:round/>
                      <a:headEnd type="none" w="med" len="med"/>
                      <a:tailEnd type="none" w="med" len="med"/>
                    </a:lnL>
                    <a:lnR w="9525" cap="flat" cmpd="sng" algn="ctr">
                      <a:solidFill>
                        <a:srgbClr val="F2F2F2"/>
                      </a:solidFill>
                      <a:prstDash val="solid"/>
                      <a:round/>
                      <a:headEnd type="none" w="med" len="med"/>
                      <a:tailEnd type="none" w="med" len="med"/>
                    </a:lnR>
                    <a:lnT w="9525" cap="flat" cmpd="sng" algn="ctr">
                      <a:solidFill>
                        <a:srgbClr val="F2F2F2"/>
                      </a:solidFill>
                      <a:prstDash val="solid"/>
                      <a:round/>
                      <a:headEnd type="none" w="med" len="med"/>
                      <a:tailEnd type="none" w="med" len="med"/>
                    </a:lnT>
                    <a:lnB w="9525" cap="flat" cmpd="sng" algn="ctr">
                      <a:solidFill>
                        <a:srgbClr val="F2F2F2"/>
                      </a:solidFill>
                      <a:prstDash val="solid"/>
                      <a:round/>
                      <a:headEnd type="none" w="med" len="med"/>
                      <a:tailEnd type="none" w="med" len="med"/>
                    </a:lnB>
                    <a:solidFill>
                      <a:schemeClr val="tx2"/>
                    </a:solidFill>
                  </a:tcPr>
                </a:tc>
                <a:extLst>
                  <a:ext uri="{0D108BD9-81ED-4DB2-BD59-A6C34878D82A}">
                    <a16:rowId xmlns:a16="http://schemas.microsoft.com/office/drawing/2014/main" val="736225651"/>
                  </a:ext>
                </a:extLst>
              </a:tr>
              <a:tr h="432000">
                <a:tc>
                  <a:txBody>
                    <a:bodyPr/>
                    <a:lstStyle/>
                    <a:p>
                      <a:pPr algn="ctr" fontAlgn="t"/>
                      <a:endParaRPr lang="pl-PL" sz="1050" dirty="0">
                        <a:solidFill>
                          <a:srgbClr val="1A1A1A"/>
                        </a:solidFill>
                        <a:effectLst/>
                        <a:latin typeface="Arial" panose="020B0604020202020204" pitchFamily="34" charset="0"/>
                      </a:endParaRPr>
                    </a:p>
                  </a:txBody>
                  <a:tcPr marL="35283" marR="35283" marT="17642" marB="17642">
                    <a:lnL w="9525" cap="flat" cmpd="sng" algn="ctr">
                      <a:noFill/>
                      <a:prstDash val="solid"/>
                      <a:round/>
                      <a:headEnd type="none" w="med" len="med"/>
                      <a:tailEnd type="none" w="med" len="med"/>
                    </a:lnL>
                    <a:lnR w="9525" cap="flat" cmpd="sng" algn="ctr">
                      <a:solidFill>
                        <a:srgbClr val="F2F2F2"/>
                      </a:solidFill>
                      <a:prstDash val="solid"/>
                      <a:round/>
                      <a:headEnd type="none" w="med" len="med"/>
                      <a:tailEnd type="none" w="med" len="med"/>
                    </a:lnR>
                    <a:lnT w="9525" cap="flat" cmpd="sng" algn="ctr">
                      <a:solidFill>
                        <a:srgbClr val="F2F2F2"/>
                      </a:solidFill>
                      <a:prstDash val="solid"/>
                      <a:round/>
                      <a:headEnd type="none" w="med" len="med"/>
                      <a:tailEnd type="none" w="med" len="med"/>
                    </a:lnT>
                    <a:lnB w="9525" cap="flat" cmpd="sng" algn="ctr">
                      <a:solidFill>
                        <a:srgbClr val="F2F2F2"/>
                      </a:solidFill>
                      <a:prstDash val="solid"/>
                      <a:round/>
                      <a:headEnd type="none" w="med" len="med"/>
                      <a:tailEnd type="none" w="med" len="med"/>
                    </a:lnB>
                  </a:tcPr>
                </a:tc>
                <a:tc>
                  <a:txBody>
                    <a:bodyPr/>
                    <a:lstStyle/>
                    <a:p>
                      <a:pPr algn="ctr" fontAlgn="ctr"/>
                      <a:r>
                        <a:rPr lang="de-DE" sz="1000" b="1" dirty="0">
                          <a:solidFill>
                            <a:srgbClr val="FFFFFF"/>
                          </a:solidFill>
                          <a:effectLst/>
                          <a:latin typeface="Arial" panose="020B0604020202020204" pitchFamily="34" charset="0"/>
                        </a:rPr>
                        <a:t>Papierrechnung</a:t>
                      </a:r>
                      <a:endParaRPr lang="pl-PL" sz="1000" dirty="0">
                        <a:solidFill>
                          <a:srgbClr val="FFFFFF"/>
                        </a:solidFill>
                        <a:effectLst/>
                        <a:latin typeface="Arial" panose="020B0604020202020204" pitchFamily="34" charset="0"/>
                      </a:endParaRPr>
                    </a:p>
                  </a:txBody>
                  <a:tcPr marL="35283" marR="35283" marT="17642" marB="17642" anchor="ctr">
                    <a:lnL w="9525" cap="flat" cmpd="sng" algn="ctr">
                      <a:solidFill>
                        <a:srgbClr val="F2F2F2"/>
                      </a:solidFill>
                      <a:prstDash val="solid"/>
                      <a:round/>
                      <a:headEnd type="none" w="med" len="med"/>
                      <a:tailEnd type="none" w="med" len="med"/>
                    </a:lnL>
                    <a:lnR w="9525" cap="flat" cmpd="sng" algn="ctr">
                      <a:solidFill>
                        <a:srgbClr val="F2F2F2"/>
                      </a:solidFill>
                      <a:prstDash val="solid"/>
                      <a:round/>
                      <a:headEnd type="none" w="med" len="med"/>
                      <a:tailEnd type="none" w="med" len="med"/>
                    </a:lnR>
                    <a:lnT w="9525" cap="flat" cmpd="sng" algn="ctr">
                      <a:solidFill>
                        <a:srgbClr val="F2F2F2"/>
                      </a:solidFill>
                      <a:prstDash val="solid"/>
                      <a:round/>
                      <a:headEnd type="none" w="med" len="med"/>
                      <a:tailEnd type="none" w="med" len="med"/>
                    </a:lnT>
                    <a:lnB w="9525" cap="flat" cmpd="sng" algn="ctr">
                      <a:solidFill>
                        <a:srgbClr val="F2F2F2"/>
                      </a:solidFill>
                      <a:prstDash val="solid"/>
                      <a:round/>
                      <a:headEnd type="none" w="med" len="med"/>
                      <a:tailEnd type="none" w="med" len="med"/>
                    </a:lnB>
                    <a:solidFill>
                      <a:srgbClr val="9510AC"/>
                    </a:solidFill>
                  </a:tcPr>
                </a:tc>
                <a:tc>
                  <a:txBody>
                    <a:bodyPr/>
                    <a:lstStyle/>
                    <a:p>
                      <a:pPr algn="ctr" fontAlgn="ctr"/>
                      <a:r>
                        <a:rPr lang="de-DE" sz="1000" b="1" dirty="0">
                          <a:solidFill>
                            <a:srgbClr val="FFFFFF"/>
                          </a:solidFill>
                          <a:effectLst/>
                          <a:latin typeface="Arial" panose="020B0604020202020204" pitchFamily="34" charset="0"/>
                        </a:rPr>
                        <a:t>E-Invoicing</a:t>
                      </a:r>
                      <a:r>
                        <a:rPr lang="pl-PL" sz="1000" b="1" dirty="0">
                          <a:solidFill>
                            <a:srgbClr val="FFFFFF"/>
                          </a:solidFill>
                          <a:effectLst/>
                          <a:latin typeface="Arial" panose="020B0604020202020204" pitchFamily="34" charset="0"/>
                        </a:rPr>
                        <a:t> </a:t>
                      </a:r>
                      <a:r>
                        <a:rPr lang="pl-PL" sz="1000" b="1" dirty="0" err="1">
                          <a:solidFill>
                            <a:srgbClr val="FFFFFF"/>
                          </a:solidFill>
                          <a:effectLst/>
                          <a:latin typeface="Arial" panose="020B0604020202020204" pitchFamily="34" charset="0"/>
                        </a:rPr>
                        <a:t>nach</a:t>
                      </a:r>
                      <a:r>
                        <a:rPr lang="pl-PL" sz="1000" b="1" dirty="0">
                          <a:solidFill>
                            <a:srgbClr val="FFFFFF"/>
                          </a:solidFill>
                          <a:effectLst/>
                          <a:latin typeface="Arial" panose="020B0604020202020204" pitchFamily="34" charset="0"/>
                        </a:rPr>
                        <a:t> </a:t>
                      </a:r>
                      <a:r>
                        <a:rPr lang="pl-PL" sz="1000" b="1" dirty="0" err="1">
                          <a:solidFill>
                            <a:srgbClr val="FFFFFF"/>
                          </a:solidFill>
                          <a:effectLst/>
                          <a:latin typeface="Arial" panose="020B0604020202020204" pitchFamily="34" charset="0"/>
                        </a:rPr>
                        <a:t>europäischem</a:t>
                      </a:r>
                      <a:r>
                        <a:rPr lang="pl-PL" sz="1000" b="1" dirty="0">
                          <a:solidFill>
                            <a:srgbClr val="FFFFFF"/>
                          </a:solidFill>
                          <a:effectLst/>
                          <a:latin typeface="Arial" panose="020B0604020202020204" pitchFamily="34" charset="0"/>
                        </a:rPr>
                        <a:t> Standard</a:t>
                      </a:r>
                    </a:p>
                  </a:txBody>
                  <a:tcPr marL="35283" marR="35283" marT="17642" marB="17642" anchor="ctr">
                    <a:lnL w="9525" cap="flat" cmpd="sng" algn="ctr">
                      <a:solidFill>
                        <a:srgbClr val="F2F2F2"/>
                      </a:solidFill>
                      <a:prstDash val="solid"/>
                      <a:round/>
                      <a:headEnd type="none" w="med" len="med"/>
                      <a:tailEnd type="none" w="med" len="med"/>
                    </a:lnL>
                    <a:lnR w="9525" cap="flat" cmpd="sng" algn="ctr">
                      <a:solidFill>
                        <a:srgbClr val="F2F2F2"/>
                      </a:solidFill>
                      <a:prstDash val="solid"/>
                      <a:round/>
                      <a:headEnd type="none" w="med" len="med"/>
                      <a:tailEnd type="none" w="med" len="med"/>
                    </a:lnR>
                    <a:lnT w="9525" cap="flat" cmpd="sng" algn="ctr">
                      <a:solidFill>
                        <a:srgbClr val="F2F2F2"/>
                      </a:solidFill>
                      <a:prstDash val="solid"/>
                      <a:round/>
                      <a:headEnd type="none" w="med" len="med"/>
                      <a:tailEnd type="none" w="med" len="med"/>
                    </a:lnT>
                    <a:lnB w="9525" cap="flat" cmpd="sng" algn="ctr">
                      <a:solidFill>
                        <a:srgbClr val="F2F2F2"/>
                      </a:solidFill>
                      <a:prstDash val="solid"/>
                      <a:round/>
                      <a:headEnd type="none" w="med" len="med"/>
                      <a:tailEnd type="none" w="med" len="med"/>
                    </a:lnB>
                    <a:solidFill>
                      <a:srgbClr val="0CA789"/>
                    </a:solidFill>
                  </a:tcPr>
                </a:tc>
                <a:tc>
                  <a:txBody>
                    <a:bodyPr/>
                    <a:lstStyle/>
                    <a:p>
                      <a:pPr algn="ctr" fontAlgn="ctr"/>
                      <a:r>
                        <a:rPr lang="de-DE" sz="1000" b="1" dirty="0">
                          <a:solidFill>
                            <a:srgbClr val="FFFFFF"/>
                          </a:solidFill>
                          <a:effectLst/>
                          <a:latin typeface="Arial" panose="020B0604020202020204" pitchFamily="34" charset="0"/>
                        </a:rPr>
                        <a:t>E-Invoicing (EDI)</a:t>
                      </a:r>
                      <a:endParaRPr lang="pl-PL" sz="1000" dirty="0">
                        <a:solidFill>
                          <a:srgbClr val="FFFFFF"/>
                        </a:solidFill>
                        <a:effectLst/>
                        <a:latin typeface="Arial" panose="020B0604020202020204" pitchFamily="34" charset="0"/>
                      </a:endParaRPr>
                    </a:p>
                  </a:txBody>
                  <a:tcPr marL="35283" marR="35283" marT="17642" marB="17642" anchor="ctr">
                    <a:lnL w="9525" cap="flat" cmpd="sng" algn="ctr">
                      <a:solidFill>
                        <a:srgbClr val="F2F2F2"/>
                      </a:solidFill>
                      <a:prstDash val="solid"/>
                      <a:round/>
                      <a:headEnd type="none" w="med" len="med"/>
                      <a:tailEnd type="none" w="med" len="med"/>
                    </a:lnL>
                    <a:lnR w="9525" cap="flat" cmpd="sng" algn="ctr">
                      <a:solidFill>
                        <a:srgbClr val="F2F2F2"/>
                      </a:solidFill>
                      <a:prstDash val="solid"/>
                      <a:round/>
                      <a:headEnd type="none" w="med" len="med"/>
                      <a:tailEnd type="none" w="med" len="med"/>
                    </a:lnR>
                    <a:lnT w="9525" cap="flat" cmpd="sng" algn="ctr">
                      <a:solidFill>
                        <a:srgbClr val="F2F2F2"/>
                      </a:solidFill>
                      <a:prstDash val="solid"/>
                      <a:round/>
                      <a:headEnd type="none" w="med" len="med"/>
                      <a:tailEnd type="none" w="med" len="med"/>
                    </a:lnT>
                    <a:lnB w="9525" cap="flat" cmpd="sng" algn="ctr">
                      <a:solidFill>
                        <a:srgbClr val="F2F2F2"/>
                      </a:solidFill>
                      <a:prstDash val="solid"/>
                      <a:round/>
                      <a:headEnd type="none" w="med" len="med"/>
                      <a:tailEnd type="none" w="med" len="med"/>
                    </a:lnB>
                    <a:solidFill>
                      <a:srgbClr val="2D9BF0"/>
                    </a:solidFill>
                  </a:tcPr>
                </a:tc>
                <a:tc>
                  <a:txBody>
                    <a:bodyPr/>
                    <a:lstStyle/>
                    <a:p>
                      <a:pPr algn="ctr" fontAlgn="ctr"/>
                      <a:r>
                        <a:rPr lang="de-DE" sz="1000" b="1" dirty="0">
                          <a:solidFill>
                            <a:srgbClr val="FFFFFF"/>
                          </a:solidFill>
                          <a:effectLst/>
                          <a:latin typeface="Arial" panose="020B0604020202020204" pitchFamily="34" charset="0"/>
                        </a:rPr>
                        <a:t>Andere strukturierte Rechnungen bzw. </a:t>
                      </a:r>
                      <a:r>
                        <a:rPr lang="pl-PL" sz="1000" b="1" dirty="0">
                          <a:solidFill>
                            <a:srgbClr val="FFFFFF"/>
                          </a:solidFill>
                          <a:effectLst/>
                          <a:latin typeface="Arial" panose="020B0604020202020204" pitchFamily="34" charset="0"/>
                        </a:rPr>
                        <a:t>PDF</a:t>
                      </a:r>
                      <a:endParaRPr lang="pl-PL" sz="1000" dirty="0">
                        <a:solidFill>
                          <a:srgbClr val="FFFFFF"/>
                        </a:solidFill>
                        <a:effectLst/>
                        <a:latin typeface="Arial" panose="020B0604020202020204" pitchFamily="34" charset="0"/>
                      </a:endParaRPr>
                    </a:p>
                  </a:txBody>
                  <a:tcPr marL="35283" marR="35283" marT="17642" marB="17642" anchor="ctr">
                    <a:lnL w="9525" cap="flat" cmpd="sng" algn="ctr">
                      <a:solidFill>
                        <a:srgbClr val="F2F2F2"/>
                      </a:solidFill>
                      <a:prstDash val="solid"/>
                      <a:round/>
                      <a:headEnd type="none" w="med" len="med"/>
                      <a:tailEnd type="none" w="med" len="med"/>
                    </a:lnL>
                    <a:lnR w="9525" cap="flat" cmpd="sng" algn="ctr">
                      <a:solidFill>
                        <a:srgbClr val="F2F2F2"/>
                      </a:solidFill>
                      <a:prstDash val="solid"/>
                      <a:round/>
                      <a:headEnd type="none" w="med" len="med"/>
                      <a:tailEnd type="none" w="med" len="med"/>
                    </a:lnR>
                    <a:lnT w="9525" cap="flat" cmpd="sng" algn="ctr">
                      <a:solidFill>
                        <a:srgbClr val="F2F2F2"/>
                      </a:solidFill>
                      <a:prstDash val="solid"/>
                      <a:round/>
                      <a:headEnd type="none" w="med" len="med"/>
                      <a:tailEnd type="none" w="med" len="med"/>
                    </a:lnT>
                    <a:lnB w="9525" cap="flat" cmpd="sng" algn="ctr">
                      <a:solidFill>
                        <a:srgbClr val="F2F2F2"/>
                      </a:solidFill>
                      <a:prstDash val="solid"/>
                      <a:round/>
                      <a:headEnd type="none" w="med" len="med"/>
                      <a:tailEnd type="none" w="med" len="med"/>
                    </a:lnB>
                    <a:solidFill>
                      <a:srgbClr val="DA0063"/>
                    </a:solidFill>
                  </a:tcPr>
                </a:tc>
                <a:extLst>
                  <a:ext uri="{0D108BD9-81ED-4DB2-BD59-A6C34878D82A}">
                    <a16:rowId xmlns:a16="http://schemas.microsoft.com/office/drawing/2014/main" val="3731196938"/>
                  </a:ext>
                </a:extLst>
              </a:tr>
              <a:tr h="720000">
                <a:tc>
                  <a:txBody>
                    <a:bodyPr/>
                    <a:lstStyle/>
                    <a:p>
                      <a:pPr algn="ctr" fontAlgn="t"/>
                      <a:r>
                        <a:rPr lang="de-DE" sz="1050" b="1" dirty="0">
                          <a:solidFill>
                            <a:srgbClr val="808080"/>
                          </a:solidFill>
                          <a:effectLst/>
                          <a:latin typeface="Arial" panose="020B0604020202020204" pitchFamily="34" charset="0"/>
                        </a:rPr>
                        <a:t>Heute</a:t>
                      </a:r>
                      <a:endParaRPr lang="pl-PL" sz="1050" dirty="0">
                        <a:solidFill>
                          <a:srgbClr val="808080"/>
                        </a:solidFill>
                        <a:effectLst/>
                        <a:latin typeface="Arial" panose="020B0604020202020204" pitchFamily="34" charset="0"/>
                      </a:endParaRPr>
                    </a:p>
                  </a:txBody>
                  <a:tcPr marL="72000" marR="72000" marT="72000" marB="72000">
                    <a:lnL w="9525" cap="flat" cmpd="sng" algn="ctr">
                      <a:noFill/>
                      <a:prstDash val="solid"/>
                      <a:round/>
                      <a:headEnd type="none" w="med" len="med"/>
                      <a:tailEnd type="none" w="med" len="med"/>
                    </a:lnL>
                    <a:lnR w="9525" cap="flat" cmpd="sng" algn="ctr">
                      <a:solidFill>
                        <a:srgbClr val="F2F2F2"/>
                      </a:solidFill>
                      <a:prstDash val="solid"/>
                      <a:round/>
                      <a:headEnd type="none" w="med" len="med"/>
                      <a:tailEnd type="none" w="med" len="med"/>
                    </a:lnR>
                    <a:lnT w="9525" cap="flat" cmpd="sng" algn="ctr">
                      <a:solidFill>
                        <a:srgbClr val="F2F2F2"/>
                      </a:solidFill>
                      <a:prstDash val="solid"/>
                      <a:round/>
                      <a:headEnd type="none" w="med" len="med"/>
                      <a:tailEnd type="none" w="med" len="med"/>
                    </a:lnT>
                    <a:lnB w="9525" cap="flat" cmpd="sng" algn="ctr">
                      <a:solidFill>
                        <a:srgbClr val="F2F2F2"/>
                      </a:solidFill>
                      <a:prstDash val="solid"/>
                      <a:round/>
                      <a:headEnd type="none" w="med" len="med"/>
                      <a:tailEnd type="none" w="med" len="med"/>
                    </a:lnB>
                  </a:tcPr>
                </a:tc>
                <a:tc>
                  <a:txBody>
                    <a:bodyPr/>
                    <a:lstStyle/>
                    <a:p>
                      <a:pPr algn="ctr" fontAlgn="t"/>
                      <a:r>
                        <a:rPr lang="de-DE" sz="1000" dirty="0">
                          <a:solidFill>
                            <a:srgbClr val="1A1A1A"/>
                          </a:solidFill>
                          <a:effectLst/>
                          <a:latin typeface="Arial" panose="020B0604020202020204" pitchFamily="34" charset="0"/>
                        </a:rPr>
                        <a:t>Akzeptabel </a:t>
                      </a:r>
                    </a:p>
                    <a:p>
                      <a:pPr algn="ctr" fontAlgn="t"/>
                      <a:endParaRPr lang="de-DE" sz="1000" dirty="0">
                        <a:solidFill>
                          <a:srgbClr val="1A1A1A"/>
                        </a:solidFill>
                        <a:effectLst/>
                        <a:latin typeface="Arial" panose="020B0604020202020204" pitchFamily="34" charset="0"/>
                      </a:endParaRPr>
                    </a:p>
                    <a:p>
                      <a:pPr algn="ctr" fontAlgn="t"/>
                      <a:r>
                        <a:rPr lang="de-DE" sz="1000" dirty="0">
                          <a:solidFill>
                            <a:srgbClr val="1A1A1A"/>
                          </a:solidFill>
                          <a:effectLst/>
                          <a:latin typeface="Arial" panose="020B0604020202020204" pitchFamily="34" charset="0"/>
                        </a:rPr>
                        <a:t>(Ausnahme: öffentlichen Aufträge)</a:t>
                      </a:r>
                    </a:p>
                  </a:txBody>
                  <a:tcPr marL="72000" marR="72000" marT="72000" marB="72000">
                    <a:lnL w="9525" cap="flat" cmpd="sng" algn="ctr">
                      <a:solidFill>
                        <a:srgbClr val="F2F2F2"/>
                      </a:solidFill>
                      <a:prstDash val="solid"/>
                      <a:round/>
                      <a:headEnd type="none" w="med" len="med"/>
                      <a:tailEnd type="none" w="med" len="med"/>
                    </a:lnL>
                    <a:lnR w="9525" cap="flat" cmpd="sng" algn="ctr">
                      <a:solidFill>
                        <a:srgbClr val="F2F2F2"/>
                      </a:solidFill>
                      <a:prstDash val="solid"/>
                      <a:round/>
                      <a:headEnd type="none" w="med" len="med"/>
                      <a:tailEnd type="none" w="med" len="med"/>
                    </a:lnR>
                    <a:lnT w="9525" cap="flat" cmpd="sng" algn="ctr">
                      <a:solidFill>
                        <a:srgbClr val="F2F2F2"/>
                      </a:solidFill>
                      <a:prstDash val="solid"/>
                      <a:round/>
                      <a:headEnd type="none" w="med" len="med"/>
                      <a:tailEnd type="none" w="med" len="med"/>
                    </a:lnT>
                    <a:lnB w="9525" cap="flat" cmpd="sng" algn="ctr">
                      <a:solidFill>
                        <a:srgbClr val="F2F2F2"/>
                      </a:solidFill>
                      <a:prstDash val="solid"/>
                      <a:round/>
                      <a:headEnd type="none" w="med" len="med"/>
                      <a:tailEnd type="none" w="med" len="med"/>
                    </a:lnB>
                    <a:solidFill>
                      <a:srgbClr val="9510AC">
                        <a:alpha val="20000"/>
                      </a:srgbClr>
                    </a:solidFill>
                  </a:tcPr>
                </a:tc>
                <a:tc>
                  <a:txBody>
                    <a:bodyPr/>
                    <a:lstStyle/>
                    <a:p>
                      <a:pPr algn="ctr" fontAlgn="t"/>
                      <a:r>
                        <a:rPr lang="de-DE" sz="1000" dirty="0">
                          <a:solidFill>
                            <a:srgbClr val="1A1A1A"/>
                          </a:solidFill>
                          <a:effectLst/>
                          <a:latin typeface="Arial" panose="020B0604020202020204" pitchFamily="34" charset="0"/>
                        </a:rPr>
                        <a:t>Akzeptabel </a:t>
                      </a:r>
                    </a:p>
                    <a:p>
                      <a:pPr algn="ctr" fontAlgn="t"/>
                      <a:endParaRPr lang="de-DE" sz="1000" dirty="0">
                        <a:solidFill>
                          <a:srgbClr val="1A1A1A"/>
                        </a:solidFill>
                        <a:effectLst/>
                        <a:latin typeface="Arial" panose="020B0604020202020204" pitchFamily="34" charset="0"/>
                      </a:endParaRPr>
                    </a:p>
                    <a:p>
                      <a:pPr algn="ctr" fontAlgn="t"/>
                      <a:r>
                        <a:rPr lang="de-DE" sz="1000" dirty="0">
                          <a:solidFill>
                            <a:srgbClr val="1A1A1A"/>
                          </a:solidFill>
                          <a:effectLst/>
                          <a:latin typeface="Arial" panose="020B0604020202020204" pitchFamily="34" charset="0"/>
                        </a:rPr>
                        <a:t>(Ausnahme: öffentlichen Aufträge)</a:t>
                      </a:r>
                    </a:p>
                  </a:txBody>
                  <a:tcPr marL="72000" marR="72000" marT="72000" marB="72000">
                    <a:lnL w="9525" cap="flat" cmpd="sng" algn="ctr">
                      <a:solidFill>
                        <a:srgbClr val="F2F2F2"/>
                      </a:solidFill>
                      <a:prstDash val="solid"/>
                      <a:round/>
                      <a:headEnd type="none" w="med" len="med"/>
                      <a:tailEnd type="none" w="med" len="med"/>
                    </a:lnL>
                    <a:lnR w="9525" cap="flat" cmpd="sng" algn="ctr">
                      <a:solidFill>
                        <a:srgbClr val="F2F2F2"/>
                      </a:solidFill>
                      <a:prstDash val="solid"/>
                      <a:round/>
                      <a:headEnd type="none" w="med" len="med"/>
                      <a:tailEnd type="none" w="med" len="med"/>
                    </a:lnR>
                    <a:lnT w="9525" cap="flat" cmpd="sng" algn="ctr">
                      <a:solidFill>
                        <a:srgbClr val="F2F2F2"/>
                      </a:solidFill>
                      <a:prstDash val="solid"/>
                      <a:round/>
                      <a:headEnd type="none" w="med" len="med"/>
                      <a:tailEnd type="none" w="med" len="med"/>
                    </a:lnT>
                    <a:lnB w="9525" cap="flat" cmpd="sng" algn="ctr">
                      <a:solidFill>
                        <a:srgbClr val="F2F2F2"/>
                      </a:solidFill>
                      <a:prstDash val="solid"/>
                      <a:round/>
                      <a:headEnd type="none" w="med" len="med"/>
                      <a:tailEnd type="none" w="med" len="med"/>
                    </a:lnB>
                    <a:solidFill>
                      <a:schemeClr val="accent1">
                        <a:alpha val="20000"/>
                      </a:schemeClr>
                    </a:solidFill>
                  </a:tcPr>
                </a:tc>
                <a:tc>
                  <a:txBody>
                    <a:bodyPr/>
                    <a:lstStyle/>
                    <a:p>
                      <a:pPr algn="ctr" fontAlgn="t"/>
                      <a:r>
                        <a:rPr lang="de-DE" sz="1000" dirty="0">
                          <a:solidFill>
                            <a:srgbClr val="1A1A1A"/>
                          </a:solidFill>
                          <a:effectLst/>
                          <a:latin typeface="Arial" panose="020B0604020202020204" pitchFamily="34" charset="0"/>
                        </a:rPr>
                        <a:t>Akzeptabel, </a:t>
                      </a:r>
                    </a:p>
                    <a:p>
                      <a:pPr algn="ctr" fontAlgn="t"/>
                      <a:endParaRPr lang="de-DE" sz="1000" dirty="0">
                        <a:solidFill>
                          <a:srgbClr val="1A1A1A"/>
                        </a:solidFill>
                        <a:effectLst/>
                        <a:latin typeface="Arial" panose="020B0604020202020204" pitchFamily="34" charset="0"/>
                      </a:endParaRPr>
                    </a:p>
                    <a:p>
                      <a:pPr algn="ctr" fontAlgn="t"/>
                      <a:r>
                        <a:rPr lang="de-DE" sz="1000" dirty="0">
                          <a:solidFill>
                            <a:srgbClr val="1A1A1A"/>
                          </a:solidFill>
                          <a:effectLst/>
                          <a:latin typeface="Arial" panose="020B0604020202020204" pitchFamily="34" charset="0"/>
                        </a:rPr>
                        <a:t>(Ersteller und Empfänger einverstanden)</a:t>
                      </a:r>
                    </a:p>
                  </a:txBody>
                  <a:tcPr marL="72000" marR="72000" marT="72000" marB="72000">
                    <a:lnL w="9525" cap="flat" cmpd="sng" algn="ctr">
                      <a:solidFill>
                        <a:srgbClr val="F2F2F2"/>
                      </a:solidFill>
                      <a:prstDash val="solid"/>
                      <a:round/>
                      <a:headEnd type="none" w="med" len="med"/>
                      <a:tailEnd type="none" w="med" len="med"/>
                    </a:lnL>
                    <a:lnR w="9525" cap="flat" cmpd="sng" algn="ctr">
                      <a:solidFill>
                        <a:srgbClr val="F2F2F2"/>
                      </a:solidFill>
                      <a:prstDash val="solid"/>
                      <a:round/>
                      <a:headEnd type="none" w="med" len="med"/>
                      <a:tailEnd type="none" w="med" len="med"/>
                    </a:lnR>
                    <a:lnT w="9525" cap="flat" cmpd="sng" algn="ctr">
                      <a:solidFill>
                        <a:srgbClr val="F2F2F2"/>
                      </a:solidFill>
                      <a:prstDash val="solid"/>
                      <a:round/>
                      <a:headEnd type="none" w="med" len="med"/>
                      <a:tailEnd type="none" w="med" len="med"/>
                    </a:lnT>
                    <a:lnB w="9525" cap="flat" cmpd="sng" algn="ctr">
                      <a:solidFill>
                        <a:srgbClr val="F2F2F2"/>
                      </a:solidFill>
                      <a:prstDash val="solid"/>
                      <a:round/>
                      <a:headEnd type="none" w="med" len="med"/>
                      <a:tailEnd type="none" w="med" len="med"/>
                    </a:lnB>
                    <a:solidFill>
                      <a:schemeClr val="accent2">
                        <a:lumMod val="20000"/>
                        <a:lumOff val="80000"/>
                      </a:schemeClr>
                    </a:solidFill>
                  </a:tcPr>
                </a:tc>
                <a:tc>
                  <a:txBody>
                    <a:bodyPr/>
                    <a:lstStyle/>
                    <a:p>
                      <a:pPr algn="ctr" fontAlgn="t"/>
                      <a:r>
                        <a:rPr lang="de-DE" sz="1000" dirty="0">
                          <a:solidFill>
                            <a:srgbClr val="1A1A1A"/>
                          </a:solidFill>
                          <a:effectLst/>
                          <a:latin typeface="Arial" panose="020B0604020202020204" pitchFamily="34" charset="0"/>
                        </a:rPr>
                        <a:t>Akzeptabel, </a:t>
                      </a:r>
                    </a:p>
                    <a:p>
                      <a:pPr algn="ctr" fontAlgn="t"/>
                      <a:endParaRPr lang="de-DE" sz="1000" dirty="0">
                        <a:solidFill>
                          <a:srgbClr val="1A1A1A"/>
                        </a:solidFill>
                        <a:effectLst/>
                        <a:latin typeface="Arial" panose="020B0604020202020204" pitchFamily="34" charset="0"/>
                      </a:endParaRPr>
                    </a:p>
                    <a:p>
                      <a:pPr algn="ctr" fontAlgn="t"/>
                      <a:r>
                        <a:rPr lang="de-DE" sz="1000" dirty="0">
                          <a:solidFill>
                            <a:srgbClr val="1A1A1A"/>
                          </a:solidFill>
                          <a:effectLst/>
                          <a:latin typeface="Arial" panose="020B0604020202020204" pitchFamily="34" charset="0"/>
                        </a:rPr>
                        <a:t>(Ersteller und Empfänger einverstanden)</a:t>
                      </a:r>
                    </a:p>
                  </a:txBody>
                  <a:tcPr marL="72000" marR="72000" marT="72000" marB="72000">
                    <a:lnL w="9525" cap="flat" cmpd="sng" algn="ctr">
                      <a:solidFill>
                        <a:srgbClr val="F2F2F2"/>
                      </a:solidFill>
                      <a:prstDash val="solid"/>
                      <a:round/>
                      <a:headEnd type="none" w="med" len="med"/>
                      <a:tailEnd type="none" w="med" len="med"/>
                    </a:lnL>
                    <a:lnR w="9525" cap="flat" cmpd="sng" algn="ctr">
                      <a:solidFill>
                        <a:srgbClr val="F2F2F2"/>
                      </a:solidFill>
                      <a:prstDash val="solid"/>
                      <a:round/>
                      <a:headEnd type="none" w="med" len="med"/>
                      <a:tailEnd type="none" w="med" len="med"/>
                    </a:lnR>
                    <a:lnT w="9525" cap="flat" cmpd="sng" algn="ctr">
                      <a:solidFill>
                        <a:srgbClr val="F2F2F2"/>
                      </a:solidFill>
                      <a:prstDash val="solid"/>
                      <a:round/>
                      <a:headEnd type="none" w="med" len="med"/>
                      <a:tailEnd type="none" w="med" len="med"/>
                    </a:lnT>
                    <a:lnB w="9525" cap="flat" cmpd="sng" algn="ctr">
                      <a:solidFill>
                        <a:srgbClr val="F2F2F2"/>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974677113"/>
                  </a:ext>
                </a:extLst>
              </a:tr>
              <a:tr h="720000">
                <a:tc>
                  <a:txBody>
                    <a:bodyPr/>
                    <a:lstStyle/>
                    <a:p>
                      <a:pPr algn="ctr" fontAlgn="t"/>
                      <a:r>
                        <a:rPr lang="pl-PL" sz="1050" b="1" dirty="0">
                          <a:solidFill>
                            <a:srgbClr val="808080"/>
                          </a:solidFill>
                          <a:effectLst/>
                          <a:latin typeface="Arial" panose="020B0604020202020204" pitchFamily="34" charset="0"/>
                        </a:rPr>
                        <a:t>1.01.2025</a:t>
                      </a:r>
                      <a:endParaRPr lang="pl-PL" sz="1050" dirty="0">
                        <a:solidFill>
                          <a:srgbClr val="808080"/>
                        </a:solidFill>
                        <a:effectLst/>
                        <a:latin typeface="Arial" panose="020B0604020202020204" pitchFamily="34" charset="0"/>
                      </a:endParaRPr>
                    </a:p>
                  </a:txBody>
                  <a:tcPr marL="72000" marR="72000" marT="72000" marB="72000">
                    <a:lnL w="9525" cap="flat" cmpd="sng" algn="ctr">
                      <a:noFill/>
                      <a:prstDash val="solid"/>
                      <a:round/>
                      <a:headEnd type="none" w="med" len="med"/>
                      <a:tailEnd type="none" w="med" len="med"/>
                    </a:lnL>
                    <a:lnR w="9525" cap="flat" cmpd="sng" algn="ctr">
                      <a:solidFill>
                        <a:srgbClr val="F2F2F2"/>
                      </a:solidFill>
                      <a:prstDash val="solid"/>
                      <a:round/>
                      <a:headEnd type="none" w="med" len="med"/>
                      <a:tailEnd type="none" w="med" len="med"/>
                    </a:lnR>
                    <a:lnT w="9525" cap="flat" cmpd="sng" algn="ctr">
                      <a:solidFill>
                        <a:srgbClr val="F2F2F2"/>
                      </a:solidFill>
                      <a:prstDash val="solid"/>
                      <a:round/>
                      <a:headEnd type="none" w="med" len="med"/>
                      <a:tailEnd type="none" w="med" len="med"/>
                    </a:lnT>
                    <a:lnB w="9525" cap="flat" cmpd="sng" algn="ctr">
                      <a:solidFill>
                        <a:srgbClr val="F2F2F2"/>
                      </a:solidFill>
                      <a:prstDash val="solid"/>
                      <a:round/>
                      <a:headEnd type="none" w="med" len="med"/>
                      <a:tailEnd type="none" w="med" len="med"/>
                    </a:lnB>
                  </a:tcPr>
                </a:tc>
                <a:tc>
                  <a:txBody>
                    <a:bodyPr/>
                    <a:lstStyle/>
                    <a:p>
                      <a:pPr algn="ctr" fontAlgn="t"/>
                      <a:r>
                        <a:rPr lang="de-DE" sz="1000" dirty="0">
                          <a:solidFill>
                            <a:srgbClr val="1A1A1A"/>
                          </a:solidFill>
                          <a:effectLst/>
                          <a:latin typeface="Arial" panose="020B0604020202020204" pitchFamily="34" charset="0"/>
                        </a:rPr>
                        <a:t>Akzeptabel </a:t>
                      </a:r>
                    </a:p>
                    <a:p>
                      <a:pPr algn="ctr" fontAlgn="t"/>
                      <a:endParaRPr lang="de-DE" sz="1000" dirty="0">
                        <a:solidFill>
                          <a:srgbClr val="1A1A1A"/>
                        </a:solidFill>
                        <a:effectLst/>
                        <a:latin typeface="Arial" panose="020B0604020202020204" pitchFamily="34" charset="0"/>
                      </a:endParaRPr>
                    </a:p>
                    <a:p>
                      <a:pPr algn="ctr" fontAlgn="t"/>
                      <a:r>
                        <a:rPr lang="de-DE" sz="1000" dirty="0">
                          <a:solidFill>
                            <a:srgbClr val="1A1A1A"/>
                          </a:solidFill>
                          <a:effectLst/>
                          <a:latin typeface="Arial" panose="020B0604020202020204" pitchFamily="34" charset="0"/>
                        </a:rPr>
                        <a:t>(Ausnahme: öffentlichen Aufträge)</a:t>
                      </a:r>
                    </a:p>
                  </a:txBody>
                  <a:tcPr marL="72000" marR="72000" marT="72000" marB="72000">
                    <a:lnL w="9525" cap="flat" cmpd="sng" algn="ctr">
                      <a:solidFill>
                        <a:srgbClr val="F2F2F2"/>
                      </a:solidFill>
                      <a:prstDash val="solid"/>
                      <a:round/>
                      <a:headEnd type="none" w="med" len="med"/>
                      <a:tailEnd type="none" w="med" len="med"/>
                    </a:lnL>
                    <a:lnR w="9525" cap="flat" cmpd="sng" algn="ctr">
                      <a:solidFill>
                        <a:srgbClr val="F2F2F2"/>
                      </a:solidFill>
                      <a:prstDash val="solid"/>
                      <a:round/>
                      <a:headEnd type="none" w="med" len="med"/>
                      <a:tailEnd type="none" w="med" len="med"/>
                    </a:lnR>
                    <a:lnT w="9525" cap="flat" cmpd="sng" algn="ctr">
                      <a:solidFill>
                        <a:srgbClr val="F2F2F2"/>
                      </a:solidFill>
                      <a:prstDash val="solid"/>
                      <a:round/>
                      <a:headEnd type="none" w="med" len="med"/>
                      <a:tailEnd type="none" w="med" len="med"/>
                    </a:lnT>
                    <a:lnB w="9525" cap="flat" cmpd="sng" algn="ctr">
                      <a:solidFill>
                        <a:srgbClr val="F2F2F2"/>
                      </a:solidFill>
                      <a:prstDash val="solid"/>
                      <a:round/>
                      <a:headEnd type="none" w="med" len="med"/>
                      <a:tailEnd type="none" w="med" len="med"/>
                    </a:lnB>
                    <a:solidFill>
                      <a:srgbClr val="9510AC">
                        <a:alpha val="20000"/>
                      </a:srgbClr>
                    </a:solidFill>
                  </a:tcPr>
                </a:tc>
                <a:tc>
                  <a:txBody>
                    <a:bodyPr/>
                    <a:lstStyle/>
                    <a:p>
                      <a:pPr algn="ctr" fontAlgn="t"/>
                      <a:r>
                        <a:rPr lang="de-DE" sz="1000" dirty="0">
                          <a:solidFill>
                            <a:srgbClr val="1A1A1A"/>
                          </a:solidFill>
                          <a:effectLst/>
                          <a:latin typeface="Arial" panose="020B0604020202020204" pitchFamily="34" charset="0"/>
                        </a:rPr>
                        <a:t>Akzeptabel</a:t>
                      </a:r>
                    </a:p>
                    <a:p>
                      <a:pPr algn="ctr" fontAlgn="t"/>
                      <a:endParaRPr lang="de-DE" sz="1000" dirty="0">
                        <a:solidFill>
                          <a:srgbClr val="1A1A1A"/>
                        </a:solidFill>
                        <a:effectLst/>
                        <a:latin typeface="Arial" panose="020B0604020202020204" pitchFamily="34" charset="0"/>
                      </a:endParaRPr>
                    </a:p>
                    <a:p>
                      <a:pPr algn="ctr" fontAlgn="t"/>
                      <a:r>
                        <a:rPr lang="de-DE" sz="1000" dirty="0">
                          <a:solidFill>
                            <a:srgbClr val="1A1A1A"/>
                          </a:solidFill>
                          <a:effectLst/>
                          <a:latin typeface="Arial" panose="020B0604020202020204" pitchFamily="34" charset="0"/>
                        </a:rPr>
                        <a:t>(ohne Zustimmung)</a:t>
                      </a:r>
                      <a:r>
                        <a:rPr lang="pl-PL" sz="1000" dirty="0">
                          <a:solidFill>
                            <a:srgbClr val="1A1A1A"/>
                          </a:solidFill>
                          <a:effectLst/>
                          <a:latin typeface="Arial" panose="020B0604020202020204" pitchFamily="34" charset="0"/>
                        </a:rPr>
                        <a:t> </a:t>
                      </a:r>
                      <a:endParaRPr lang="de-DE" sz="1000" dirty="0">
                        <a:solidFill>
                          <a:srgbClr val="1A1A1A"/>
                        </a:solidFill>
                        <a:effectLst/>
                        <a:latin typeface="Arial" panose="020B0604020202020204" pitchFamily="34" charset="0"/>
                      </a:endParaRPr>
                    </a:p>
                  </a:txBody>
                  <a:tcPr marL="72000" marR="72000" marT="72000" marB="72000">
                    <a:lnL w="9525" cap="flat" cmpd="sng" algn="ctr">
                      <a:solidFill>
                        <a:srgbClr val="F2F2F2"/>
                      </a:solidFill>
                      <a:prstDash val="solid"/>
                      <a:round/>
                      <a:headEnd type="none" w="med" len="med"/>
                      <a:tailEnd type="none" w="med" len="med"/>
                    </a:lnL>
                    <a:lnR w="9525" cap="flat" cmpd="sng" algn="ctr">
                      <a:solidFill>
                        <a:srgbClr val="F2F2F2"/>
                      </a:solidFill>
                      <a:prstDash val="solid"/>
                      <a:round/>
                      <a:headEnd type="none" w="med" len="med"/>
                      <a:tailEnd type="none" w="med" len="med"/>
                    </a:lnR>
                    <a:lnT w="9525" cap="flat" cmpd="sng" algn="ctr">
                      <a:solidFill>
                        <a:srgbClr val="F2F2F2"/>
                      </a:solidFill>
                      <a:prstDash val="solid"/>
                      <a:round/>
                      <a:headEnd type="none" w="med" len="med"/>
                      <a:tailEnd type="none" w="med" len="med"/>
                    </a:lnT>
                    <a:lnB w="9525" cap="flat" cmpd="sng" algn="ctr">
                      <a:solidFill>
                        <a:srgbClr val="F2F2F2"/>
                      </a:solidFill>
                      <a:prstDash val="solid"/>
                      <a:round/>
                      <a:headEnd type="none" w="med" len="med"/>
                      <a:tailEnd type="none" w="med" len="med"/>
                    </a:lnB>
                    <a:solidFill>
                      <a:schemeClr val="accent1">
                        <a:alpha val="20000"/>
                      </a:schemeClr>
                    </a:solidFill>
                  </a:tcPr>
                </a:tc>
                <a:tc>
                  <a:txBody>
                    <a:bodyPr/>
                    <a:lstStyle/>
                    <a:p>
                      <a:pPr algn="ctr" fontAlgn="t"/>
                      <a:r>
                        <a:rPr lang="de-DE" sz="1000" dirty="0">
                          <a:solidFill>
                            <a:srgbClr val="1A1A1A"/>
                          </a:solidFill>
                          <a:effectLst/>
                          <a:latin typeface="Arial" panose="020B0604020202020204" pitchFamily="34" charset="0"/>
                        </a:rPr>
                        <a:t>Akzeptabel, </a:t>
                      </a:r>
                    </a:p>
                    <a:p>
                      <a:pPr algn="ctr" fontAlgn="t"/>
                      <a:endParaRPr lang="de-DE" sz="1000" dirty="0">
                        <a:solidFill>
                          <a:srgbClr val="1A1A1A"/>
                        </a:solidFill>
                        <a:effectLst/>
                        <a:latin typeface="Arial" panose="020B0604020202020204" pitchFamily="34" charset="0"/>
                      </a:endParaRPr>
                    </a:p>
                    <a:p>
                      <a:pPr algn="ctr" fontAlgn="t"/>
                      <a:r>
                        <a:rPr lang="de-DE" sz="1000" dirty="0">
                          <a:solidFill>
                            <a:srgbClr val="1A1A1A"/>
                          </a:solidFill>
                          <a:effectLst/>
                          <a:latin typeface="Arial" panose="020B0604020202020204" pitchFamily="34" charset="0"/>
                        </a:rPr>
                        <a:t>(Ersteller und Empfänger einverstanden)</a:t>
                      </a:r>
                    </a:p>
                  </a:txBody>
                  <a:tcPr marL="72000" marR="72000" marT="72000" marB="72000">
                    <a:lnL w="9525" cap="flat" cmpd="sng" algn="ctr">
                      <a:solidFill>
                        <a:srgbClr val="F2F2F2"/>
                      </a:solidFill>
                      <a:prstDash val="solid"/>
                      <a:round/>
                      <a:headEnd type="none" w="med" len="med"/>
                      <a:tailEnd type="none" w="med" len="med"/>
                    </a:lnL>
                    <a:lnR w="9525" cap="flat" cmpd="sng" algn="ctr">
                      <a:solidFill>
                        <a:srgbClr val="F2F2F2"/>
                      </a:solidFill>
                      <a:prstDash val="solid"/>
                      <a:round/>
                      <a:headEnd type="none" w="med" len="med"/>
                      <a:tailEnd type="none" w="med" len="med"/>
                    </a:lnR>
                    <a:lnT w="9525" cap="flat" cmpd="sng" algn="ctr">
                      <a:solidFill>
                        <a:srgbClr val="F2F2F2"/>
                      </a:solidFill>
                      <a:prstDash val="solid"/>
                      <a:round/>
                      <a:headEnd type="none" w="med" len="med"/>
                      <a:tailEnd type="none" w="med" len="med"/>
                    </a:lnT>
                    <a:lnB w="9525" cap="flat" cmpd="sng" algn="ctr">
                      <a:solidFill>
                        <a:srgbClr val="F2F2F2"/>
                      </a:solidFill>
                      <a:prstDash val="solid"/>
                      <a:round/>
                      <a:headEnd type="none" w="med" len="med"/>
                      <a:tailEnd type="none" w="med" len="med"/>
                    </a:lnB>
                    <a:solidFill>
                      <a:schemeClr val="accent2">
                        <a:lumMod val="20000"/>
                        <a:lumOff val="80000"/>
                      </a:schemeClr>
                    </a:solidFill>
                  </a:tcPr>
                </a:tc>
                <a:tc>
                  <a:txBody>
                    <a:bodyPr/>
                    <a:lstStyle/>
                    <a:p>
                      <a:pPr algn="ctr" fontAlgn="t"/>
                      <a:r>
                        <a:rPr lang="de-DE" sz="1000" dirty="0">
                          <a:solidFill>
                            <a:srgbClr val="1A1A1A"/>
                          </a:solidFill>
                          <a:effectLst/>
                          <a:latin typeface="Arial" panose="020B0604020202020204" pitchFamily="34" charset="0"/>
                        </a:rPr>
                        <a:t>Akzeptabel, </a:t>
                      </a:r>
                    </a:p>
                    <a:p>
                      <a:pPr algn="ctr" fontAlgn="t"/>
                      <a:endParaRPr lang="de-DE" sz="1000" dirty="0">
                        <a:solidFill>
                          <a:srgbClr val="1A1A1A"/>
                        </a:solidFill>
                        <a:effectLst/>
                        <a:latin typeface="Arial" panose="020B0604020202020204" pitchFamily="34" charset="0"/>
                      </a:endParaRPr>
                    </a:p>
                    <a:p>
                      <a:pPr algn="ctr" fontAlgn="t"/>
                      <a:r>
                        <a:rPr lang="de-DE" sz="1000" dirty="0">
                          <a:solidFill>
                            <a:srgbClr val="1A1A1A"/>
                          </a:solidFill>
                          <a:effectLst/>
                          <a:latin typeface="Arial" panose="020B0604020202020204" pitchFamily="34" charset="0"/>
                        </a:rPr>
                        <a:t>(Ersteller und Empfänger einverstanden)</a:t>
                      </a:r>
                    </a:p>
                  </a:txBody>
                  <a:tcPr marL="72000" marR="72000" marT="72000" marB="72000">
                    <a:lnL w="9525" cap="flat" cmpd="sng" algn="ctr">
                      <a:solidFill>
                        <a:srgbClr val="F2F2F2"/>
                      </a:solidFill>
                      <a:prstDash val="solid"/>
                      <a:round/>
                      <a:headEnd type="none" w="med" len="med"/>
                      <a:tailEnd type="none" w="med" len="med"/>
                    </a:lnL>
                    <a:lnR w="9525" cap="flat" cmpd="sng" algn="ctr">
                      <a:solidFill>
                        <a:srgbClr val="F2F2F2"/>
                      </a:solidFill>
                      <a:prstDash val="solid"/>
                      <a:round/>
                      <a:headEnd type="none" w="med" len="med"/>
                      <a:tailEnd type="none" w="med" len="med"/>
                    </a:lnR>
                    <a:lnT w="9525" cap="flat" cmpd="sng" algn="ctr">
                      <a:solidFill>
                        <a:srgbClr val="F2F2F2"/>
                      </a:solidFill>
                      <a:prstDash val="solid"/>
                      <a:round/>
                      <a:headEnd type="none" w="med" len="med"/>
                      <a:tailEnd type="none" w="med" len="med"/>
                    </a:lnT>
                    <a:lnB w="9525" cap="flat" cmpd="sng" algn="ctr">
                      <a:solidFill>
                        <a:srgbClr val="F2F2F2"/>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672242691"/>
                  </a:ext>
                </a:extLst>
              </a:tr>
              <a:tr h="720000">
                <a:tc>
                  <a:txBody>
                    <a:bodyPr/>
                    <a:lstStyle/>
                    <a:p>
                      <a:pPr algn="ctr" fontAlgn="t"/>
                      <a:r>
                        <a:rPr lang="pl-PL" sz="1050" b="1" dirty="0">
                          <a:solidFill>
                            <a:srgbClr val="808080"/>
                          </a:solidFill>
                          <a:effectLst/>
                          <a:latin typeface="Arial" panose="020B0604020202020204" pitchFamily="34" charset="0"/>
                        </a:rPr>
                        <a:t>1.01.2026</a:t>
                      </a:r>
                      <a:endParaRPr lang="pl-PL" sz="1050" dirty="0">
                        <a:solidFill>
                          <a:srgbClr val="808080"/>
                        </a:solidFill>
                        <a:effectLst/>
                        <a:latin typeface="Arial" panose="020B0604020202020204" pitchFamily="34" charset="0"/>
                      </a:endParaRPr>
                    </a:p>
                  </a:txBody>
                  <a:tcPr marL="72000" marR="72000" marT="72000" marB="72000">
                    <a:lnL w="9525" cap="flat" cmpd="sng" algn="ctr">
                      <a:noFill/>
                      <a:prstDash val="solid"/>
                      <a:round/>
                      <a:headEnd type="none" w="med" len="med"/>
                      <a:tailEnd type="none" w="med" len="med"/>
                    </a:lnL>
                    <a:lnR w="9525" cap="flat" cmpd="sng" algn="ctr">
                      <a:solidFill>
                        <a:srgbClr val="F2F2F2"/>
                      </a:solidFill>
                      <a:prstDash val="solid"/>
                      <a:round/>
                      <a:headEnd type="none" w="med" len="med"/>
                      <a:tailEnd type="none" w="med" len="med"/>
                    </a:lnR>
                    <a:lnT w="9525" cap="flat" cmpd="sng" algn="ctr">
                      <a:solidFill>
                        <a:srgbClr val="F2F2F2"/>
                      </a:solidFill>
                      <a:prstDash val="solid"/>
                      <a:round/>
                      <a:headEnd type="none" w="med" len="med"/>
                      <a:tailEnd type="none" w="med" len="med"/>
                    </a:lnT>
                    <a:lnB w="9525" cap="flat" cmpd="sng" algn="ctr">
                      <a:solidFill>
                        <a:srgbClr val="F2F2F2"/>
                      </a:solidFill>
                      <a:prstDash val="solid"/>
                      <a:round/>
                      <a:headEnd type="none" w="med" len="med"/>
                      <a:tailEnd type="none" w="med" len="med"/>
                    </a:lnB>
                  </a:tcPr>
                </a:tc>
                <a:tc>
                  <a:txBody>
                    <a:bodyPr/>
                    <a:lstStyle/>
                    <a:p>
                      <a:pPr algn="ctr" fontAlgn="t"/>
                      <a:r>
                        <a:rPr lang="de-DE" sz="1000" dirty="0">
                          <a:solidFill>
                            <a:srgbClr val="1A1A1A"/>
                          </a:solidFill>
                          <a:effectLst/>
                          <a:latin typeface="Arial" panose="020B0604020202020204" pitchFamily="34" charset="0"/>
                        </a:rPr>
                        <a:t>Nicht akzeptabel</a:t>
                      </a:r>
                    </a:p>
                    <a:p>
                      <a:pPr algn="ctr" fontAlgn="t"/>
                      <a:endParaRPr lang="de-DE" sz="1000" dirty="0">
                        <a:solidFill>
                          <a:srgbClr val="1A1A1A"/>
                        </a:solidFill>
                        <a:effectLst/>
                        <a:latin typeface="Arial" panose="020B0604020202020204" pitchFamily="34" charset="0"/>
                      </a:endParaRPr>
                    </a:p>
                    <a:p>
                      <a:pPr algn="ctr" fontAlgn="t"/>
                      <a:r>
                        <a:rPr lang="de-DE" sz="1000" dirty="0">
                          <a:solidFill>
                            <a:srgbClr val="1A1A1A"/>
                          </a:solidFill>
                          <a:effectLst/>
                          <a:latin typeface="Arial" panose="020B0604020202020204" pitchFamily="34" charset="0"/>
                        </a:rPr>
                        <a:t>(Ausnahme: B2C Rechnungen)</a:t>
                      </a:r>
                    </a:p>
                  </a:txBody>
                  <a:tcPr marL="72000" marR="72000" marT="72000" marB="72000">
                    <a:lnL w="9525" cap="flat" cmpd="sng" algn="ctr">
                      <a:solidFill>
                        <a:srgbClr val="F2F2F2"/>
                      </a:solidFill>
                      <a:prstDash val="solid"/>
                      <a:round/>
                      <a:headEnd type="none" w="med" len="med"/>
                      <a:tailEnd type="none" w="med" len="med"/>
                    </a:lnL>
                    <a:lnR w="9525" cap="flat" cmpd="sng" algn="ctr">
                      <a:solidFill>
                        <a:srgbClr val="F2F2F2"/>
                      </a:solidFill>
                      <a:prstDash val="solid"/>
                      <a:round/>
                      <a:headEnd type="none" w="med" len="med"/>
                      <a:tailEnd type="none" w="med" len="med"/>
                    </a:lnR>
                    <a:lnT w="9525" cap="flat" cmpd="sng" algn="ctr">
                      <a:solidFill>
                        <a:srgbClr val="F2F2F2"/>
                      </a:solidFill>
                      <a:prstDash val="solid"/>
                      <a:round/>
                      <a:headEnd type="none" w="med" len="med"/>
                      <a:tailEnd type="none" w="med" len="med"/>
                    </a:lnT>
                    <a:lnB w="9525" cap="flat" cmpd="sng" algn="ctr">
                      <a:solidFill>
                        <a:srgbClr val="F2F2F2"/>
                      </a:solidFill>
                      <a:prstDash val="solid"/>
                      <a:round/>
                      <a:headEnd type="none" w="med" len="med"/>
                      <a:tailEnd type="none" w="med" len="med"/>
                    </a:lnB>
                    <a:solidFill>
                      <a:srgbClr val="9510AC">
                        <a:alpha val="20000"/>
                      </a:srgbClr>
                    </a:solidFill>
                  </a:tcPr>
                </a:tc>
                <a:tc>
                  <a:txBody>
                    <a:bodyPr/>
                    <a:lstStyle/>
                    <a:p>
                      <a:pPr algn="ctr" fontAlgn="t"/>
                      <a:r>
                        <a:rPr lang="de-DE" sz="1000" dirty="0">
                          <a:solidFill>
                            <a:srgbClr val="1A1A1A"/>
                          </a:solidFill>
                          <a:effectLst/>
                          <a:latin typeface="Arial" panose="020B0604020202020204" pitchFamily="34" charset="0"/>
                        </a:rPr>
                        <a:t>Obligatorisch </a:t>
                      </a:r>
                    </a:p>
                    <a:p>
                      <a:pPr algn="ctr" fontAlgn="t"/>
                      <a:endParaRPr lang="de-DE" sz="1000" dirty="0">
                        <a:solidFill>
                          <a:srgbClr val="1A1A1A"/>
                        </a:solidFill>
                        <a:effectLst/>
                        <a:latin typeface="Arial" panose="020B0604020202020204" pitchFamily="34" charset="0"/>
                      </a:endParaRPr>
                    </a:p>
                    <a:p>
                      <a:pPr algn="ctr" fontAlgn="t"/>
                      <a:r>
                        <a:rPr lang="de-DE" sz="1000" dirty="0">
                          <a:solidFill>
                            <a:srgbClr val="1A1A1A"/>
                          </a:solidFill>
                          <a:effectLst/>
                          <a:latin typeface="Arial" panose="020B0604020202020204" pitchFamily="34" charset="0"/>
                        </a:rPr>
                        <a:t>(Erstellung nach CEN)</a:t>
                      </a:r>
                    </a:p>
                  </a:txBody>
                  <a:tcPr marL="72000" marR="72000" marT="72000" marB="72000">
                    <a:lnL w="9525" cap="flat" cmpd="sng" algn="ctr">
                      <a:solidFill>
                        <a:srgbClr val="F2F2F2"/>
                      </a:solidFill>
                      <a:prstDash val="solid"/>
                      <a:round/>
                      <a:headEnd type="none" w="med" len="med"/>
                      <a:tailEnd type="none" w="med" len="med"/>
                    </a:lnL>
                    <a:lnR w="9525" cap="flat" cmpd="sng" algn="ctr">
                      <a:solidFill>
                        <a:srgbClr val="F2F2F2"/>
                      </a:solidFill>
                      <a:prstDash val="solid"/>
                      <a:round/>
                      <a:headEnd type="none" w="med" len="med"/>
                      <a:tailEnd type="none" w="med" len="med"/>
                    </a:lnR>
                    <a:lnT w="9525" cap="flat" cmpd="sng" algn="ctr">
                      <a:solidFill>
                        <a:srgbClr val="F2F2F2"/>
                      </a:solidFill>
                      <a:prstDash val="solid"/>
                      <a:round/>
                      <a:headEnd type="none" w="med" len="med"/>
                      <a:tailEnd type="none" w="med" len="med"/>
                    </a:lnT>
                    <a:lnB w="9525" cap="flat" cmpd="sng" algn="ctr">
                      <a:solidFill>
                        <a:srgbClr val="F2F2F2"/>
                      </a:solidFill>
                      <a:prstDash val="solid"/>
                      <a:round/>
                      <a:headEnd type="none" w="med" len="med"/>
                      <a:tailEnd type="none" w="med" len="med"/>
                    </a:lnB>
                    <a:solidFill>
                      <a:schemeClr val="accent1">
                        <a:alpha val="20000"/>
                      </a:schemeClr>
                    </a:solidFill>
                  </a:tcPr>
                </a:tc>
                <a:tc>
                  <a:txBody>
                    <a:bodyPr/>
                    <a:lstStyle/>
                    <a:p>
                      <a:pPr algn="ctr" fontAlgn="t"/>
                      <a:r>
                        <a:rPr lang="de-DE" sz="1000" dirty="0">
                          <a:solidFill>
                            <a:srgbClr val="1A1A1A"/>
                          </a:solidFill>
                          <a:effectLst/>
                          <a:latin typeface="Arial" panose="020B0604020202020204" pitchFamily="34" charset="0"/>
                        </a:rPr>
                        <a:t>Akzeptabel, </a:t>
                      </a:r>
                    </a:p>
                    <a:p>
                      <a:pPr algn="ctr" fontAlgn="t"/>
                      <a:endParaRPr lang="de-DE" sz="1000" dirty="0">
                        <a:solidFill>
                          <a:srgbClr val="1A1A1A"/>
                        </a:solidFill>
                        <a:effectLst/>
                        <a:latin typeface="Arial" panose="020B0604020202020204" pitchFamily="34" charset="0"/>
                      </a:endParaRPr>
                    </a:p>
                    <a:p>
                      <a:pPr algn="ctr" fontAlgn="t"/>
                      <a:r>
                        <a:rPr lang="de-DE" sz="1000" dirty="0">
                          <a:solidFill>
                            <a:srgbClr val="1A1A1A"/>
                          </a:solidFill>
                          <a:effectLst/>
                          <a:latin typeface="Arial" panose="020B0604020202020204" pitchFamily="34" charset="0"/>
                        </a:rPr>
                        <a:t>(Ersteller und Empfänger einverstanden)</a:t>
                      </a:r>
                    </a:p>
                  </a:txBody>
                  <a:tcPr marL="72000" marR="72000" marT="72000" marB="72000">
                    <a:lnL w="9525" cap="flat" cmpd="sng" algn="ctr">
                      <a:solidFill>
                        <a:srgbClr val="F2F2F2"/>
                      </a:solidFill>
                      <a:prstDash val="solid"/>
                      <a:round/>
                      <a:headEnd type="none" w="med" len="med"/>
                      <a:tailEnd type="none" w="med" len="med"/>
                    </a:lnL>
                    <a:lnR w="9525" cap="flat" cmpd="sng" algn="ctr">
                      <a:solidFill>
                        <a:srgbClr val="F2F2F2"/>
                      </a:solidFill>
                      <a:prstDash val="solid"/>
                      <a:round/>
                      <a:headEnd type="none" w="med" len="med"/>
                      <a:tailEnd type="none" w="med" len="med"/>
                    </a:lnR>
                    <a:lnT w="9525" cap="flat" cmpd="sng" algn="ctr">
                      <a:solidFill>
                        <a:srgbClr val="F2F2F2"/>
                      </a:solidFill>
                      <a:prstDash val="solid"/>
                      <a:round/>
                      <a:headEnd type="none" w="med" len="med"/>
                      <a:tailEnd type="none" w="med" len="med"/>
                    </a:lnT>
                    <a:lnB w="9525" cap="flat" cmpd="sng" algn="ctr">
                      <a:solidFill>
                        <a:srgbClr val="F2F2F2"/>
                      </a:solidFill>
                      <a:prstDash val="solid"/>
                      <a:round/>
                      <a:headEnd type="none" w="med" len="med"/>
                      <a:tailEnd type="none" w="med" len="med"/>
                    </a:lnB>
                    <a:solidFill>
                      <a:schemeClr val="accent2">
                        <a:lumMod val="20000"/>
                        <a:lumOff val="80000"/>
                      </a:schemeClr>
                    </a:solidFill>
                  </a:tcPr>
                </a:tc>
                <a:tc>
                  <a:txBody>
                    <a:bodyPr/>
                    <a:lstStyle/>
                    <a:p>
                      <a:pPr algn="ctr" fontAlgn="t"/>
                      <a:r>
                        <a:rPr lang="de-DE" sz="1000" dirty="0">
                          <a:solidFill>
                            <a:srgbClr val="1A1A1A"/>
                          </a:solidFill>
                          <a:effectLst/>
                          <a:latin typeface="Arial" panose="020B0604020202020204" pitchFamily="34" charset="0"/>
                        </a:rPr>
                        <a:t>Nicht akzeptabel</a:t>
                      </a:r>
                    </a:p>
                  </a:txBody>
                  <a:tcPr marL="72000" marR="72000" marT="72000" marB="72000">
                    <a:lnL w="9525" cap="flat" cmpd="sng" algn="ctr">
                      <a:solidFill>
                        <a:srgbClr val="F2F2F2"/>
                      </a:solidFill>
                      <a:prstDash val="solid"/>
                      <a:round/>
                      <a:headEnd type="none" w="med" len="med"/>
                      <a:tailEnd type="none" w="med" len="med"/>
                    </a:lnL>
                    <a:lnR w="9525" cap="flat" cmpd="sng" algn="ctr">
                      <a:solidFill>
                        <a:srgbClr val="F2F2F2"/>
                      </a:solidFill>
                      <a:prstDash val="solid"/>
                      <a:round/>
                      <a:headEnd type="none" w="med" len="med"/>
                      <a:tailEnd type="none" w="med" len="med"/>
                    </a:lnR>
                    <a:lnT w="9525" cap="flat" cmpd="sng" algn="ctr">
                      <a:solidFill>
                        <a:srgbClr val="F2F2F2"/>
                      </a:solidFill>
                      <a:prstDash val="solid"/>
                      <a:round/>
                      <a:headEnd type="none" w="med" len="med"/>
                      <a:tailEnd type="none" w="med" len="med"/>
                    </a:lnT>
                    <a:lnB w="9525" cap="flat" cmpd="sng" algn="ctr">
                      <a:solidFill>
                        <a:srgbClr val="F2F2F2"/>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689953545"/>
                  </a:ext>
                </a:extLst>
              </a:tr>
              <a:tr h="720000">
                <a:tc>
                  <a:txBody>
                    <a:bodyPr/>
                    <a:lstStyle/>
                    <a:p>
                      <a:pPr algn="ctr" fontAlgn="t"/>
                      <a:r>
                        <a:rPr lang="pl-PL" sz="1050" b="1" dirty="0">
                          <a:solidFill>
                            <a:srgbClr val="808080"/>
                          </a:solidFill>
                          <a:effectLst/>
                          <a:latin typeface="Arial" panose="020B0604020202020204" pitchFamily="34" charset="0"/>
                        </a:rPr>
                        <a:t>1.01.2027</a:t>
                      </a:r>
                      <a:endParaRPr lang="pl-PL" sz="1050" dirty="0">
                        <a:solidFill>
                          <a:srgbClr val="808080"/>
                        </a:solidFill>
                        <a:effectLst/>
                        <a:latin typeface="Arial" panose="020B0604020202020204" pitchFamily="34" charset="0"/>
                      </a:endParaRPr>
                    </a:p>
                  </a:txBody>
                  <a:tcPr marL="72000" marR="72000" marT="72000" marB="72000">
                    <a:lnL w="9525" cap="flat" cmpd="sng" algn="ctr">
                      <a:noFill/>
                      <a:prstDash val="solid"/>
                      <a:round/>
                      <a:headEnd type="none" w="med" len="med"/>
                      <a:tailEnd type="none" w="med" len="med"/>
                    </a:lnL>
                    <a:lnR w="9525" cap="flat" cmpd="sng" algn="ctr">
                      <a:solidFill>
                        <a:srgbClr val="F2F2F2"/>
                      </a:solidFill>
                      <a:prstDash val="solid"/>
                      <a:round/>
                      <a:headEnd type="none" w="med" len="med"/>
                      <a:tailEnd type="none" w="med" len="med"/>
                    </a:lnR>
                    <a:lnT w="9525" cap="flat" cmpd="sng" algn="ctr">
                      <a:solidFill>
                        <a:srgbClr val="F2F2F2"/>
                      </a:solidFill>
                      <a:prstDash val="solid"/>
                      <a:round/>
                      <a:headEnd type="none" w="med" len="med"/>
                      <a:tailEnd type="none" w="med" len="med"/>
                    </a:lnT>
                    <a:lnB w="9525" cap="flat" cmpd="sng" algn="ctr">
                      <a:solidFill>
                        <a:srgbClr val="F2F2F2"/>
                      </a:solidFill>
                      <a:prstDash val="solid"/>
                      <a:round/>
                      <a:headEnd type="none" w="med" len="med"/>
                      <a:tailEnd type="none" w="med" len="med"/>
                    </a:lnB>
                  </a:tcPr>
                </a:tc>
                <a:tc>
                  <a:txBody>
                    <a:bodyPr/>
                    <a:lstStyle/>
                    <a:p>
                      <a:pPr algn="ctr" fontAlgn="t"/>
                      <a:r>
                        <a:rPr lang="de-DE" sz="1000" dirty="0">
                          <a:solidFill>
                            <a:srgbClr val="1A1A1A"/>
                          </a:solidFill>
                          <a:effectLst/>
                          <a:latin typeface="Arial" panose="020B0604020202020204" pitchFamily="34" charset="0"/>
                        </a:rPr>
                        <a:t>Nicht akzeptabel</a:t>
                      </a:r>
                    </a:p>
                    <a:p>
                      <a:pPr algn="ctr" fontAlgn="t"/>
                      <a:endParaRPr lang="de-DE" sz="1000" dirty="0">
                        <a:solidFill>
                          <a:srgbClr val="1A1A1A"/>
                        </a:solidFill>
                        <a:effectLst/>
                        <a:latin typeface="Arial" panose="020B0604020202020204" pitchFamily="34" charset="0"/>
                      </a:endParaRPr>
                    </a:p>
                    <a:p>
                      <a:pPr algn="ctr" fontAlgn="t"/>
                      <a:r>
                        <a:rPr lang="de-DE" sz="1000" dirty="0">
                          <a:solidFill>
                            <a:srgbClr val="1A1A1A"/>
                          </a:solidFill>
                          <a:effectLst/>
                          <a:latin typeface="Arial" panose="020B0604020202020204" pitchFamily="34" charset="0"/>
                        </a:rPr>
                        <a:t>(Ausnahme: B2C bzw. einfache Rechnungen)</a:t>
                      </a:r>
                    </a:p>
                  </a:txBody>
                  <a:tcPr marL="72000" marR="72000" marT="72000" marB="72000">
                    <a:lnL w="9525" cap="flat" cmpd="sng" algn="ctr">
                      <a:solidFill>
                        <a:srgbClr val="F2F2F2"/>
                      </a:solidFill>
                      <a:prstDash val="solid"/>
                      <a:round/>
                      <a:headEnd type="none" w="med" len="med"/>
                      <a:tailEnd type="none" w="med" len="med"/>
                    </a:lnL>
                    <a:lnR w="9525" cap="flat" cmpd="sng" algn="ctr">
                      <a:solidFill>
                        <a:srgbClr val="F2F2F2"/>
                      </a:solidFill>
                      <a:prstDash val="solid"/>
                      <a:round/>
                      <a:headEnd type="none" w="med" len="med"/>
                      <a:tailEnd type="none" w="med" len="med"/>
                    </a:lnR>
                    <a:lnT w="9525" cap="flat" cmpd="sng" algn="ctr">
                      <a:solidFill>
                        <a:srgbClr val="F2F2F2"/>
                      </a:solidFill>
                      <a:prstDash val="solid"/>
                      <a:round/>
                      <a:headEnd type="none" w="med" len="med"/>
                      <a:tailEnd type="none" w="med" len="med"/>
                    </a:lnT>
                    <a:lnB w="9525" cap="flat" cmpd="sng" algn="ctr">
                      <a:solidFill>
                        <a:srgbClr val="F2F2F2"/>
                      </a:solidFill>
                      <a:prstDash val="solid"/>
                      <a:round/>
                      <a:headEnd type="none" w="med" len="med"/>
                      <a:tailEnd type="none" w="med" len="med"/>
                    </a:lnB>
                    <a:solidFill>
                      <a:srgbClr val="9510AC">
                        <a:alpha val="20000"/>
                      </a:srgbClr>
                    </a:solidFill>
                  </a:tcPr>
                </a:tc>
                <a:tc>
                  <a:txBody>
                    <a:bodyPr/>
                    <a:lstStyle/>
                    <a:p>
                      <a:pPr algn="ctr" fontAlgn="t"/>
                      <a:r>
                        <a:rPr lang="de-DE" sz="1000" dirty="0">
                          <a:solidFill>
                            <a:srgbClr val="1A1A1A"/>
                          </a:solidFill>
                          <a:effectLst/>
                          <a:latin typeface="Arial" panose="020B0604020202020204" pitchFamily="34" charset="0"/>
                        </a:rPr>
                        <a:t>Obligatorisch </a:t>
                      </a:r>
                    </a:p>
                    <a:p>
                      <a:pPr algn="ctr" fontAlgn="t"/>
                      <a:endParaRPr lang="de-DE" sz="1000" dirty="0">
                        <a:solidFill>
                          <a:srgbClr val="1A1A1A"/>
                        </a:solidFill>
                        <a:effectLst/>
                        <a:latin typeface="Arial" panose="020B0604020202020204" pitchFamily="34" charset="0"/>
                      </a:endParaRPr>
                    </a:p>
                    <a:p>
                      <a:pPr algn="ctr" fontAlgn="t"/>
                      <a:r>
                        <a:rPr lang="de-DE" sz="1000" dirty="0">
                          <a:solidFill>
                            <a:srgbClr val="1A1A1A"/>
                          </a:solidFill>
                          <a:effectLst/>
                          <a:latin typeface="Arial" panose="020B0604020202020204" pitchFamily="34" charset="0"/>
                        </a:rPr>
                        <a:t>(Erstellung nach CEN)</a:t>
                      </a:r>
                    </a:p>
                  </a:txBody>
                  <a:tcPr marL="72000" marR="72000" marT="72000" marB="72000">
                    <a:lnL w="9525" cap="flat" cmpd="sng" algn="ctr">
                      <a:solidFill>
                        <a:srgbClr val="F2F2F2"/>
                      </a:solidFill>
                      <a:prstDash val="solid"/>
                      <a:round/>
                      <a:headEnd type="none" w="med" len="med"/>
                      <a:tailEnd type="none" w="med" len="med"/>
                    </a:lnL>
                    <a:lnR w="9525" cap="flat" cmpd="sng" algn="ctr">
                      <a:solidFill>
                        <a:srgbClr val="F2F2F2"/>
                      </a:solidFill>
                      <a:prstDash val="solid"/>
                      <a:round/>
                      <a:headEnd type="none" w="med" len="med"/>
                      <a:tailEnd type="none" w="med" len="med"/>
                    </a:lnR>
                    <a:lnT w="9525" cap="flat" cmpd="sng" algn="ctr">
                      <a:solidFill>
                        <a:srgbClr val="F2F2F2"/>
                      </a:solidFill>
                      <a:prstDash val="solid"/>
                      <a:round/>
                      <a:headEnd type="none" w="med" len="med"/>
                      <a:tailEnd type="none" w="med" len="med"/>
                    </a:lnT>
                    <a:lnB w="9525" cap="flat" cmpd="sng" algn="ctr">
                      <a:solidFill>
                        <a:srgbClr val="F2F2F2"/>
                      </a:solidFill>
                      <a:prstDash val="solid"/>
                      <a:round/>
                      <a:headEnd type="none" w="med" len="med"/>
                      <a:tailEnd type="none" w="med" len="med"/>
                    </a:lnB>
                    <a:solidFill>
                      <a:schemeClr val="accent1">
                        <a:alpha val="20000"/>
                      </a:schemeClr>
                    </a:solidFill>
                  </a:tcPr>
                </a:tc>
                <a:tc>
                  <a:txBody>
                    <a:bodyPr/>
                    <a:lstStyle/>
                    <a:p>
                      <a:pPr algn="ctr" fontAlgn="t"/>
                      <a:r>
                        <a:rPr lang="de-DE" sz="1000" dirty="0">
                          <a:solidFill>
                            <a:srgbClr val="1A1A1A"/>
                          </a:solidFill>
                          <a:effectLst/>
                          <a:latin typeface="Arial" panose="020B0604020202020204" pitchFamily="34" charset="0"/>
                        </a:rPr>
                        <a:t>Akzeptabel, </a:t>
                      </a:r>
                    </a:p>
                    <a:p>
                      <a:pPr algn="ctr" fontAlgn="t"/>
                      <a:endParaRPr lang="de-DE" sz="1000" dirty="0">
                        <a:solidFill>
                          <a:srgbClr val="1A1A1A"/>
                        </a:solidFill>
                        <a:effectLst/>
                        <a:latin typeface="Arial" panose="020B0604020202020204" pitchFamily="34" charset="0"/>
                      </a:endParaRPr>
                    </a:p>
                    <a:p>
                      <a:pPr algn="ctr" fontAlgn="t"/>
                      <a:r>
                        <a:rPr lang="de-DE" sz="1000" dirty="0">
                          <a:solidFill>
                            <a:srgbClr val="1A1A1A"/>
                          </a:solidFill>
                          <a:effectLst/>
                          <a:latin typeface="Arial" panose="020B0604020202020204" pitchFamily="34" charset="0"/>
                        </a:rPr>
                        <a:t>(Ersteller und Empfänger einverstanden)</a:t>
                      </a:r>
                    </a:p>
                  </a:txBody>
                  <a:tcPr marL="72000" marR="72000" marT="72000" marB="72000">
                    <a:lnL w="9525" cap="flat" cmpd="sng" algn="ctr">
                      <a:solidFill>
                        <a:srgbClr val="F2F2F2"/>
                      </a:solidFill>
                      <a:prstDash val="solid"/>
                      <a:round/>
                      <a:headEnd type="none" w="med" len="med"/>
                      <a:tailEnd type="none" w="med" len="med"/>
                    </a:lnL>
                    <a:lnR w="9525" cap="flat" cmpd="sng" algn="ctr">
                      <a:solidFill>
                        <a:srgbClr val="F2F2F2"/>
                      </a:solidFill>
                      <a:prstDash val="solid"/>
                      <a:round/>
                      <a:headEnd type="none" w="med" len="med"/>
                      <a:tailEnd type="none" w="med" len="med"/>
                    </a:lnR>
                    <a:lnT w="9525" cap="flat" cmpd="sng" algn="ctr">
                      <a:solidFill>
                        <a:srgbClr val="F2F2F2"/>
                      </a:solidFill>
                      <a:prstDash val="solid"/>
                      <a:round/>
                      <a:headEnd type="none" w="med" len="med"/>
                      <a:tailEnd type="none" w="med" len="med"/>
                    </a:lnT>
                    <a:lnB w="9525" cap="flat" cmpd="sng" algn="ctr">
                      <a:solidFill>
                        <a:srgbClr val="F2F2F2"/>
                      </a:solidFill>
                      <a:prstDash val="solid"/>
                      <a:round/>
                      <a:headEnd type="none" w="med" len="med"/>
                      <a:tailEnd type="none" w="med" len="med"/>
                    </a:lnB>
                    <a:solidFill>
                      <a:schemeClr val="accent2">
                        <a:lumMod val="20000"/>
                        <a:lumOff val="80000"/>
                      </a:schemeClr>
                    </a:solidFill>
                  </a:tcPr>
                </a:tc>
                <a:tc>
                  <a:txBody>
                    <a:bodyPr/>
                    <a:lstStyle/>
                    <a:p>
                      <a:pPr algn="ctr" fontAlgn="t"/>
                      <a:r>
                        <a:rPr lang="de-DE" sz="1000" dirty="0">
                          <a:solidFill>
                            <a:srgbClr val="1A1A1A"/>
                          </a:solidFill>
                          <a:effectLst/>
                          <a:latin typeface="Arial" panose="020B0604020202020204" pitchFamily="34" charset="0"/>
                        </a:rPr>
                        <a:t>Nicht akzeptabel</a:t>
                      </a:r>
                    </a:p>
                  </a:txBody>
                  <a:tcPr marL="72000" marR="72000" marT="72000" marB="72000">
                    <a:lnL w="9525" cap="flat" cmpd="sng" algn="ctr">
                      <a:solidFill>
                        <a:srgbClr val="F2F2F2"/>
                      </a:solidFill>
                      <a:prstDash val="solid"/>
                      <a:round/>
                      <a:headEnd type="none" w="med" len="med"/>
                      <a:tailEnd type="none" w="med" len="med"/>
                    </a:lnL>
                    <a:lnR w="9525" cap="flat" cmpd="sng" algn="ctr">
                      <a:solidFill>
                        <a:srgbClr val="F2F2F2"/>
                      </a:solidFill>
                      <a:prstDash val="solid"/>
                      <a:round/>
                      <a:headEnd type="none" w="med" len="med"/>
                      <a:tailEnd type="none" w="med" len="med"/>
                    </a:lnR>
                    <a:lnT w="9525" cap="flat" cmpd="sng" algn="ctr">
                      <a:solidFill>
                        <a:srgbClr val="F2F2F2"/>
                      </a:solidFill>
                      <a:prstDash val="solid"/>
                      <a:round/>
                      <a:headEnd type="none" w="med" len="med"/>
                      <a:tailEnd type="none" w="med" len="med"/>
                    </a:lnT>
                    <a:lnB w="9525" cap="flat" cmpd="sng" algn="ctr">
                      <a:solidFill>
                        <a:srgbClr val="F2F2F2"/>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829670339"/>
                  </a:ext>
                </a:extLst>
              </a:tr>
              <a:tr h="720000">
                <a:tc>
                  <a:txBody>
                    <a:bodyPr/>
                    <a:lstStyle/>
                    <a:p>
                      <a:pPr algn="ctr" fontAlgn="t"/>
                      <a:r>
                        <a:rPr lang="pl-PL" sz="1050" b="1" dirty="0">
                          <a:solidFill>
                            <a:srgbClr val="808080"/>
                          </a:solidFill>
                          <a:effectLst/>
                          <a:latin typeface="Arial" panose="020B0604020202020204" pitchFamily="34" charset="0"/>
                        </a:rPr>
                        <a:t>1.01.2028</a:t>
                      </a:r>
                      <a:endParaRPr lang="pl-PL" sz="1050" dirty="0">
                        <a:solidFill>
                          <a:srgbClr val="808080"/>
                        </a:solidFill>
                        <a:effectLst/>
                        <a:latin typeface="Arial" panose="020B0604020202020204" pitchFamily="34" charset="0"/>
                      </a:endParaRPr>
                    </a:p>
                  </a:txBody>
                  <a:tcPr marL="72000" marR="72000" marT="72000" marB="72000">
                    <a:lnL w="9525" cap="flat" cmpd="sng" algn="ctr">
                      <a:noFill/>
                      <a:prstDash val="solid"/>
                      <a:round/>
                      <a:headEnd type="none" w="med" len="med"/>
                      <a:tailEnd type="none" w="med" len="med"/>
                    </a:lnL>
                    <a:lnR w="9525" cap="flat" cmpd="sng" algn="ctr">
                      <a:solidFill>
                        <a:srgbClr val="F2F2F2"/>
                      </a:solidFill>
                      <a:prstDash val="solid"/>
                      <a:round/>
                      <a:headEnd type="none" w="med" len="med"/>
                      <a:tailEnd type="none" w="med" len="med"/>
                    </a:lnR>
                    <a:lnT w="9525" cap="flat" cmpd="sng" algn="ctr">
                      <a:solidFill>
                        <a:srgbClr val="F2F2F2"/>
                      </a:solidFill>
                      <a:prstDash val="solid"/>
                      <a:round/>
                      <a:headEnd type="none" w="med" len="med"/>
                      <a:tailEnd type="none" w="med" len="med"/>
                    </a:lnT>
                    <a:lnB w="9525" cap="flat" cmpd="sng" algn="ctr">
                      <a:noFill/>
                      <a:prstDash val="solid"/>
                      <a:round/>
                      <a:headEnd type="none" w="med" len="med"/>
                      <a:tailEnd type="none" w="med" len="med"/>
                    </a:lnB>
                  </a:tcPr>
                </a:tc>
                <a:tc>
                  <a:txBody>
                    <a:bodyPr/>
                    <a:lstStyle/>
                    <a:p>
                      <a:pPr algn="ctr" fontAlgn="t"/>
                      <a:r>
                        <a:rPr lang="de-DE" sz="1000" dirty="0">
                          <a:solidFill>
                            <a:srgbClr val="1A1A1A"/>
                          </a:solidFill>
                          <a:effectLst/>
                          <a:latin typeface="Arial" panose="020B0604020202020204" pitchFamily="34" charset="0"/>
                        </a:rPr>
                        <a:t>Nicht akzeptabel</a:t>
                      </a:r>
                    </a:p>
                    <a:p>
                      <a:pPr algn="ctr" fontAlgn="t"/>
                      <a:endParaRPr lang="de-DE" sz="1000" dirty="0">
                        <a:solidFill>
                          <a:srgbClr val="1A1A1A"/>
                        </a:solidFill>
                        <a:effectLst/>
                        <a:latin typeface="Arial" panose="020B0604020202020204" pitchFamily="34" charset="0"/>
                      </a:endParaRPr>
                    </a:p>
                    <a:p>
                      <a:pPr algn="ctr" fontAlgn="t"/>
                      <a:r>
                        <a:rPr lang="de-DE" sz="1000" dirty="0">
                          <a:solidFill>
                            <a:srgbClr val="1A1A1A"/>
                          </a:solidFill>
                          <a:effectLst/>
                          <a:latin typeface="Arial" panose="020B0604020202020204" pitchFamily="34" charset="0"/>
                        </a:rPr>
                        <a:t>(Ausnahme: B2C bzw. einfache Rechnungen)</a:t>
                      </a:r>
                    </a:p>
                  </a:txBody>
                  <a:tcPr marL="72000" marR="72000" marT="72000" marB="72000">
                    <a:lnL w="9525" cap="flat" cmpd="sng" algn="ctr">
                      <a:solidFill>
                        <a:srgbClr val="F2F2F2"/>
                      </a:solidFill>
                      <a:prstDash val="solid"/>
                      <a:round/>
                      <a:headEnd type="none" w="med" len="med"/>
                      <a:tailEnd type="none" w="med" len="med"/>
                    </a:lnL>
                    <a:lnR w="9525" cap="flat" cmpd="sng" algn="ctr">
                      <a:solidFill>
                        <a:srgbClr val="F2F2F2"/>
                      </a:solidFill>
                      <a:prstDash val="solid"/>
                      <a:round/>
                      <a:headEnd type="none" w="med" len="med"/>
                      <a:tailEnd type="none" w="med" len="med"/>
                    </a:lnR>
                    <a:lnT w="9525" cap="flat" cmpd="sng" algn="ctr">
                      <a:solidFill>
                        <a:srgbClr val="F2F2F2"/>
                      </a:solidFill>
                      <a:prstDash val="solid"/>
                      <a:round/>
                      <a:headEnd type="none" w="med" len="med"/>
                      <a:tailEnd type="none" w="med" len="med"/>
                    </a:lnT>
                    <a:lnB w="9525" cap="flat" cmpd="sng" algn="ctr">
                      <a:noFill/>
                      <a:prstDash val="solid"/>
                      <a:round/>
                      <a:headEnd type="none" w="med" len="med"/>
                      <a:tailEnd type="none" w="med" len="med"/>
                    </a:lnB>
                    <a:solidFill>
                      <a:srgbClr val="9510AC">
                        <a:alpha val="20000"/>
                      </a:srgbClr>
                    </a:solidFill>
                  </a:tcPr>
                </a:tc>
                <a:tc>
                  <a:txBody>
                    <a:bodyPr/>
                    <a:lstStyle/>
                    <a:p>
                      <a:pPr algn="ctr" fontAlgn="t"/>
                      <a:r>
                        <a:rPr lang="de-DE" sz="1000" dirty="0">
                          <a:solidFill>
                            <a:srgbClr val="1A1A1A"/>
                          </a:solidFill>
                          <a:effectLst/>
                          <a:latin typeface="Arial" panose="020B0604020202020204" pitchFamily="34" charset="0"/>
                        </a:rPr>
                        <a:t>Obligatorisch </a:t>
                      </a:r>
                    </a:p>
                    <a:p>
                      <a:pPr algn="ctr" fontAlgn="t"/>
                      <a:endParaRPr lang="de-DE" sz="1000" dirty="0">
                        <a:solidFill>
                          <a:srgbClr val="1A1A1A"/>
                        </a:solidFill>
                        <a:effectLst/>
                        <a:latin typeface="Arial" panose="020B0604020202020204" pitchFamily="34" charset="0"/>
                      </a:endParaRPr>
                    </a:p>
                    <a:p>
                      <a:pPr algn="ctr" fontAlgn="t"/>
                      <a:r>
                        <a:rPr lang="de-DE" sz="1000" dirty="0">
                          <a:solidFill>
                            <a:srgbClr val="1A1A1A"/>
                          </a:solidFill>
                          <a:effectLst/>
                          <a:latin typeface="Arial" panose="020B0604020202020204" pitchFamily="34" charset="0"/>
                        </a:rPr>
                        <a:t>(Erstellung nach CEN)</a:t>
                      </a:r>
                    </a:p>
                  </a:txBody>
                  <a:tcPr marL="72000" marR="72000" marT="72000" marB="72000">
                    <a:lnL w="9525" cap="flat" cmpd="sng" algn="ctr">
                      <a:solidFill>
                        <a:srgbClr val="F2F2F2"/>
                      </a:solidFill>
                      <a:prstDash val="solid"/>
                      <a:round/>
                      <a:headEnd type="none" w="med" len="med"/>
                      <a:tailEnd type="none" w="med" len="med"/>
                    </a:lnL>
                    <a:lnR w="9525" cap="flat" cmpd="sng" algn="ctr">
                      <a:solidFill>
                        <a:srgbClr val="F2F2F2"/>
                      </a:solidFill>
                      <a:prstDash val="solid"/>
                      <a:round/>
                      <a:headEnd type="none" w="med" len="med"/>
                      <a:tailEnd type="none" w="med" len="med"/>
                    </a:lnR>
                    <a:lnT w="9525" cap="flat" cmpd="sng" algn="ctr">
                      <a:solidFill>
                        <a:srgbClr val="F2F2F2"/>
                      </a:solidFill>
                      <a:prstDash val="solid"/>
                      <a:round/>
                      <a:headEnd type="none" w="med" len="med"/>
                      <a:tailEnd type="none" w="med" len="med"/>
                    </a:lnT>
                    <a:lnB w="9525" cap="flat" cmpd="sng" algn="ctr">
                      <a:noFill/>
                      <a:prstDash val="solid"/>
                      <a:round/>
                      <a:headEnd type="none" w="med" len="med"/>
                      <a:tailEnd type="none" w="med" len="med"/>
                    </a:lnB>
                    <a:solidFill>
                      <a:schemeClr val="accent1">
                        <a:alpha val="20000"/>
                      </a:schemeClr>
                    </a:solidFill>
                  </a:tcPr>
                </a:tc>
                <a:tc>
                  <a:txBody>
                    <a:bodyPr/>
                    <a:lstStyle/>
                    <a:p>
                      <a:pPr algn="ctr" fontAlgn="t"/>
                      <a:r>
                        <a:rPr lang="de-DE" sz="1000" dirty="0">
                          <a:solidFill>
                            <a:srgbClr val="1A1A1A"/>
                          </a:solidFill>
                          <a:effectLst/>
                          <a:latin typeface="Arial" panose="020B0604020202020204" pitchFamily="34" charset="0"/>
                        </a:rPr>
                        <a:t>Nicht akzeptabel</a:t>
                      </a:r>
                    </a:p>
                  </a:txBody>
                  <a:tcPr marL="72000" marR="72000" marT="72000" marB="72000">
                    <a:lnL w="9525" cap="flat" cmpd="sng" algn="ctr">
                      <a:solidFill>
                        <a:srgbClr val="F2F2F2"/>
                      </a:solidFill>
                      <a:prstDash val="solid"/>
                      <a:round/>
                      <a:headEnd type="none" w="med" len="med"/>
                      <a:tailEnd type="none" w="med" len="med"/>
                    </a:lnL>
                    <a:lnR w="9525" cap="flat" cmpd="sng" algn="ctr">
                      <a:solidFill>
                        <a:srgbClr val="F2F2F2"/>
                      </a:solidFill>
                      <a:prstDash val="solid"/>
                      <a:round/>
                      <a:headEnd type="none" w="med" len="med"/>
                      <a:tailEnd type="none" w="med" len="med"/>
                    </a:lnR>
                    <a:lnT w="9525" cap="flat" cmpd="sng" algn="ctr">
                      <a:solidFill>
                        <a:srgbClr val="F2F2F2"/>
                      </a:solidFill>
                      <a:prstDash val="solid"/>
                      <a:round/>
                      <a:headEnd type="none" w="med" len="med"/>
                      <a:tailEnd type="none" w="med" len="med"/>
                    </a:lnT>
                    <a:lnB w="9525" cap="flat" cmpd="sng" algn="ctr">
                      <a:noFill/>
                      <a:prstDash val="solid"/>
                      <a:round/>
                      <a:headEnd type="none" w="med" len="med"/>
                      <a:tailEnd type="none" w="med" len="med"/>
                    </a:lnB>
                    <a:solidFill>
                      <a:schemeClr val="accent2">
                        <a:lumMod val="20000"/>
                        <a:lumOff val="80000"/>
                      </a:schemeClr>
                    </a:solidFill>
                  </a:tcPr>
                </a:tc>
                <a:tc>
                  <a:txBody>
                    <a:bodyPr/>
                    <a:lstStyle/>
                    <a:p>
                      <a:pPr algn="ctr" fontAlgn="t"/>
                      <a:r>
                        <a:rPr lang="de-DE" sz="1000" dirty="0">
                          <a:solidFill>
                            <a:srgbClr val="1A1A1A"/>
                          </a:solidFill>
                          <a:effectLst/>
                          <a:latin typeface="Arial" panose="020B0604020202020204" pitchFamily="34" charset="0"/>
                        </a:rPr>
                        <a:t>Nicht akzeptabel</a:t>
                      </a:r>
                    </a:p>
                  </a:txBody>
                  <a:tcPr marL="72000" marR="72000" marT="72000" marB="72000">
                    <a:lnL w="9525" cap="flat" cmpd="sng" algn="ctr">
                      <a:solidFill>
                        <a:srgbClr val="F2F2F2"/>
                      </a:solidFill>
                      <a:prstDash val="solid"/>
                      <a:round/>
                      <a:headEnd type="none" w="med" len="med"/>
                      <a:tailEnd type="none" w="med" len="med"/>
                    </a:lnL>
                    <a:lnR w="9525" cap="flat" cmpd="sng" algn="ctr">
                      <a:solidFill>
                        <a:srgbClr val="F2F2F2"/>
                      </a:solidFill>
                      <a:prstDash val="solid"/>
                      <a:round/>
                      <a:headEnd type="none" w="med" len="med"/>
                      <a:tailEnd type="none" w="med" len="med"/>
                    </a:lnR>
                    <a:lnT w="9525" cap="flat" cmpd="sng" algn="ctr">
                      <a:solidFill>
                        <a:srgbClr val="F2F2F2"/>
                      </a:solidFill>
                      <a:prstDash val="solid"/>
                      <a:round/>
                      <a:headEnd type="none" w="med" len="med"/>
                      <a:tailEnd type="none" w="med" len="med"/>
                    </a:lnT>
                    <a:lnB w="9525" cap="flat" cmpd="sng" algn="ctr">
                      <a:no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416010268"/>
                  </a:ext>
                </a:extLst>
              </a:tr>
            </a:tbl>
          </a:graphicData>
        </a:graphic>
      </p:graphicFrame>
    </p:spTree>
    <p:extLst>
      <p:ext uri="{BB962C8B-B14F-4D97-AF65-F5344CB8AC3E}">
        <p14:creationId xmlns:p14="http://schemas.microsoft.com/office/powerpoint/2010/main" val="22827096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rostokąt zaokrąglony 4">
            <a:extLst>
              <a:ext uri="{FF2B5EF4-FFF2-40B4-BE49-F238E27FC236}">
                <a16:creationId xmlns:a16="http://schemas.microsoft.com/office/drawing/2014/main" id="{8D545FAC-F198-7B47-1916-633BB414944E}"/>
              </a:ext>
            </a:extLst>
          </p:cNvPr>
          <p:cNvSpPr/>
          <p:nvPr/>
        </p:nvSpPr>
        <p:spPr>
          <a:xfrm>
            <a:off x="6672263" y="800708"/>
            <a:ext cx="4146550" cy="5256584"/>
          </a:xfrm>
          <a:prstGeom prst="roundRect">
            <a:avLst>
              <a:gd name="adj" fmla="val 7666"/>
            </a:avLst>
          </a:prstGeom>
          <a:noFill/>
          <a:ln w="25400">
            <a:gradFill>
              <a:gsLst>
                <a:gs pos="0">
                  <a:schemeClr val="tx2"/>
                </a:gs>
                <a:gs pos="100000">
                  <a:schemeClr val="accent1"/>
                </a:gs>
              </a:gsLst>
              <a:lin ang="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 name="Prostokąt zaokrąglony 2">
            <a:extLst>
              <a:ext uri="{FF2B5EF4-FFF2-40B4-BE49-F238E27FC236}">
                <a16:creationId xmlns:a16="http://schemas.microsoft.com/office/drawing/2014/main" id="{49C1B24C-B3B2-F1D0-AD05-A64030772BA6}"/>
              </a:ext>
            </a:extLst>
          </p:cNvPr>
          <p:cNvSpPr/>
          <p:nvPr/>
        </p:nvSpPr>
        <p:spPr>
          <a:xfrm>
            <a:off x="1373188" y="800708"/>
            <a:ext cx="4146550" cy="5256584"/>
          </a:xfrm>
          <a:prstGeom prst="roundRect">
            <a:avLst>
              <a:gd name="adj" fmla="val 7666"/>
            </a:avLst>
          </a:prstGeom>
          <a:noFill/>
          <a:ln w="25400">
            <a:gradFill>
              <a:gsLst>
                <a:gs pos="0">
                  <a:schemeClr val="tx2"/>
                </a:gs>
                <a:gs pos="100000">
                  <a:schemeClr val="accent2"/>
                </a:gs>
              </a:gsLst>
              <a:lin ang="108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 name="pole tekstowe 3">
            <a:extLst>
              <a:ext uri="{FF2B5EF4-FFF2-40B4-BE49-F238E27FC236}">
                <a16:creationId xmlns:a16="http://schemas.microsoft.com/office/drawing/2014/main" id="{2D6A461B-5F01-8CFF-A1EF-6BC8A2196AE9}"/>
              </a:ext>
            </a:extLst>
          </p:cNvPr>
          <p:cNvSpPr txBox="1"/>
          <p:nvPr/>
        </p:nvSpPr>
        <p:spPr>
          <a:xfrm>
            <a:off x="1833563" y="1520788"/>
            <a:ext cx="2765425" cy="3816424"/>
          </a:xfrm>
          <a:prstGeom prst="rect">
            <a:avLst/>
          </a:prstGeom>
        </p:spPr>
        <p:txBody>
          <a:bodyPr vert="horz" wrap="square" lIns="0" tIns="45720" rIns="0" bIns="45720" rtlCol="0" anchor="ctr">
            <a:normAutofit/>
          </a:bodyPr>
          <a:lstStyle/>
          <a:p>
            <a:pPr marL="230400" marR="0" lvl="1" indent="-230400" fontAlgn="base">
              <a:lnSpc>
                <a:spcPct val="120000"/>
              </a:lnSpc>
              <a:spcBef>
                <a:spcPts val="400"/>
              </a:spcBef>
              <a:spcAft>
                <a:spcPts val="400"/>
              </a:spcAft>
              <a:buClr>
                <a:srgbClr val="009DE0"/>
              </a:buClr>
              <a:buFont typeface="Wingdings" pitchFamily="2" charset="2"/>
              <a:buChar char="§"/>
              <a:tabLst/>
              <a:defRPr/>
            </a:pPr>
            <a:r>
              <a:rPr lang="pl-PL" dirty="0" err="1">
                <a:solidFill>
                  <a:srgbClr val="FFFFFF"/>
                </a:solidFill>
              </a:rPr>
              <a:t>Keine</a:t>
            </a:r>
            <a:r>
              <a:rPr lang="pl-PL" dirty="0">
                <a:solidFill>
                  <a:srgbClr val="FFFFFF"/>
                </a:solidFill>
              </a:rPr>
              <a:t> </a:t>
            </a:r>
            <a:r>
              <a:rPr lang="pl-PL" dirty="0" err="1">
                <a:solidFill>
                  <a:srgbClr val="FFFFFF"/>
                </a:solidFill>
              </a:rPr>
              <a:t>Zentralplattform</a:t>
            </a:r>
            <a:endParaRPr lang="pl-PL" dirty="0">
              <a:solidFill>
                <a:srgbClr val="FFFFFF"/>
              </a:solidFill>
            </a:endParaRPr>
          </a:p>
          <a:p>
            <a:pPr marL="230400" marR="0" lvl="1" indent="-230400" fontAlgn="base">
              <a:lnSpc>
                <a:spcPct val="120000"/>
              </a:lnSpc>
              <a:spcBef>
                <a:spcPts val="400"/>
              </a:spcBef>
              <a:spcAft>
                <a:spcPts val="400"/>
              </a:spcAft>
              <a:buClr>
                <a:srgbClr val="009DE0"/>
              </a:buClr>
              <a:buFont typeface="Wingdings" pitchFamily="2" charset="2"/>
              <a:buChar char="§"/>
              <a:tabLst/>
              <a:defRPr/>
            </a:pPr>
            <a:r>
              <a:rPr lang="pl-PL" sz="1800" dirty="0">
                <a:solidFill>
                  <a:srgbClr val="FFFFFF"/>
                </a:solidFill>
              </a:rPr>
              <a:t>Report</a:t>
            </a:r>
            <a:r>
              <a:rPr lang="de-DE" sz="1800" dirty="0">
                <a:solidFill>
                  <a:srgbClr val="FFFFFF"/>
                </a:solidFill>
              </a:rPr>
              <a:t>ing</a:t>
            </a:r>
            <a:r>
              <a:rPr lang="pl-PL" sz="1800" dirty="0">
                <a:solidFill>
                  <a:srgbClr val="FFFFFF"/>
                </a:solidFill>
              </a:rPr>
              <a:t> </a:t>
            </a:r>
            <a:r>
              <a:rPr lang="de-DE" dirty="0">
                <a:solidFill>
                  <a:srgbClr val="FFFFFF"/>
                </a:solidFill>
              </a:rPr>
              <a:t>erst später</a:t>
            </a:r>
            <a:endParaRPr lang="pl-PL" dirty="0">
              <a:solidFill>
                <a:srgbClr val="FFFFFF"/>
              </a:solidFill>
            </a:endParaRPr>
          </a:p>
          <a:p>
            <a:pPr marL="230400" marR="0" lvl="1" indent="-230400" fontAlgn="base">
              <a:lnSpc>
                <a:spcPct val="120000"/>
              </a:lnSpc>
              <a:spcBef>
                <a:spcPts val="400"/>
              </a:spcBef>
              <a:spcAft>
                <a:spcPts val="400"/>
              </a:spcAft>
              <a:buClr>
                <a:srgbClr val="009DE0"/>
              </a:buClr>
              <a:buFont typeface="Wingdings" pitchFamily="2" charset="2"/>
              <a:buChar char="§"/>
              <a:tabLst/>
              <a:defRPr/>
            </a:pPr>
            <a:r>
              <a:rPr lang="de-DE" dirty="0">
                <a:solidFill>
                  <a:srgbClr val="FFFFFF"/>
                </a:solidFill>
              </a:rPr>
              <a:t>Definition einer Rechnung nach Richtlinie</a:t>
            </a:r>
            <a:endParaRPr lang="pl-PL" dirty="0">
              <a:solidFill>
                <a:srgbClr val="FFFFFF"/>
              </a:solidFill>
            </a:endParaRPr>
          </a:p>
          <a:p>
            <a:pPr marL="230400" marR="0" lvl="1" indent="-230400" fontAlgn="base">
              <a:lnSpc>
                <a:spcPct val="120000"/>
              </a:lnSpc>
              <a:spcBef>
                <a:spcPts val="400"/>
              </a:spcBef>
              <a:spcAft>
                <a:spcPts val="400"/>
              </a:spcAft>
              <a:buClr>
                <a:srgbClr val="009DE0"/>
              </a:buClr>
              <a:buFont typeface="Wingdings" pitchFamily="2" charset="2"/>
              <a:buChar char="§"/>
              <a:tabLst/>
              <a:defRPr/>
            </a:pPr>
            <a:r>
              <a:rPr lang="de-DE" dirty="0" err="1">
                <a:solidFill>
                  <a:srgbClr val="FFFFFF"/>
                </a:solidFill>
              </a:rPr>
              <a:t>Ausschluß</a:t>
            </a:r>
            <a:r>
              <a:rPr lang="de-DE" dirty="0">
                <a:solidFill>
                  <a:srgbClr val="FFFFFF"/>
                </a:solidFill>
              </a:rPr>
              <a:t> der einfachen Rechnungen</a:t>
            </a:r>
            <a:endParaRPr lang="en-US" sz="1800" dirty="0">
              <a:solidFill>
                <a:srgbClr val="FFFFFF"/>
              </a:solidFill>
            </a:endParaRPr>
          </a:p>
        </p:txBody>
      </p:sp>
      <p:sp>
        <p:nvSpPr>
          <p:cNvPr id="6" name="pole tekstowe 5">
            <a:extLst>
              <a:ext uri="{FF2B5EF4-FFF2-40B4-BE49-F238E27FC236}">
                <a16:creationId xmlns:a16="http://schemas.microsoft.com/office/drawing/2014/main" id="{79547927-00F1-F53B-D9CA-25F487C3AAF2}"/>
              </a:ext>
            </a:extLst>
          </p:cNvPr>
          <p:cNvSpPr txBox="1"/>
          <p:nvPr/>
        </p:nvSpPr>
        <p:spPr>
          <a:xfrm>
            <a:off x="7680775" y="1772816"/>
            <a:ext cx="2678261" cy="3816424"/>
          </a:xfrm>
          <a:prstGeom prst="rect">
            <a:avLst/>
          </a:prstGeom>
        </p:spPr>
        <p:txBody>
          <a:bodyPr vert="horz" wrap="square" lIns="0" tIns="45720" rIns="0" bIns="45720" rtlCol="0" anchor="ctr">
            <a:normAutofit/>
          </a:bodyPr>
          <a:lstStyle/>
          <a:p>
            <a:pPr marL="230400" marR="0" lvl="1" indent="-230400" fontAlgn="base">
              <a:lnSpc>
                <a:spcPct val="120000"/>
              </a:lnSpc>
              <a:spcBef>
                <a:spcPts val="400"/>
              </a:spcBef>
              <a:spcAft>
                <a:spcPts val="400"/>
              </a:spcAft>
              <a:buClr>
                <a:schemeClr val="accent1"/>
              </a:buClr>
              <a:buFont typeface="Wingdings" pitchFamily="2" charset="2"/>
              <a:buChar char="§"/>
              <a:tabLst/>
              <a:defRPr/>
            </a:pPr>
            <a:r>
              <a:rPr lang="de-DE" sz="1800" dirty="0" err="1">
                <a:solidFill>
                  <a:srgbClr val="FFFFFF"/>
                </a:solidFill>
              </a:rPr>
              <a:t>Zentralplatform</a:t>
            </a:r>
            <a:endParaRPr lang="pl-PL" sz="1800" dirty="0">
              <a:solidFill>
                <a:srgbClr val="FFFFFF"/>
              </a:solidFill>
            </a:endParaRPr>
          </a:p>
          <a:p>
            <a:pPr marL="230400" marR="0" lvl="1" indent="-230400" fontAlgn="base">
              <a:lnSpc>
                <a:spcPct val="120000"/>
              </a:lnSpc>
              <a:spcBef>
                <a:spcPts val="400"/>
              </a:spcBef>
              <a:spcAft>
                <a:spcPts val="400"/>
              </a:spcAft>
              <a:buClr>
                <a:schemeClr val="accent1"/>
              </a:buClr>
              <a:buFont typeface="Wingdings" pitchFamily="2" charset="2"/>
              <a:buChar char="§"/>
              <a:tabLst/>
              <a:defRPr/>
            </a:pPr>
            <a:r>
              <a:rPr lang="de-DE" dirty="0">
                <a:solidFill>
                  <a:srgbClr val="FFFFFF"/>
                </a:solidFill>
              </a:rPr>
              <a:t>C</a:t>
            </a:r>
            <a:r>
              <a:rPr lang="pl-PL" dirty="0" err="1">
                <a:solidFill>
                  <a:srgbClr val="FFFFFF"/>
                </a:solidFill>
              </a:rPr>
              <a:t>learance</a:t>
            </a:r>
            <a:r>
              <a:rPr lang="de-DE" dirty="0">
                <a:solidFill>
                  <a:srgbClr val="FFFFFF"/>
                </a:solidFill>
              </a:rPr>
              <a:t> Modell (mehr als Reporting)</a:t>
            </a:r>
            <a:endParaRPr lang="pl-PL" sz="1800" dirty="0">
              <a:solidFill>
                <a:srgbClr val="FFFFFF"/>
              </a:solidFill>
            </a:endParaRPr>
          </a:p>
          <a:p>
            <a:pPr marL="230400" lvl="1" indent="-230400" fontAlgn="base">
              <a:lnSpc>
                <a:spcPct val="120000"/>
              </a:lnSpc>
              <a:spcBef>
                <a:spcPts val="400"/>
              </a:spcBef>
              <a:spcAft>
                <a:spcPts val="400"/>
              </a:spcAft>
              <a:buClr>
                <a:schemeClr val="accent1"/>
              </a:buClr>
              <a:buFont typeface="Wingdings" pitchFamily="2" charset="2"/>
              <a:buChar char="§"/>
              <a:defRPr/>
            </a:pPr>
            <a:r>
              <a:rPr lang="de-DE" sz="1800" dirty="0">
                <a:solidFill>
                  <a:srgbClr val="FFFFFF"/>
                </a:solidFill>
              </a:rPr>
              <a:t>Gesetzliche Definition einer Rechnung</a:t>
            </a:r>
            <a:endParaRPr lang="pl-PL" sz="1800" dirty="0">
              <a:solidFill>
                <a:srgbClr val="FFFFFF"/>
              </a:solidFill>
            </a:endParaRPr>
          </a:p>
          <a:p>
            <a:pPr marL="230400" lvl="1" indent="-230400" fontAlgn="base">
              <a:lnSpc>
                <a:spcPct val="120000"/>
              </a:lnSpc>
              <a:spcBef>
                <a:spcPts val="400"/>
              </a:spcBef>
              <a:spcAft>
                <a:spcPts val="400"/>
              </a:spcAft>
              <a:buClr>
                <a:schemeClr val="accent1"/>
              </a:buClr>
              <a:buFont typeface="Wingdings" pitchFamily="2" charset="2"/>
              <a:buChar char="§"/>
              <a:defRPr/>
            </a:pPr>
            <a:r>
              <a:rPr lang="de-DE" dirty="0">
                <a:solidFill>
                  <a:srgbClr val="FFFFFF"/>
                </a:solidFill>
              </a:rPr>
              <a:t>Kein </a:t>
            </a:r>
            <a:r>
              <a:rPr lang="de-DE" dirty="0" err="1">
                <a:solidFill>
                  <a:srgbClr val="FFFFFF"/>
                </a:solidFill>
              </a:rPr>
              <a:t>Ausschluß</a:t>
            </a:r>
            <a:r>
              <a:rPr lang="de-DE" dirty="0">
                <a:solidFill>
                  <a:srgbClr val="FFFFFF"/>
                </a:solidFill>
              </a:rPr>
              <a:t> der einfachen Rechnungen</a:t>
            </a:r>
            <a:endParaRPr lang="pl-PL" sz="1800" dirty="0">
              <a:solidFill>
                <a:srgbClr val="FFFFFF"/>
              </a:solidFill>
            </a:endParaRPr>
          </a:p>
          <a:p>
            <a:pPr marL="230400" lvl="1" indent="-230400" fontAlgn="base">
              <a:lnSpc>
                <a:spcPct val="120000"/>
              </a:lnSpc>
              <a:spcBef>
                <a:spcPts val="400"/>
              </a:spcBef>
              <a:spcAft>
                <a:spcPts val="400"/>
              </a:spcAft>
              <a:buClr>
                <a:schemeClr val="accent1"/>
              </a:buClr>
              <a:buFont typeface="Wingdings" pitchFamily="2" charset="2"/>
              <a:buChar char="§"/>
              <a:defRPr/>
            </a:pPr>
            <a:endParaRPr lang="pl-PL" sz="1800" dirty="0">
              <a:solidFill>
                <a:srgbClr val="FFFFFF"/>
              </a:solidFill>
            </a:endParaRPr>
          </a:p>
          <a:p>
            <a:pPr marL="230400" marR="0" lvl="1" indent="-230400" fontAlgn="base">
              <a:lnSpc>
                <a:spcPct val="120000"/>
              </a:lnSpc>
              <a:spcBef>
                <a:spcPts val="400"/>
              </a:spcBef>
              <a:spcAft>
                <a:spcPts val="400"/>
              </a:spcAft>
              <a:buClr>
                <a:schemeClr val="accent1"/>
              </a:buClr>
              <a:buFont typeface="Wingdings" pitchFamily="2" charset="2"/>
              <a:buChar char="§"/>
              <a:tabLst/>
              <a:defRPr/>
            </a:pPr>
            <a:endParaRPr lang="pl-PL" sz="1800" dirty="0">
              <a:solidFill>
                <a:srgbClr val="FFFFFF"/>
              </a:solidFill>
            </a:endParaRPr>
          </a:p>
        </p:txBody>
      </p:sp>
      <p:grpSp>
        <p:nvGrpSpPr>
          <p:cNvPr id="8" name="Grupa 7">
            <a:extLst>
              <a:ext uri="{FF2B5EF4-FFF2-40B4-BE49-F238E27FC236}">
                <a16:creationId xmlns:a16="http://schemas.microsoft.com/office/drawing/2014/main" id="{454B5CDE-BCCB-FBC3-99C0-636BF2077E92}"/>
              </a:ext>
            </a:extLst>
          </p:cNvPr>
          <p:cNvGrpSpPr/>
          <p:nvPr/>
        </p:nvGrpSpPr>
        <p:grpSpPr>
          <a:xfrm>
            <a:off x="4713287" y="2046287"/>
            <a:ext cx="2765426" cy="2765426"/>
            <a:chOff x="4713287" y="2046287"/>
            <a:chExt cx="2765426" cy="2765426"/>
          </a:xfrm>
        </p:grpSpPr>
        <p:sp>
          <p:nvSpPr>
            <p:cNvPr id="7" name="Owal 6">
              <a:extLst>
                <a:ext uri="{FF2B5EF4-FFF2-40B4-BE49-F238E27FC236}">
                  <a16:creationId xmlns:a16="http://schemas.microsoft.com/office/drawing/2014/main" id="{5169BB73-B8D4-C523-6CAC-AC80B84791F2}"/>
                </a:ext>
              </a:extLst>
            </p:cNvPr>
            <p:cNvSpPr/>
            <p:nvPr/>
          </p:nvSpPr>
          <p:spPr>
            <a:xfrm>
              <a:off x="4713287" y="2046287"/>
              <a:ext cx="2765426" cy="2765426"/>
            </a:xfrm>
            <a:prstGeom prst="ellipse">
              <a:avLst/>
            </a:prstGeom>
            <a:gradFill>
              <a:gsLst>
                <a:gs pos="0">
                  <a:srgbClr val="0A85FF">
                    <a:alpha val="14509"/>
                  </a:srgbClr>
                </a:gs>
                <a:gs pos="26000">
                  <a:srgbClr val="0A85FF">
                    <a:alpha val="14509"/>
                  </a:srgbClr>
                </a:gs>
                <a:gs pos="100000">
                  <a:srgbClr val="0A85FF">
                    <a:alpha val="34901"/>
                  </a:srgbClr>
                </a:gs>
              </a:gsLst>
              <a:lin ang="6000000" scaled="0"/>
            </a:gradFill>
            <a:ln w="9525" cap="flat" cmpd="sng">
              <a:solidFill>
                <a:schemeClr val="lt2">
                  <a:alpha val="17254"/>
                </a:schemeClr>
              </a:solidFill>
              <a:prstDash val="solid"/>
              <a:miter lim="800000"/>
              <a:headEnd type="none" w="sm" len="sm"/>
              <a:tailEnd type="none" w="sm" len="sm"/>
            </a:ln>
          </p:spPr>
          <p:txBody>
            <a:bodyPr spcFirstLastPara="1" wrap="none" lIns="72000" tIns="0" rIns="72000" bIns="0" anchor="ctr" anchorCtr="0">
              <a:noAutofit/>
            </a:bodyPr>
            <a:lstStyle/>
            <a:p>
              <a:pPr algn="ctr">
                <a:spcBef>
                  <a:spcPts val="400"/>
                </a:spcBef>
                <a:spcAft>
                  <a:spcPts val="400"/>
                </a:spcAft>
                <a:buClr>
                  <a:srgbClr val="000000"/>
                </a:buClr>
                <a:buSzPts val="1400"/>
              </a:pPr>
              <a:endParaRPr lang="pl-PL" sz="2400" b="1" kern="0" dirty="0">
                <a:solidFill>
                  <a:srgbClr val="FFFFFF"/>
                </a:solidFill>
                <a:latin typeface="Roboto"/>
                <a:ea typeface="Roboto"/>
              </a:endParaRPr>
            </a:p>
          </p:txBody>
        </p:sp>
        <p:sp>
          <p:nvSpPr>
            <p:cNvPr id="2" name="Owal 1">
              <a:extLst>
                <a:ext uri="{FF2B5EF4-FFF2-40B4-BE49-F238E27FC236}">
                  <a16:creationId xmlns:a16="http://schemas.microsoft.com/office/drawing/2014/main" id="{D8B67CD1-0F58-65FD-8074-C45CA0901ABF}"/>
                </a:ext>
              </a:extLst>
            </p:cNvPr>
            <p:cNvSpPr/>
            <p:nvPr/>
          </p:nvSpPr>
          <p:spPr>
            <a:xfrm>
              <a:off x="4871864" y="2204864"/>
              <a:ext cx="2448272" cy="2448272"/>
            </a:xfrm>
            <a:prstGeom prst="ellipse">
              <a:avLst/>
            </a:prstGeom>
            <a:gradFill>
              <a:gsLst>
                <a:gs pos="0">
                  <a:srgbClr val="0A85FF">
                    <a:alpha val="14509"/>
                  </a:srgbClr>
                </a:gs>
                <a:gs pos="26000">
                  <a:srgbClr val="0A85FF">
                    <a:alpha val="14509"/>
                  </a:srgbClr>
                </a:gs>
                <a:gs pos="100000">
                  <a:srgbClr val="0A85FF">
                    <a:alpha val="34901"/>
                  </a:srgbClr>
                </a:gs>
              </a:gsLst>
              <a:lin ang="6000000" scaled="0"/>
            </a:gradFill>
            <a:ln w="9525" cap="flat" cmpd="sng">
              <a:solidFill>
                <a:schemeClr val="lt2">
                  <a:alpha val="17254"/>
                </a:schemeClr>
              </a:solidFill>
              <a:prstDash val="solid"/>
              <a:miter lim="800000"/>
              <a:headEnd type="none" w="sm" len="sm"/>
              <a:tailEnd type="none" w="sm" len="sm"/>
            </a:ln>
          </p:spPr>
          <p:txBody>
            <a:bodyPr spcFirstLastPara="1" wrap="square" lIns="72000" tIns="0" rIns="72000" bIns="0" anchor="ctr" anchorCtr="0">
              <a:noAutofit/>
            </a:bodyPr>
            <a:lstStyle/>
            <a:p>
              <a:pPr algn="ctr">
                <a:spcBef>
                  <a:spcPts val="400"/>
                </a:spcBef>
                <a:spcAft>
                  <a:spcPts val="400"/>
                </a:spcAft>
                <a:buClr>
                  <a:srgbClr val="000000"/>
                </a:buClr>
                <a:buSzPts val="1400"/>
              </a:pPr>
              <a:r>
                <a:rPr lang="de-DE" sz="2000" b="1" kern="0" dirty="0">
                  <a:solidFill>
                    <a:srgbClr val="FFFFFF"/>
                  </a:solidFill>
                  <a:latin typeface="Roboto"/>
                  <a:ea typeface="Roboto"/>
                </a:rPr>
                <a:t>Deutschland</a:t>
              </a:r>
            </a:p>
            <a:p>
              <a:pPr algn="ctr">
                <a:spcBef>
                  <a:spcPts val="400"/>
                </a:spcBef>
                <a:spcAft>
                  <a:spcPts val="400"/>
                </a:spcAft>
                <a:buClr>
                  <a:srgbClr val="000000"/>
                </a:buClr>
                <a:buSzPts val="1400"/>
              </a:pPr>
              <a:r>
                <a:rPr lang="de-DE" sz="2000" b="1" kern="0" dirty="0">
                  <a:solidFill>
                    <a:srgbClr val="FFFFFF"/>
                  </a:solidFill>
                  <a:latin typeface="Roboto"/>
                  <a:ea typeface="Roboto"/>
                </a:rPr>
                <a:t>vs.</a:t>
              </a:r>
            </a:p>
            <a:p>
              <a:pPr algn="ctr">
                <a:spcBef>
                  <a:spcPts val="400"/>
                </a:spcBef>
                <a:spcAft>
                  <a:spcPts val="400"/>
                </a:spcAft>
                <a:buClr>
                  <a:srgbClr val="000000"/>
                </a:buClr>
                <a:buSzPts val="1400"/>
              </a:pPr>
              <a:r>
                <a:rPr lang="de-DE" sz="2000" b="1" kern="0" dirty="0">
                  <a:solidFill>
                    <a:srgbClr val="FFFFFF"/>
                  </a:solidFill>
                  <a:latin typeface="Roboto"/>
                  <a:ea typeface="Roboto"/>
                </a:rPr>
                <a:t>Italien</a:t>
              </a:r>
              <a:endParaRPr lang="pl-PL" sz="2000" b="1" kern="0" dirty="0">
                <a:solidFill>
                  <a:srgbClr val="FFFFFF"/>
                </a:solidFill>
                <a:latin typeface="Roboto"/>
                <a:ea typeface="Roboto"/>
              </a:endParaRPr>
            </a:p>
          </p:txBody>
        </p:sp>
      </p:grpSp>
    </p:spTree>
    <p:extLst>
      <p:ext uri="{BB962C8B-B14F-4D97-AF65-F5344CB8AC3E}">
        <p14:creationId xmlns:p14="http://schemas.microsoft.com/office/powerpoint/2010/main" val="17879575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2F3F3D3-0D54-9C32-74CD-F33581FADF5C}"/>
              </a:ext>
            </a:extLst>
          </p:cNvPr>
          <p:cNvSpPr>
            <a:spLocks noGrp="1"/>
          </p:cNvSpPr>
          <p:nvPr>
            <p:ph type="title"/>
          </p:nvPr>
        </p:nvSpPr>
        <p:spPr/>
        <p:txBody>
          <a:bodyPr/>
          <a:lstStyle/>
          <a:p>
            <a:r>
              <a:rPr lang="pl-PL" dirty="0" err="1"/>
              <a:t>Rechnungstypen</a:t>
            </a:r>
            <a:endParaRPr lang="pl-PL" dirty="0"/>
          </a:p>
        </p:txBody>
      </p:sp>
      <p:pic>
        <p:nvPicPr>
          <p:cNvPr id="3" name="Obraz 2">
            <a:extLst>
              <a:ext uri="{FF2B5EF4-FFF2-40B4-BE49-F238E27FC236}">
                <a16:creationId xmlns:a16="http://schemas.microsoft.com/office/drawing/2014/main" id="{9A969CBA-D18A-42EA-395A-959F65209534}"/>
              </a:ext>
            </a:extLst>
          </p:cNvPr>
          <p:cNvPicPr>
            <a:picLocks noChangeAspect="1"/>
          </p:cNvPicPr>
          <p:nvPr/>
        </p:nvPicPr>
        <p:blipFill rotWithShape="1">
          <a:blip r:embed="rId2">
            <a:extLst>
              <a:ext uri="{28A0092B-C50C-407E-A947-70E740481C1C}">
                <a14:useLocalDpi xmlns:a14="http://schemas.microsoft.com/office/drawing/2010/main" val="0"/>
              </a:ext>
            </a:extLst>
          </a:blip>
          <a:srcRect b="23351"/>
          <a:stretch/>
        </p:blipFill>
        <p:spPr>
          <a:xfrm>
            <a:off x="0" y="1632720"/>
            <a:ext cx="12192000" cy="5256585"/>
          </a:xfrm>
          <a:prstGeom prst="rect">
            <a:avLst/>
          </a:prstGeom>
        </p:spPr>
      </p:pic>
      <p:sp>
        <p:nvSpPr>
          <p:cNvPr id="4" name="pole tekstowe 5">
            <a:extLst>
              <a:ext uri="{FF2B5EF4-FFF2-40B4-BE49-F238E27FC236}">
                <a16:creationId xmlns:a16="http://schemas.microsoft.com/office/drawing/2014/main" id="{752AE0BC-2B30-ED8C-7EA5-8DDE248621AD}"/>
              </a:ext>
            </a:extLst>
          </p:cNvPr>
          <p:cNvSpPr txBox="1"/>
          <p:nvPr/>
        </p:nvSpPr>
        <p:spPr>
          <a:xfrm>
            <a:off x="411893" y="2726187"/>
            <a:ext cx="2515756" cy="2240613"/>
          </a:xfrm>
          <a:prstGeom prst="rect">
            <a:avLst/>
          </a:prstGeom>
          <a:noFill/>
        </p:spPr>
        <p:txBody>
          <a:bodyPr wrap="square">
            <a:sp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spcBef>
                <a:spcPts val="400"/>
              </a:spcBef>
              <a:spcAft>
                <a:spcPts val="400"/>
              </a:spcAft>
            </a:pPr>
            <a:r>
              <a:rPr lang="pl-PL" sz="1600" b="1" dirty="0" err="1">
                <a:solidFill>
                  <a:schemeClr val="bg1"/>
                </a:solidFill>
                <a:cs typeface="Times New Roman" panose="02020603050405020304" pitchFamily="18" charset="0"/>
              </a:rPr>
              <a:t>Rechnung</a:t>
            </a:r>
            <a:r>
              <a:rPr lang="pl-PL" sz="1600" b="1" dirty="0">
                <a:solidFill>
                  <a:schemeClr val="bg1"/>
                </a:solidFill>
                <a:cs typeface="Times New Roman" panose="02020603050405020304" pitchFamily="18" charset="0"/>
              </a:rPr>
              <a:t>: </a:t>
            </a:r>
          </a:p>
          <a:p>
            <a:pPr>
              <a:lnSpc>
                <a:spcPct val="120000"/>
              </a:lnSpc>
              <a:spcBef>
                <a:spcPts val="400"/>
              </a:spcBef>
              <a:spcAft>
                <a:spcPts val="400"/>
              </a:spcAft>
            </a:pPr>
            <a:r>
              <a:rPr lang="de-DE" sz="1600" dirty="0">
                <a:solidFill>
                  <a:schemeClr val="bg1"/>
                </a:solidFill>
                <a:cs typeface="Times New Roman" panose="02020603050405020304" pitchFamily="18" charset="0"/>
              </a:rPr>
              <a:t>Ein Dokument, das eine Transaktion zwischen einem Lieferanten und einem Käufer detailliert beschreibt und aufzeichnet.</a:t>
            </a:r>
            <a:endParaRPr lang="pl-PL" sz="1600" dirty="0">
              <a:solidFill>
                <a:schemeClr val="bg1"/>
              </a:solidFill>
              <a:cs typeface="Times New Roman" panose="02020603050405020304" pitchFamily="18" charset="0"/>
            </a:endParaRPr>
          </a:p>
        </p:txBody>
      </p:sp>
      <p:sp>
        <p:nvSpPr>
          <p:cNvPr id="5" name="pole tekstowe 6">
            <a:extLst>
              <a:ext uri="{FF2B5EF4-FFF2-40B4-BE49-F238E27FC236}">
                <a16:creationId xmlns:a16="http://schemas.microsoft.com/office/drawing/2014/main" id="{7539D90E-89AE-75AC-ECD3-1B2095B612D9}"/>
              </a:ext>
            </a:extLst>
          </p:cNvPr>
          <p:cNvSpPr txBox="1"/>
          <p:nvPr/>
        </p:nvSpPr>
        <p:spPr>
          <a:xfrm>
            <a:off x="6248401" y="2680020"/>
            <a:ext cx="2523459" cy="1945148"/>
          </a:xfrm>
          <a:prstGeom prst="rect">
            <a:avLst/>
          </a:prstGeom>
          <a:noFill/>
        </p:spPr>
        <p:txBody>
          <a:bodyPr wrap="square">
            <a:sp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spcBef>
                <a:spcPts val="400"/>
              </a:spcBef>
              <a:spcAft>
                <a:spcPts val="400"/>
              </a:spcAft>
            </a:pPr>
            <a:r>
              <a:rPr lang="pl-PL" sz="1600" b="1" dirty="0" err="1">
                <a:solidFill>
                  <a:schemeClr val="bg1"/>
                </a:solidFill>
                <a:cs typeface="Times New Roman" panose="02020603050405020304" pitchFamily="18" charset="0"/>
              </a:rPr>
              <a:t>Lastschrift</a:t>
            </a:r>
            <a:r>
              <a:rPr lang="pl-PL" sz="1600" b="1" dirty="0">
                <a:solidFill>
                  <a:schemeClr val="bg1"/>
                </a:solidFill>
                <a:cs typeface="Times New Roman" panose="02020603050405020304" pitchFamily="18" charset="0"/>
              </a:rPr>
              <a:t>: </a:t>
            </a:r>
          </a:p>
          <a:p>
            <a:pPr>
              <a:lnSpc>
                <a:spcPct val="120000"/>
              </a:lnSpc>
              <a:spcBef>
                <a:spcPts val="400"/>
              </a:spcBef>
              <a:spcAft>
                <a:spcPts val="400"/>
              </a:spcAft>
            </a:pPr>
            <a:r>
              <a:rPr lang="de-DE" sz="1600" dirty="0">
                <a:solidFill>
                  <a:schemeClr val="bg1"/>
                </a:solidFill>
                <a:cs typeface="Times New Roman" panose="02020603050405020304" pitchFamily="18" charset="0"/>
              </a:rPr>
              <a:t>Eine Lastschrift wird ausgestellt, um zusätzliche Gebühren für eine zuvor ausgestellte Rechnung anzugeben.</a:t>
            </a:r>
            <a:endParaRPr lang="pl-PL" sz="1600" dirty="0">
              <a:solidFill>
                <a:schemeClr val="bg1"/>
              </a:solidFill>
              <a:cs typeface="Times New Roman" panose="02020603050405020304" pitchFamily="18" charset="0"/>
            </a:endParaRPr>
          </a:p>
        </p:txBody>
      </p:sp>
      <p:sp>
        <p:nvSpPr>
          <p:cNvPr id="6" name="pole tekstowe 7">
            <a:extLst>
              <a:ext uri="{FF2B5EF4-FFF2-40B4-BE49-F238E27FC236}">
                <a16:creationId xmlns:a16="http://schemas.microsoft.com/office/drawing/2014/main" id="{F1D6A877-B8E2-9832-2AC2-08D55A36F534}"/>
              </a:ext>
            </a:extLst>
          </p:cNvPr>
          <p:cNvSpPr txBox="1"/>
          <p:nvPr/>
        </p:nvSpPr>
        <p:spPr>
          <a:xfrm>
            <a:off x="3187995" y="2708920"/>
            <a:ext cx="2955851" cy="3422475"/>
          </a:xfrm>
          <a:prstGeom prst="rect">
            <a:avLst/>
          </a:prstGeom>
          <a:noFill/>
        </p:spPr>
        <p:txBody>
          <a:bodyPr wrap="square">
            <a:sp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spcBef>
                <a:spcPts val="400"/>
              </a:spcBef>
              <a:spcAft>
                <a:spcPts val="400"/>
              </a:spcAft>
            </a:pPr>
            <a:r>
              <a:rPr lang="pl-PL" sz="1600" b="1" dirty="0" err="1">
                <a:solidFill>
                  <a:schemeClr val="bg1"/>
                </a:solidFill>
                <a:cs typeface="Times New Roman" panose="02020603050405020304" pitchFamily="18" charset="0"/>
              </a:rPr>
              <a:t>Gutschrift</a:t>
            </a:r>
            <a:r>
              <a:rPr lang="pl-PL" sz="1600" b="1" dirty="0">
                <a:solidFill>
                  <a:schemeClr val="bg1"/>
                </a:solidFill>
                <a:cs typeface="Times New Roman" panose="02020603050405020304" pitchFamily="18" charset="0"/>
              </a:rPr>
              <a:t>:</a:t>
            </a:r>
          </a:p>
          <a:p>
            <a:pPr>
              <a:lnSpc>
                <a:spcPct val="120000"/>
              </a:lnSpc>
              <a:spcBef>
                <a:spcPts val="400"/>
              </a:spcBef>
              <a:spcAft>
                <a:spcPts val="400"/>
              </a:spcAft>
            </a:pPr>
            <a:r>
              <a:rPr lang="de-DE" sz="1600" dirty="0">
                <a:solidFill>
                  <a:schemeClr val="bg1"/>
                </a:solidFill>
                <a:cs typeface="Times New Roman" panose="02020603050405020304" pitchFamily="18" charset="0"/>
              </a:rPr>
              <a:t>Eine Gutschrift wird von Lieferanten ausgestellt, um Fehler zu korrigieren, Rabatte zu gewähren oder Retouren in eine zuvor ausgestellte elektronische Rechnung aufzunehmen, um den Wert der ursprünglichen elektronischen Rechnung zu verringern.</a:t>
            </a:r>
            <a:endParaRPr lang="pl-PL" sz="1600" dirty="0">
              <a:solidFill>
                <a:schemeClr val="bg1"/>
              </a:solidFill>
              <a:cs typeface="Times New Roman" panose="02020603050405020304" pitchFamily="18" charset="0"/>
            </a:endParaRPr>
          </a:p>
        </p:txBody>
      </p:sp>
      <p:sp>
        <p:nvSpPr>
          <p:cNvPr id="7" name="pole tekstowe 9">
            <a:extLst>
              <a:ext uri="{FF2B5EF4-FFF2-40B4-BE49-F238E27FC236}">
                <a16:creationId xmlns:a16="http://schemas.microsoft.com/office/drawing/2014/main" id="{DA28E923-8A20-A728-C9F2-491203CFDCDA}"/>
              </a:ext>
            </a:extLst>
          </p:cNvPr>
          <p:cNvSpPr txBox="1"/>
          <p:nvPr/>
        </p:nvSpPr>
        <p:spPr>
          <a:xfrm>
            <a:off x="9245008" y="2708676"/>
            <a:ext cx="2535099" cy="3422475"/>
          </a:xfrm>
          <a:prstGeom prst="rect">
            <a:avLst/>
          </a:prstGeom>
          <a:noFill/>
        </p:spPr>
        <p:txBody>
          <a:bodyPr wrap="square">
            <a:sp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spcBef>
                <a:spcPts val="400"/>
              </a:spcBef>
              <a:spcAft>
                <a:spcPts val="400"/>
              </a:spcAft>
            </a:pPr>
            <a:r>
              <a:rPr lang="pl-PL" sz="1600" b="1" dirty="0" err="1">
                <a:solidFill>
                  <a:schemeClr val="bg1"/>
                </a:solidFill>
                <a:cs typeface="Times New Roman" panose="02020603050405020304" pitchFamily="18" charset="0"/>
              </a:rPr>
              <a:t>Erstattungsschein</a:t>
            </a:r>
            <a:r>
              <a:rPr lang="pl-PL" sz="1600" b="1" dirty="0">
                <a:solidFill>
                  <a:schemeClr val="bg1"/>
                </a:solidFill>
                <a:cs typeface="Times New Roman" panose="02020603050405020304" pitchFamily="18" charset="0"/>
              </a:rPr>
              <a:t>: </a:t>
            </a:r>
          </a:p>
          <a:p>
            <a:pPr>
              <a:lnSpc>
                <a:spcPct val="120000"/>
              </a:lnSpc>
              <a:spcBef>
                <a:spcPts val="400"/>
              </a:spcBef>
              <a:spcAft>
                <a:spcPts val="400"/>
              </a:spcAft>
            </a:pPr>
            <a:r>
              <a:rPr lang="de-DE" sz="1600" dirty="0">
                <a:solidFill>
                  <a:schemeClr val="bg1"/>
                </a:solidFill>
                <a:cs typeface="Times New Roman" panose="02020603050405020304" pitchFamily="18" charset="0"/>
              </a:rPr>
              <a:t>Ein Erstattungsschein ist ein Dokument, das von einem Lieferanten ausgestellt wird, um die Rückgabe der Zahlung eines Käufers zu bestätigen. Er wird in Situationen verwendet, in denen eine Rückzahlung an den Käufer erfolgt.</a:t>
            </a:r>
            <a:endParaRPr lang="pl-PL" sz="1600" dirty="0">
              <a:solidFill>
                <a:schemeClr val="bg1"/>
              </a:solidFill>
              <a:cs typeface="Times New Roman" panose="02020603050405020304" pitchFamily="18" charset="0"/>
            </a:endParaRPr>
          </a:p>
        </p:txBody>
      </p:sp>
      <p:pic>
        <p:nvPicPr>
          <p:cNvPr id="8" name="Grafika 16">
            <a:extLst>
              <a:ext uri="{FF2B5EF4-FFF2-40B4-BE49-F238E27FC236}">
                <a16:creationId xmlns:a16="http://schemas.microsoft.com/office/drawing/2014/main" id="{0A2E515A-E0FE-9E43-8E8B-B095DAB618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3468" y="1989330"/>
            <a:ext cx="520477" cy="520477"/>
          </a:xfrm>
          <a:prstGeom prst="rect">
            <a:avLst/>
          </a:prstGeom>
        </p:spPr>
      </p:pic>
      <p:pic>
        <p:nvPicPr>
          <p:cNvPr id="9" name="Grafika 17">
            <a:extLst>
              <a:ext uri="{FF2B5EF4-FFF2-40B4-BE49-F238E27FC236}">
                <a16:creationId xmlns:a16="http://schemas.microsoft.com/office/drawing/2014/main" id="{97BCFE7E-E5F2-39D3-22B2-21565937D55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87688" y="1989330"/>
            <a:ext cx="520477" cy="520477"/>
          </a:xfrm>
          <a:prstGeom prst="rect">
            <a:avLst/>
          </a:prstGeom>
        </p:spPr>
      </p:pic>
      <p:pic>
        <p:nvPicPr>
          <p:cNvPr id="10" name="Grafika 18">
            <a:extLst>
              <a:ext uri="{FF2B5EF4-FFF2-40B4-BE49-F238E27FC236}">
                <a16:creationId xmlns:a16="http://schemas.microsoft.com/office/drawing/2014/main" id="{260965D9-30ED-C436-337B-9292B6E5DC2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84032" y="1989330"/>
            <a:ext cx="520477" cy="520477"/>
          </a:xfrm>
          <a:prstGeom prst="rect">
            <a:avLst/>
          </a:prstGeom>
        </p:spPr>
      </p:pic>
      <p:pic>
        <p:nvPicPr>
          <p:cNvPr id="11" name="Grafika 19">
            <a:extLst>
              <a:ext uri="{FF2B5EF4-FFF2-40B4-BE49-F238E27FC236}">
                <a16:creationId xmlns:a16="http://schemas.microsoft.com/office/drawing/2014/main" id="{D6C9F701-3097-7403-FD48-54652382E8C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36360" y="1989330"/>
            <a:ext cx="520477" cy="520477"/>
          </a:xfrm>
          <a:prstGeom prst="rect">
            <a:avLst/>
          </a:prstGeom>
        </p:spPr>
      </p:pic>
    </p:spTree>
    <p:extLst>
      <p:ext uri="{BB962C8B-B14F-4D97-AF65-F5344CB8AC3E}">
        <p14:creationId xmlns:p14="http://schemas.microsoft.com/office/powerpoint/2010/main" val="3084472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ymbol zastępczy tekstu 6">
            <a:extLst>
              <a:ext uri="{FF2B5EF4-FFF2-40B4-BE49-F238E27FC236}">
                <a16:creationId xmlns:a16="http://schemas.microsoft.com/office/drawing/2014/main" id="{BABF16DD-B49E-BD45-90E2-3DC83C57619F}"/>
              </a:ext>
            </a:extLst>
          </p:cNvPr>
          <p:cNvSpPr>
            <a:spLocks noGrp="1"/>
          </p:cNvSpPr>
          <p:nvPr>
            <p:ph type="body" sz="quarter" idx="29"/>
          </p:nvPr>
        </p:nvSpPr>
        <p:spPr>
          <a:xfrm>
            <a:off x="4267199" y="2984357"/>
            <a:ext cx="3657600" cy="1308739"/>
          </a:xfrm>
        </p:spPr>
        <p:txBody>
          <a:bodyPr/>
          <a:lstStyle/>
          <a:p>
            <a:r>
              <a:rPr lang="pl-PL" sz="3000" dirty="0"/>
              <a:t>Q&amp;A</a:t>
            </a:r>
          </a:p>
        </p:txBody>
      </p:sp>
    </p:spTree>
    <p:extLst>
      <p:ext uri="{BB962C8B-B14F-4D97-AF65-F5344CB8AC3E}">
        <p14:creationId xmlns:p14="http://schemas.microsoft.com/office/powerpoint/2010/main" val="3766911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DB21831-A124-6856-8023-56367981AAA5}"/>
              </a:ext>
            </a:extLst>
          </p:cNvPr>
          <p:cNvSpPr>
            <a:spLocks noGrp="1"/>
          </p:cNvSpPr>
          <p:nvPr>
            <p:ph type="title"/>
          </p:nvPr>
        </p:nvSpPr>
        <p:spPr/>
        <p:txBody>
          <a:bodyPr/>
          <a:lstStyle/>
          <a:p>
            <a:r>
              <a:rPr lang="pl-PL" dirty="0"/>
              <a:t>Agenda</a:t>
            </a:r>
          </a:p>
        </p:txBody>
      </p:sp>
      <p:sp>
        <p:nvSpPr>
          <p:cNvPr id="3" name="Symbol zastępczy tekstu 2">
            <a:extLst>
              <a:ext uri="{FF2B5EF4-FFF2-40B4-BE49-F238E27FC236}">
                <a16:creationId xmlns:a16="http://schemas.microsoft.com/office/drawing/2014/main" id="{1FF13973-9549-E172-2EF8-CA36D638CFBB}"/>
              </a:ext>
            </a:extLst>
          </p:cNvPr>
          <p:cNvSpPr>
            <a:spLocks noGrp="1"/>
          </p:cNvSpPr>
          <p:nvPr>
            <p:ph type="body" sz="quarter" idx="13"/>
          </p:nvPr>
        </p:nvSpPr>
        <p:spPr/>
        <p:txBody>
          <a:bodyPr/>
          <a:lstStyle/>
          <a:p>
            <a:r>
              <a:rPr lang="pl-PL" dirty="0"/>
              <a:t>E-Invoicing in </a:t>
            </a:r>
            <a:r>
              <a:rPr lang="pl-PL" dirty="0" err="1"/>
              <a:t>Deutschland</a:t>
            </a:r>
            <a:r>
              <a:rPr lang="pl-PL" dirty="0"/>
              <a:t> (B2G)</a:t>
            </a:r>
          </a:p>
        </p:txBody>
      </p:sp>
      <p:sp>
        <p:nvSpPr>
          <p:cNvPr id="4" name="Symbol zastępczy tekstu 3">
            <a:extLst>
              <a:ext uri="{FF2B5EF4-FFF2-40B4-BE49-F238E27FC236}">
                <a16:creationId xmlns:a16="http://schemas.microsoft.com/office/drawing/2014/main" id="{31520A1A-5781-F68E-6634-9E368D3C0E95}"/>
              </a:ext>
            </a:extLst>
          </p:cNvPr>
          <p:cNvSpPr>
            <a:spLocks noGrp="1"/>
          </p:cNvSpPr>
          <p:nvPr>
            <p:ph type="body" sz="quarter" idx="11"/>
          </p:nvPr>
        </p:nvSpPr>
        <p:spPr/>
        <p:txBody>
          <a:bodyPr/>
          <a:lstStyle/>
          <a:p>
            <a:r>
              <a:rPr lang="pl-PL" dirty="0" err="1"/>
              <a:t>Einfuehrung</a:t>
            </a:r>
            <a:endParaRPr lang="pl-PL" dirty="0"/>
          </a:p>
        </p:txBody>
      </p:sp>
      <p:sp>
        <p:nvSpPr>
          <p:cNvPr id="5" name="Symbol zastępczy tekstu 4">
            <a:extLst>
              <a:ext uri="{FF2B5EF4-FFF2-40B4-BE49-F238E27FC236}">
                <a16:creationId xmlns:a16="http://schemas.microsoft.com/office/drawing/2014/main" id="{95B40088-6678-66DB-7E35-7CA112E9A582}"/>
              </a:ext>
            </a:extLst>
          </p:cNvPr>
          <p:cNvSpPr>
            <a:spLocks noGrp="1"/>
          </p:cNvSpPr>
          <p:nvPr>
            <p:ph type="body" sz="quarter" idx="15"/>
          </p:nvPr>
        </p:nvSpPr>
        <p:spPr/>
        <p:txBody>
          <a:bodyPr/>
          <a:lstStyle/>
          <a:p>
            <a:r>
              <a:rPr lang="pl-PL" dirty="0"/>
              <a:t>E-Invoicing in </a:t>
            </a:r>
            <a:r>
              <a:rPr lang="pl-PL" dirty="0" err="1"/>
              <a:t>Deutschland</a:t>
            </a:r>
            <a:r>
              <a:rPr lang="pl-PL" dirty="0"/>
              <a:t> (B2B)</a:t>
            </a:r>
          </a:p>
        </p:txBody>
      </p:sp>
      <p:sp>
        <p:nvSpPr>
          <p:cNvPr id="6" name="Symbol zastępczy tekstu 5">
            <a:extLst>
              <a:ext uri="{FF2B5EF4-FFF2-40B4-BE49-F238E27FC236}">
                <a16:creationId xmlns:a16="http://schemas.microsoft.com/office/drawing/2014/main" id="{2AADBDD5-5AEE-B60F-DB24-873B68B1A10D}"/>
              </a:ext>
            </a:extLst>
          </p:cNvPr>
          <p:cNvSpPr>
            <a:spLocks noGrp="1"/>
          </p:cNvSpPr>
          <p:nvPr>
            <p:ph type="body" sz="quarter" idx="17"/>
          </p:nvPr>
        </p:nvSpPr>
        <p:spPr/>
        <p:txBody>
          <a:bodyPr>
            <a:normAutofit/>
          </a:bodyPr>
          <a:lstStyle/>
          <a:p>
            <a:r>
              <a:rPr lang="pl-PL" dirty="0"/>
              <a:t>Q&amp;A</a:t>
            </a:r>
          </a:p>
        </p:txBody>
      </p:sp>
      <p:sp>
        <p:nvSpPr>
          <p:cNvPr id="7" name="Symbol zastępczy tekstu 6">
            <a:extLst>
              <a:ext uri="{FF2B5EF4-FFF2-40B4-BE49-F238E27FC236}">
                <a16:creationId xmlns:a16="http://schemas.microsoft.com/office/drawing/2014/main" id="{0657F0DB-9B4C-38A8-2693-F9116EAF9F0A}"/>
              </a:ext>
            </a:extLst>
          </p:cNvPr>
          <p:cNvSpPr>
            <a:spLocks noGrp="1"/>
          </p:cNvSpPr>
          <p:nvPr>
            <p:ph type="body" sz="quarter" idx="12"/>
          </p:nvPr>
        </p:nvSpPr>
        <p:spPr/>
        <p:txBody>
          <a:bodyPr/>
          <a:lstStyle/>
          <a:p>
            <a:r>
              <a:rPr lang="pl-PL" dirty="0"/>
              <a:t>2</a:t>
            </a:r>
          </a:p>
        </p:txBody>
      </p:sp>
      <p:sp>
        <p:nvSpPr>
          <p:cNvPr id="8" name="Symbol zastępczy tekstu 7">
            <a:extLst>
              <a:ext uri="{FF2B5EF4-FFF2-40B4-BE49-F238E27FC236}">
                <a16:creationId xmlns:a16="http://schemas.microsoft.com/office/drawing/2014/main" id="{35B942C5-9AB3-7929-F99E-5D463480A11F}"/>
              </a:ext>
            </a:extLst>
          </p:cNvPr>
          <p:cNvSpPr>
            <a:spLocks noGrp="1"/>
          </p:cNvSpPr>
          <p:nvPr>
            <p:ph type="body" sz="quarter" idx="10"/>
          </p:nvPr>
        </p:nvSpPr>
        <p:spPr/>
        <p:txBody>
          <a:bodyPr/>
          <a:lstStyle/>
          <a:p>
            <a:r>
              <a:rPr lang="pl-PL" dirty="0"/>
              <a:t>1</a:t>
            </a:r>
          </a:p>
        </p:txBody>
      </p:sp>
      <p:sp>
        <p:nvSpPr>
          <p:cNvPr id="9" name="Symbol zastępczy tekstu 8">
            <a:extLst>
              <a:ext uri="{FF2B5EF4-FFF2-40B4-BE49-F238E27FC236}">
                <a16:creationId xmlns:a16="http://schemas.microsoft.com/office/drawing/2014/main" id="{9B76D16D-A3BB-4AB4-F1FF-1C8697253298}"/>
              </a:ext>
            </a:extLst>
          </p:cNvPr>
          <p:cNvSpPr>
            <a:spLocks noGrp="1"/>
          </p:cNvSpPr>
          <p:nvPr>
            <p:ph type="body" sz="quarter" idx="14"/>
          </p:nvPr>
        </p:nvSpPr>
        <p:spPr/>
        <p:txBody>
          <a:bodyPr/>
          <a:lstStyle/>
          <a:p>
            <a:r>
              <a:rPr lang="pl-PL" dirty="0"/>
              <a:t>3</a:t>
            </a:r>
          </a:p>
        </p:txBody>
      </p:sp>
      <p:sp>
        <p:nvSpPr>
          <p:cNvPr id="10" name="Symbol zastępczy tekstu 9">
            <a:extLst>
              <a:ext uri="{FF2B5EF4-FFF2-40B4-BE49-F238E27FC236}">
                <a16:creationId xmlns:a16="http://schemas.microsoft.com/office/drawing/2014/main" id="{8DC05985-998D-91DC-340C-913D7212B8A9}"/>
              </a:ext>
            </a:extLst>
          </p:cNvPr>
          <p:cNvSpPr>
            <a:spLocks noGrp="1"/>
          </p:cNvSpPr>
          <p:nvPr>
            <p:ph type="body" sz="quarter" idx="16"/>
          </p:nvPr>
        </p:nvSpPr>
        <p:spPr/>
        <p:txBody>
          <a:bodyPr/>
          <a:lstStyle/>
          <a:p>
            <a:r>
              <a:rPr lang="pl-PL" dirty="0"/>
              <a:t>4</a:t>
            </a:r>
          </a:p>
        </p:txBody>
      </p:sp>
    </p:spTree>
    <p:extLst>
      <p:ext uri="{BB962C8B-B14F-4D97-AF65-F5344CB8AC3E}">
        <p14:creationId xmlns:p14="http://schemas.microsoft.com/office/powerpoint/2010/main" val="16500705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6270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ymbol zastępczy tekstu 6">
            <a:extLst>
              <a:ext uri="{FF2B5EF4-FFF2-40B4-BE49-F238E27FC236}">
                <a16:creationId xmlns:a16="http://schemas.microsoft.com/office/drawing/2014/main" id="{BABF16DD-B49E-BD45-90E2-3DC83C57619F}"/>
              </a:ext>
            </a:extLst>
          </p:cNvPr>
          <p:cNvSpPr>
            <a:spLocks noGrp="1"/>
          </p:cNvSpPr>
          <p:nvPr>
            <p:ph type="body" sz="quarter" idx="29"/>
          </p:nvPr>
        </p:nvSpPr>
        <p:spPr>
          <a:xfrm>
            <a:off x="4267199" y="2984357"/>
            <a:ext cx="3657600" cy="884755"/>
          </a:xfrm>
        </p:spPr>
        <p:txBody>
          <a:bodyPr/>
          <a:lstStyle/>
          <a:p>
            <a:r>
              <a:rPr lang="de-DE" sz="3000" dirty="0"/>
              <a:t>Einführung</a:t>
            </a:r>
            <a:endParaRPr lang="pl-PL" sz="3000" dirty="0"/>
          </a:p>
        </p:txBody>
      </p:sp>
    </p:spTree>
    <p:extLst>
      <p:ext uri="{BB962C8B-B14F-4D97-AF65-F5344CB8AC3E}">
        <p14:creationId xmlns:p14="http://schemas.microsoft.com/office/powerpoint/2010/main" val="33197193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a:extLst>
              <a:ext uri="{FF2B5EF4-FFF2-40B4-BE49-F238E27FC236}">
                <a16:creationId xmlns:a16="http://schemas.microsoft.com/office/drawing/2014/main" id="{94DB52EC-1F3E-0086-F93A-C27614C85AD2}"/>
              </a:ext>
            </a:extLst>
          </p:cNvPr>
          <p:cNvSpPr>
            <a:spLocks noGrp="1"/>
          </p:cNvSpPr>
          <p:nvPr>
            <p:ph type="title"/>
          </p:nvPr>
        </p:nvSpPr>
        <p:spPr/>
        <p:txBody>
          <a:bodyPr/>
          <a:lstStyle/>
          <a:p>
            <a:r>
              <a:rPr lang="de-DE" dirty="0" err="1"/>
              <a:t>Periodical</a:t>
            </a:r>
            <a:r>
              <a:rPr lang="de-DE" dirty="0"/>
              <a:t> vs. </a:t>
            </a:r>
            <a:r>
              <a:rPr lang="de-DE" dirty="0" err="1"/>
              <a:t>Continous</a:t>
            </a:r>
            <a:r>
              <a:rPr lang="de-DE" dirty="0"/>
              <a:t> Transaction Control</a:t>
            </a:r>
            <a:endParaRPr lang="pl-PL" dirty="0"/>
          </a:p>
        </p:txBody>
      </p:sp>
      <p:sp>
        <p:nvSpPr>
          <p:cNvPr id="5" name="Symbol zastępczy tekstu 4">
            <a:extLst>
              <a:ext uri="{FF2B5EF4-FFF2-40B4-BE49-F238E27FC236}">
                <a16:creationId xmlns:a16="http://schemas.microsoft.com/office/drawing/2014/main" id="{AE62A0B0-DFE1-C116-DA22-2A191C9BE203}"/>
              </a:ext>
            </a:extLst>
          </p:cNvPr>
          <p:cNvSpPr txBox="1">
            <a:spLocks/>
          </p:cNvSpPr>
          <p:nvPr/>
        </p:nvSpPr>
        <p:spPr>
          <a:xfrm>
            <a:off x="6312024" y="4111598"/>
            <a:ext cx="4442952" cy="2667248"/>
          </a:xfrm>
          <a:prstGeom prst="rect">
            <a:avLst/>
          </a:prstGeom>
        </p:spPr>
        <p:txBody>
          <a:bodyPr vert="horz" lIns="0" tIns="45720" rIns="0" bIns="45720" rtlCol="0" anchor="t">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400"/>
              </a:spcBef>
              <a:spcAft>
                <a:spcPts val="400"/>
              </a:spcAft>
              <a:buClrTx/>
              <a:buSzPct val="90000"/>
              <a:buFont typeface="Wingdings" pitchFamily="2" charset="2"/>
              <a:buNone/>
              <a:tabLst/>
              <a:defRPr/>
            </a:pPr>
            <a:r>
              <a:rPr lang="pl-PL" sz="1600" b="1" dirty="0" err="1">
                <a:solidFill>
                  <a:srgbClr val="000000"/>
                </a:solidFill>
                <a:latin typeface="Roboto" panose="02000000000000000000" pitchFamily="2" charset="0"/>
                <a:ea typeface="Roboto" panose="02000000000000000000" pitchFamily="2" charset="0"/>
              </a:rPr>
              <a:t>Clearance</a:t>
            </a:r>
            <a:endParaRPr kumimoji="0" lang="pl-PL" sz="160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a:p>
            <a:pPr marL="0" marR="0" lvl="0" indent="0" algn="ctr" defTabSz="914400" rtl="0" eaLnBrk="1" fontAlgn="auto" latinLnBrk="0" hangingPunct="1">
              <a:lnSpc>
                <a:spcPct val="150000"/>
              </a:lnSpc>
              <a:spcBef>
                <a:spcPts val="400"/>
              </a:spcBef>
              <a:spcAft>
                <a:spcPts val="400"/>
              </a:spcAft>
              <a:buClrTx/>
              <a:buSzPct val="90000"/>
              <a:buFont typeface="Wingdings" pitchFamily="2" charset="2"/>
              <a:buNone/>
              <a:tabLst/>
              <a:defRPr/>
            </a:pPr>
            <a:r>
              <a:rPr lang="de-DE" sz="1600" dirty="0">
                <a:solidFill>
                  <a:srgbClr val="000000"/>
                </a:solidFill>
                <a:latin typeface="Roboto" panose="02000000000000000000" pitchFamily="2" charset="0"/>
                <a:ea typeface="Roboto" panose="02000000000000000000" pitchFamily="2" charset="0"/>
              </a:rPr>
              <a:t>Prüfung der Rechnungen in Echtzeit vor oder während der Ausstellung. </a:t>
            </a:r>
            <a:endParaRPr kumimoji="0" lang="en-US" sz="16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grpSp>
        <p:nvGrpSpPr>
          <p:cNvPr id="6" name="Gruppieren 4">
            <a:extLst>
              <a:ext uri="{FF2B5EF4-FFF2-40B4-BE49-F238E27FC236}">
                <a16:creationId xmlns:a16="http://schemas.microsoft.com/office/drawing/2014/main" id="{54C3EBFC-A6B8-AD15-5F50-2BFBA1125BF5}"/>
              </a:ext>
            </a:extLst>
          </p:cNvPr>
          <p:cNvGrpSpPr/>
          <p:nvPr/>
        </p:nvGrpSpPr>
        <p:grpSpPr>
          <a:xfrm>
            <a:off x="1891509" y="1551410"/>
            <a:ext cx="2711348" cy="2711347"/>
            <a:chOff x="840674" y="995493"/>
            <a:chExt cx="1844735" cy="1844737"/>
          </a:xfrm>
        </p:grpSpPr>
        <p:sp>
          <p:nvSpPr>
            <p:cNvPr id="15" name="TextBox 29">
              <a:extLst>
                <a:ext uri="{FF2B5EF4-FFF2-40B4-BE49-F238E27FC236}">
                  <a16:creationId xmlns:a16="http://schemas.microsoft.com/office/drawing/2014/main" id="{B2FB9940-F8D5-CD6D-ACCD-ED6BB27966C7}"/>
                </a:ext>
              </a:extLst>
            </p:cNvPr>
            <p:cNvSpPr txBox="1"/>
            <p:nvPr/>
          </p:nvSpPr>
          <p:spPr>
            <a:xfrm>
              <a:off x="1254967" y="1908135"/>
              <a:ext cx="1023243" cy="167523"/>
            </a:xfrm>
            <a:prstGeom prst="rect">
              <a:avLst/>
            </a:prstGeom>
            <a:noFill/>
          </p:spPr>
          <p:txBody>
            <a:bodyPr wrap="none" rtlCol="0" anchor="ctr">
              <a:sp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ts val="1185"/>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panose="020B0604020202020204" pitchFamily="34" charset="0"/>
                </a:rPr>
                <a:t>POST AUDIT</a:t>
              </a:r>
            </a:p>
          </p:txBody>
        </p:sp>
        <p:grpSp>
          <p:nvGrpSpPr>
            <p:cNvPr id="16" name="Group 9">
              <a:extLst>
                <a:ext uri="{FF2B5EF4-FFF2-40B4-BE49-F238E27FC236}">
                  <a16:creationId xmlns:a16="http://schemas.microsoft.com/office/drawing/2014/main" id="{571A38A1-9370-33C8-90F1-083C05641ACC}"/>
                </a:ext>
              </a:extLst>
            </p:cNvPr>
            <p:cNvGrpSpPr/>
            <p:nvPr/>
          </p:nvGrpSpPr>
          <p:grpSpPr>
            <a:xfrm>
              <a:off x="840674" y="995493"/>
              <a:ext cx="1844735" cy="1844737"/>
              <a:chOff x="1120898" y="1327323"/>
              <a:chExt cx="2459647" cy="2459648"/>
            </a:xfrm>
          </p:grpSpPr>
          <p:grpSp>
            <p:nvGrpSpPr>
              <p:cNvPr id="17" name="Group 5">
                <a:extLst>
                  <a:ext uri="{FF2B5EF4-FFF2-40B4-BE49-F238E27FC236}">
                    <a16:creationId xmlns:a16="http://schemas.microsoft.com/office/drawing/2014/main" id="{F84DED51-CAC3-6BCF-0610-30A98086FEC7}"/>
                  </a:ext>
                </a:extLst>
              </p:cNvPr>
              <p:cNvGrpSpPr/>
              <p:nvPr/>
            </p:nvGrpSpPr>
            <p:grpSpPr>
              <a:xfrm>
                <a:off x="1483041" y="1671781"/>
                <a:ext cx="1744806" cy="1744806"/>
                <a:chOff x="1483041" y="1671781"/>
                <a:chExt cx="1744806" cy="1744806"/>
              </a:xfrm>
            </p:grpSpPr>
            <p:sp>
              <p:nvSpPr>
                <p:cNvPr id="19" name="Arc 20">
                  <a:extLst>
                    <a:ext uri="{FF2B5EF4-FFF2-40B4-BE49-F238E27FC236}">
                      <a16:creationId xmlns:a16="http://schemas.microsoft.com/office/drawing/2014/main" id="{5FF1B2A8-B536-B6B0-21B7-3EA60A214F39}"/>
                    </a:ext>
                  </a:extLst>
                </p:cNvPr>
                <p:cNvSpPr/>
                <p:nvPr/>
              </p:nvSpPr>
              <p:spPr>
                <a:xfrm>
                  <a:off x="1483041" y="1671781"/>
                  <a:ext cx="1744806" cy="1744806"/>
                </a:xfrm>
                <a:prstGeom prst="arc">
                  <a:avLst>
                    <a:gd name="adj1" fmla="val 16200000"/>
                    <a:gd name="adj2" fmla="val 12723342"/>
                  </a:avLst>
                </a:prstGeom>
                <a:ln w="76200">
                  <a:gradFill>
                    <a:gsLst>
                      <a:gs pos="100000">
                        <a:schemeClr val="accent2"/>
                      </a:gs>
                      <a:gs pos="0">
                        <a:schemeClr val="tx2"/>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20" name="Oval 25">
                  <a:extLst>
                    <a:ext uri="{FF2B5EF4-FFF2-40B4-BE49-F238E27FC236}">
                      <a16:creationId xmlns:a16="http://schemas.microsoft.com/office/drawing/2014/main" id="{69CCCEFE-F56E-4985-F5FF-BF48B5B874C9}"/>
                    </a:ext>
                  </a:extLst>
                </p:cNvPr>
                <p:cNvSpPr>
                  <a:spLocks noChangeAspect="1"/>
                </p:cNvSpPr>
                <p:nvPr/>
              </p:nvSpPr>
              <p:spPr>
                <a:xfrm>
                  <a:off x="1526966" y="1765310"/>
                  <a:ext cx="365760" cy="365760"/>
                </a:xfrm>
                <a:prstGeom prst="ellipse">
                  <a:avLst/>
                </a:prstGeom>
                <a:gradFill>
                  <a:gsLst>
                    <a:gs pos="0">
                      <a:schemeClr val="tx2"/>
                    </a:gs>
                    <a:gs pos="100000">
                      <a:schemeClr val="accent2"/>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mn-cs"/>
                  </a:endParaRPr>
                </a:p>
              </p:txBody>
            </p:sp>
          </p:grpSp>
          <p:sp>
            <p:nvSpPr>
              <p:cNvPr id="18" name="Oval 52">
                <a:extLst>
                  <a:ext uri="{FF2B5EF4-FFF2-40B4-BE49-F238E27FC236}">
                    <a16:creationId xmlns:a16="http://schemas.microsoft.com/office/drawing/2014/main" id="{356C5E0F-F083-7BB2-FA1D-25EB6DEAAA12}"/>
                  </a:ext>
                </a:extLst>
              </p:cNvPr>
              <p:cNvSpPr/>
              <p:nvPr/>
            </p:nvSpPr>
            <p:spPr>
              <a:xfrm>
                <a:off x="1120898" y="1327323"/>
                <a:ext cx="2459647" cy="2459648"/>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mn-cs"/>
                </a:endParaRPr>
              </a:p>
            </p:txBody>
          </p:sp>
        </p:grpSp>
      </p:grpSp>
      <p:grpSp>
        <p:nvGrpSpPr>
          <p:cNvPr id="7" name="Gruppieren 18">
            <a:extLst>
              <a:ext uri="{FF2B5EF4-FFF2-40B4-BE49-F238E27FC236}">
                <a16:creationId xmlns:a16="http://schemas.microsoft.com/office/drawing/2014/main" id="{B8260601-1C72-DDF5-3E40-3698D84C3721}"/>
              </a:ext>
            </a:extLst>
          </p:cNvPr>
          <p:cNvGrpSpPr/>
          <p:nvPr/>
        </p:nvGrpSpPr>
        <p:grpSpPr>
          <a:xfrm>
            <a:off x="7004077" y="1556792"/>
            <a:ext cx="2711348" cy="2711347"/>
            <a:chOff x="840674" y="995493"/>
            <a:chExt cx="1844735" cy="1844737"/>
          </a:xfrm>
        </p:grpSpPr>
        <p:sp>
          <p:nvSpPr>
            <p:cNvPr id="9" name="TextBox 29">
              <a:extLst>
                <a:ext uri="{FF2B5EF4-FFF2-40B4-BE49-F238E27FC236}">
                  <a16:creationId xmlns:a16="http://schemas.microsoft.com/office/drawing/2014/main" id="{03AED3D3-2F4C-F9C2-10E2-5B5B0F371B37}"/>
                </a:ext>
              </a:extLst>
            </p:cNvPr>
            <p:cNvSpPr txBox="1"/>
            <p:nvPr/>
          </p:nvSpPr>
          <p:spPr>
            <a:xfrm>
              <a:off x="1258789" y="1897930"/>
              <a:ext cx="1015608" cy="180611"/>
            </a:xfrm>
            <a:prstGeom prst="rect">
              <a:avLst/>
            </a:prstGeom>
            <a:noFill/>
          </p:spPr>
          <p:txBody>
            <a:bodyPr wrap="none" rtlCol="0" anchor="ctr">
              <a:sp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ts val="1185"/>
                </a:lnSpc>
                <a:spcBef>
                  <a:spcPts val="0"/>
                </a:spcBef>
                <a:spcAft>
                  <a:spcPts val="0"/>
                </a:spcAft>
                <a:buClrTx/>
                <a:buSzTx/>
                <a:buFontTx/>
                <a:buNone/>
                <a:tabLst/>
                <a:defRPr/>
              </a:pPr>
              <a:r>
                <a:rPr kumimoji="0" lang="pl-PL" sz="1800" b="1"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panose="020B0604020202020204" pitchFamily="34" charset="0"/>
                </a:rPr>
                <a:t>CLEARANCE</a:t>
              </a:r>
              <a:endParaRPr kumimoji="0" lang="en-US" sz="1800" b="1"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panose="020B0604020202020204" pitchFamily="34" charset="0"/>
              </a:endParaRPr>
            </a:p>
          </p:txBody>
        </p:sp>
        <p:grpSp>
          <p:nvGrpSpPr>
            <p:cNvPr id="10" name="Group 9">
              <a:extLst>
                <a:ext uri="{FF2B5EF4-FFF2-40B4-BE49-F238E27FC236}">
                  <a16:creationId xmlns:a16="http://schemas.microsoft.com/office/drawing/2014/main" id="{34BA540D-432E-8A2B-EB27-F308E8153A9F}"/>
                </a:ext>
              </a:extLst>
            </p:cNvPr>
            <p:cNvGrpSpPr/>
            <p:nvPr/>
          </p:nvGrpSpPr>
          <p:grpSpPr>
            <a:xfrm>
              <a:off x="840674" y="995493"/>
              <a:ext cx="1844735" cy="1844737"/>
              <a:chOff x="1120898" y="1327323"/>
              <a:chExt cx="2459647" cy="2459648"/>
            </a:xfrm>
          </p:grpSpPr>
          <p:grpSp>
            <p:nvGrpSpPr>
              <p:cNvPr id="11" name="Group 5">
                <a:extLst>
                  <a:ext uri="{FF2B5EF4-FFF2-40B4-BE49-F238E27FC236}">
                    <a16:creationId xmlns:a16="http://schemas.microsoft.com/office/drawing/2014/main" id="{7FE4B65C-10E9-D0BA-6BB9-4D23940B9F96}"/>
                  </a:ext>
                </a:extLst>
              </p:cNvPr>
              <p:cNvGrpSpPr/>
              <p:nvPr/>
            </p:nvGrpSpPr>
            <p:grpSpPr>
              <a:xfrm>
                <a:off x="1483041" y="1671781"/>
                <a:ext cx="1744806" cy="1744806"/>
                <a:chOff x="1483041" y="1671781"/>
                <a:chExt cx="1744806" cy="1744806"/>
              </a:xfrm>
            </p:grpSpPr>
            <p:sp>
              <p:nvSpPr>
                <p:cNvPr id="13" name="Arc 20">
                  <a:extLst>
                    <a:ext uri="{FF2B5EF4-FFF2-40B4-BE49-F238E27FC236}">
                      <a16:creationId xmlns:a16="http://schemas.microsoft.com/office/drawing/2014/main" id="{02DBD994-CF4A-128E-EF41-258A6511E691}"/>
                    </a:ext>
                  </a:extLst>
                </p:cNvPr>
                <p:cNvSpPr/>
                <p:nvPr/>
              </p:nvSpPr>
              <p:spPr>
                <a:xfrm>
                  <a:off x="1483041" y="1671781"/>
                  <a:ext cx="1744806" cy="1744806"/>
                </a:xfrm>
                <a:prstGeom prst="arc">
                  <a:avLst>
                    <a:gd name="adj1" fmla="val 16200000"/>
                    <a:gd name="adj2" fmla="val 12723342"/>
                  </a:avLst>
                </a:prstGeom>
                <a:ln w="76200">
                  <a:gradFill>
                    <a:gsLst>
                      <a:gs pos="100000">
                        <a:schemeClr val="accent2"/>
                      </a:gs>
                      <a:gs pos="0">
                        <a:schemeClr val="tx2"/>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14" name="Oval 25">
                  <a:extLst>
                    <a:ext uri="{FF2B5EF4-FFF2-40B4-BE49-F238E27FC236}">
                      <a16:creationId xmlns:a16="http://schemas.microsoft.com/office/drawing/2014/main" id="{EDFDA40F-F5A4-7B0B-4570-973F2040BACF}"/>
                    </a:ext>
                  </a:extLst>
                </p:cNvPr>
                <p:cNvSpPr>
                  <a:spLocks noChangeAspect="1"/>
                </p:cNvSpPr>
                <p:nvPr/>
              </p:nvSpPr>
              <p:spPr>
                <a:xfrm>
                  <a:off x="1526966" y="1765310"/>
                  <a:ext cx="365760" cy="365760"/>
                </a:xfrm>
                <a:prstGeom prst="ellipse">
                  <a:avLst/>
                </a:prstGeom>
                <a:gradFill>
                  <a:gsLst>
                    <a:gs pos="0">
                      <a:schemeClr val="tx2"/>
                    </a:gs>
                    <a:gs pos="100000">
                      <a:schemeClr val="accent2"/>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mn-cs"/>
                  </a:endParaRPr>
                </a:p>
              </p:txBody>
            </p:sp>
          </p:grpSp>
          <p:sp>
            <p:nvSpPr>
              <p:cNvPr id="12" name="Oval 52">
                <a:extLst>
                  <a:ext uri="{FF2B5EF4-FFF2-40B4-BE49-F238E27FC236}">
                    <a16:creationId xmlns:a16="http://schemas.microsoft.com/office/drawing/2014/main" id="{041F2216-AEA2-0125-23D2-9BA2EB1A4073}"/>
                  </a:ext>
                </a:extLst>
              </p:cNvPr>
              <p:cNvSpPr/>
              <p:nvPr/>
            </p:nvSpPr>
            <p:spPr>
              <a:xfrm>
                <a:off x="1120898" y="1327323"/>
                <a:ext cx="2459647" cy="2459648"/>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mn-cs"/>
                </a:endParaRPr>
              </a:p>
            </p:txBody>
          </p:sp>
        </p:grpSp>
      </p:grpSp>
      <p:sp>
        <p:nvSpPr>
          <p:cNvPr id="8" name="Rechteck 6">
            <a:extLst>
              <a:ext uri="{FF2B5EF4-FFF2-40B4-BE49-F238E27FC236}">
                <a16:creationId xmlns:a16="http://schemas.microsoft.com/office/drawing/2014/main" id="{F3CE38D5-11B6-C619-FE16-59A8872D2298}"/>
              </a:ext>
            </a:extLst>
          </p:cNvPr>
          <p:cNvSpPr/>
          <p:nvPr/>
        </p:nvSpPr>
        <p:spPr>
          <a:xfrm>
            <a:off x="681039" y="4110087"/>
            <a:ext cx="4544873" cy="1631216"/>
          </a:xfrm>
          <a:prstGeom prst="rect">
            <a:avLst/>
          </a:prstGeom>
        </p:spPr>
        <p:txBody>
          <a:bodyPr wrap="square">
            <a:sp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50000"/>
              </a:lnSpc>
              <a:spcBef>
                <a:spcPts val="400"/>
              </a:spcBef>
              <a:spcAft>
                <a:spcPts val="400"/>
              </a:spcAft>
              <a:buClrTx/>
              <a:buSzPct val="90000"/>
              <a:buFontTx/>
              <a:buNone/>
              <a:tabLst/>
              <a:defRPr/>
            </a:pPr>
            <a:r>
              <a:rPr kumimoji="0" lang="en-US" sz="1600" b="1"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rPr>
              <a:t>Post-Audit: </a:t>
            </a:r>
            <a:endParaRPr kumimoji="0" lang="pl-PL" sz="1600" b="1"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a:p>
            <a:pPr marL="0" marR="0" lvl="0" indent="0" algn="ctr" defTabSz="914377" rtl="0" eaLnBrk="1" fontAlgn="auto" latinLnBrk="0" hangingPunct="1">
              <a:lnSpc>
                <a:spcPct val="150000"/>
              </a:lnSpc>
              <a:spcBef>
                <a:spcPts val="400"/>
              </a:spcBef>
              <a:spcAft>
                <a:spcPts val="400"/>
              </a:spcAft>
              <a:buClrTx/>
              <a:buSzPct val="90000"/>
              <a:buFontTx/>
              <a:buNone/>
              <a:tabLst/>
              <a:defRPr/>
            </a:pPr>
            <a:r>
              <a:rPr kumimoji="0" lang="de-DE" sz="16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rPr>
              <a:t>Freier Austausch von Rechnungen mit der Verpflichtung zum Nachweis der Richtigkeit der archivierten Rechnungen.</a:t>
            </a:r>
            <a:endParaRPr kumimoji="0" lang="en-US" sz="16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4415804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2DAE73F-B5EA-77A6-A384-92927FB4266C}"/>
              </a:ext>
            </a:extLst>
          </p:cNvPr>
          <p:cNvSpPr>
            <a:spLocks noGrp="1"/>
          </p:cNvSpPr>
          <p:nvPr>
            <p:ph type="title"/>
          </p:nvPr>
        </p:nvSpPr>
        <p:spPr/>
        <p:txBody>
          <a:bodyPr/>
          <a:lstStyle/>
          <a:p>
            <a:r>
              <a:rPr lang="de-DE" dirty="0" err="1"/>
              <a:t>Periodical</a:t>
            </a:r>
            <a:r>
              <a:rPr lang="de-DE" dirty="0"/>
              <a:t> vs. </a:t>
            </a:r>
            <a:r>
              <a:rPr lang="de-DE" dirty="0" err="1"/>
              <a:t>Continous</a:t>
            </a:r>
            <a:r>
              <a:rPr lang="de-DE" dirty="0"/>
              <a:t> Transaction Control</a:t>
            </a:r>
            <a:endParaRPr lang="pl-PL" dirty="0"/>
          </a:p>
        </p:txBody>
      </p:sp>
      <p:sp>
        <p:nvSpPr>
          <p:cNvPr id="3" name="Prostokąt zaokrąglony 2">
            <a:extLst>
              <a:ext uri="{FF2B5EF4-FFF2-40B4-BE49-F238E27FC236}">
                <a16:creationId xmlns:a16="http://schemas.microsoft.com/office/drawing/2014/main" id="{517956D0-8F83-E54A-62C6-EAB3E53B20E3}"/>
              </a:ext>
            </a:extLst>
          </p:cNvPr>
          <p:cNvSpPr/>
          <p:nvPr/>
        </p:nvSpPr>
        <p:spPr>
          <a:xfrm>
            <a:off x="2306356" y="1916832"/>
            <a:ext cx="3225800" cy="3960440"/>
          </a:xfrm>
          <a:prstGeom prst="roundRect">
            <a:avLst/>
          </a:prstGeom>
          <a:solidFill>
            <a:schemeClr val="accent2">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251999" rtlCol="0" anchor="t"/>
          <a:lstStyle/>
          <a:p>
            <a:pPr algn="ctr"/>
            <a:r>
              <a:rPr lang="pl-PL" sz="2000" b="1" dirty="0" err="1">
                <a:solidFill>
                  <a:schemeClr val="tx1"/>
                </a:solidFill>
              </a:rPr>
              <a:t>Periodic</a:t>
            </a:r>
            <a:r>
              <a:rPr lang="pl-PL" sz="2000" b="1" dirty="0">
                <a:solidFill>
                  <a:schemeClr val="tx1"/>
                </a:solidFill>
              </a:rPr>
              <a:t> </a:t>
            </a:r>
            <a:r>
              <a:rPr lang="pl-PL" sz="2000" b="1" dirty="0" err="1">
                <a:solidFill>
                  <a:schemeClr val="tx1"/>
                </a:solidFill>
              </a:rPr>
              <a:t>Transaction</a:t>
            </a:r>
            <a:r>
              <a:rPr lang="pl-PL" sz="2000" b="1" dirty="0">
                <a:solidFill>
                  <a:schemeClr val="tx1"/>
                </a:solidFill>
              </a:rPr>
              <a:t> Controls (</a:t>
            </a:r>
            <a:r>
              <a:rPr lang="pl-PL" sz="2000" b="1">
                <a:solidFill>
                  <a:schemeClr val="tx1"/>
                </a:solidFill>
              </a:rPr>
              <a:t>PTCs</a:t>
            </a:r>
            <a:r>
              <a:rPr lang="pl-PL" sz="2000" b="1" dirty="0">
                <a:solidFill>
                  <a:schemeClr val="tx1"/>
                </a:solidFill>
              </a:rPr>
              <a:t>)</a:t>
            </a:r>
          </a:p>
        </p:txBody>
      </p:sp>
      <p:sp>
        <p:nvSpPr>
          <p:cNvPr id="4" name="Prostokąt zaokrąglony 3">
            <a:extLst>
              <a:ext uri="{FF2B5EF4-FFF2-40B4-BE49-F238E27FC236}">
                <a16:creationId xmlns:a16="http://schemas.microsoft.com/office/drawing/2014/main" id="{BF181495-7CE6-CB53-D214-91E43F51824A}"/>
              </a:ext>
            </a:extLst>
          </p:cNvPr>
          <p:cNvSpPr/>
          <p:nvPr/>
        </p:nvSpPr>
        <p:spPr>
          <a:xfrm>
            <a:off x="6672263" y="1916832"/>
            <a:ext cx="3225800" cy="3960440"/>
          </a:xfrm>
          <a:prstGeom prst="roundRect">
            <a:avLst/>
          </a:prstGeom>
          <a:solidFill>
            <a:schemeClr val="accent2">
              <a:lumMod val="20000"/>
              <a:lumOff val="80000"/>
              <a:alpha val="50000"/>
            </a:schemeClr>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tIns="251999" rtlCol="0" anchor="t"/>
          <a:lstStyle/>
          <a:p>
            <a:pPr marR="0" lvl="0" indent="0" algn="ctr" fontAlgn="auto">
              <a:lnSpc>
                <a:spcPct val="100000"/>
              </a:lnSpc>
              <a:spcBef>
                <a:spcPts val="0"/>
              </a:spcBef>
              <a:spcAft>
                <a:spcPts val="0"/>
              </a:spcAft>
              <a:buClrTx/>
              <a:buSzTx/>
              <a:buFontTx/>
              <a:buNone/>
              <a:tabLst/>
              <a:defRPr/>
            </a:pPr>
            <a:r>
              <a:rPr lang="pl-PL" sz="2000" b="1" dirty="0" err="1">
                <a:solidFill>
                  <a:schemeClr val="tx1"/>
                </a:solidFill>
              </a:rPr>
              <a:t>Continuous</a:t>
            </a:r>
            <a:r>
              <a:rPr lang="pl-PL" sz="2000" b="1" dirty="0">
                <a:solidFill>
                  <a:schemeClr val="tx1"/>
                </a:solidFill>
              </a:rPr>
              <a:t> </a:t>
            </a:r>
            <a:r>
              <a:rPr lang="pl-PL" sz="2000" b="1" dirty="0" err="1">
                <a:solidFill>
                  <a:schemeClr val="tx1"/>
                </a:solidFill>
              </a:rPr>
              <a:t>Transaction</a:t>
            </a:r>
            <a:r>
              <a:rPr lang="pl-PL" sz="2000" b="1" dirty="0">
                <a:solidFill>
                  <a:schemeClr val="tx1"/>
                </a:solidFill>
              </a:rPr>
              <a:t> Controls (</a:t>
            </a:r>
            <a:r>
              <a:rPr lang="pl-PL" sz="2000" b="1" dirty="0" err="1">
                <a:solidFill>
                  <a:schemeClr val="tx1"/>
                </a:solidFill>
              </a:rPr>
              <a:t>CTCs</a:t>
            </a:r>
            <a:r>
              <a:rPr lang="pl-PL" sz="2000" b="1" dirty="0">
                <a:solidFill>
                  <a:schemeClr val="tx1"/>
                </a:solidFill>
              </a:rPr>
              <a:t>) </a:t>
            </a:r>
            <a:endParaRPr lang="en-US" sz="2000" b="1" dirty="0">
              <a:solidFill>
                <a:schemeClr val="tx1"/>
              </a:solidFill>
            </a:endParaRPr>
          </a:p>
        </p:txBody>
      </p:sp>
      <p:sp>
        <p:nvSpPr>
          <p:cNvPr id="5" name="Prostokąt zaokrąglony 4">
            <a:extLst>
              <a:ext uri="{FF2B5EF4-FFF2-40B4-BE49-F238E27FC236}">
                <a16:creationId xmlns:a16="http://schemas.microsoft.com/office/drawing/2014/main" id="{91168973-718D-E585-1A68-B670DA8D8D9C}"/>
              </a:ext>
            </a:extLst>
          </p:cNvPr>
          <p:cNvSpPr/>
          <p:nvPr/>
        </p:nvSpPr>
        <p:spPr>
          <a:xfrm>
            <a:off x="2766731" y="3573016"/>
            <a:ext cx="2305050" cy="792088"/>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l-PL" sz="1600" dirty="0"/>
              <a:t>VAT listing</a:t>
            </a:r>
          </a:p>
        </p:txBody>
      </p:sp>
      <p:sp>
        <p:nvSpPr>
          <p:cNvPr id="6" name="Prostokąt zaokrąglony 5">
            <a:extLst>
              <a:ext uri="{FF2B5EF4-FFF2-40B4-BE49-F238E27FC236}">
                <a16:creationId xmlns:a16="http://schemas.microsoft.com/office/drawing/2014/main" id="{550C200A-BC9E-372C-78BA-AEEA7B8889A8}"/>
              </a:ext>
            </a:extLst>
          </p:cNvPr>
          <p:cNvSpPr/>
          <p:nvPr/>
        </p:nvSpPr>
        <p:spPr>
          <a:xfrm>
            <a:off x="2766731" y="4509120"/>
            <a:ext cx="2305050" cy="792088"/>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600" b="0" i="0" u="none" strike="noStrike" kern="1200" cap="none" spc="0" normalizeH="0" baseline="0" noProof="0" dirty="0">
                <a:ln>
                  <a:noFill/>
                </a:ln>
                <a:solidFill>
                  <a:prstClr val="white"/>
                </a:solidFill>
                <a:effectLst/>
                <a:uLnTx/>
                <a:uFillTx/>
                <a:latin typeface="Roboto"/>
                <a:ea typeface="Roboto" panose="02000000000000000000" pitchFamily="2" charset="0"/>
                <a:cs typeface="+mn-cs"/>
              </a:rPr>
              <a:t>SAF-T (JPK)</a:t>
            </a:r>
            <a:endParaRPr kumimoji="0" lang="en-US" sz="16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endParaRPr>
          </a:p>
        </p:txBody>
      </p:sp>
      <p:sp>
        <p:nvSpPr>
          <p:cNvPr id="7" name="Prostokąt zaokrąglony 6">
            <a:extLst>
              <a:ext uri="{FF2B5EF4-FFF2-40B4-BE49-F238E27FC236}">
                <a16:creationId xmlns:a16="http://schemas.microsoft.com/office/drawing/2014/main" id="{74E9F713-6237-9597-3848-A6B54E662168}"/>
              </a:ext>
            </a:extLst>
          </p:cNvPr>
          <p:cNvSpPr/>
          <p:nvPr/>
        </p:nvSpPr>
        <p:spPr>
          <a:xfrm>
            <a:off x="7132638" y="3573016"/>
            <a:ext cx="2305050" cy="792088"/>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rIns="72000" rtlCol="0" anchor="ctr"/>
          <a:lstStyle/>
          <a:p>
            <a:pPr algn="ctr">
              <a:lnSpc>
                <a:spcPct val="110000"/>
              </a:lnSpc>
            </a:pPr>
            <a:r>
              <a:rPr lang="pl-PL" sz="1600" dirty="0"/>
              <a:t>Real Time Reporting</a:t>
            </a:r>
          </a:p>
        </p:txBody>
      </p:sp>
      <p:sp>
        <p:nvSpPr>
          <p:cNvPr id="8" name="Prostokąt zaokrąglony 7">
            <a:extLst>
              <a:ext uri="{FF2B5EF4-FFF2-40B4-BE49-F238E27FC236}">
                <a16:creationId xmlns:a16="http://schemas.microsoft.com/office/drawing/2014/main" id="{149C5545-7EDD-ADCD-5FF6-B01F2D16E5DC}"/>
              </a:ext>
            </a:extLst>
          </p:cNvPr>
          <p:cNvSpPr/>
          <p:nvPr/>
        </p:nvSpPr>
        <p:spPr>
          <a:xfrm>
            <a:off x="7132638" y="4509120"/>
            <a:ext cx="2305050" cy="792088"/>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l-PL" sz="1600" dirty="0" err="1">
                <a:solidFill>
                  <a:prstClr val="white"/>
                </a:solidFill>
                <a:latin typeface="Roboto"/>
                <a:ea typeface="Roboto" panose="02000000000000000000" pitchFamily="2" charset="0"/>
              </a:rPr>
              <a:t>Clearance</a:t>
            </a:r>
            <a:r>
              <a:rPr lang="pl-PL" sz="1600" dirty="0">
                <a:solidFill>
                  <a:prstClr val="white"/>
                </a:solidFill>
                <a:latin typeface="Roboto"/>
                <a:ea typeface="Roboto" panose="02000000000000000000" pitchFamily="2" charset="0"/>
              </a:rPr>
              <a:t> E-Invoicing</a:t>
            </a:r>
            <a:endParaRPr kumimoji="0" lang="en-US" sz="16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endParaRPr>
          </a:p>
        </p:txBody>
      </p:sp>
      <p:sp>
        <p:nvSpPr>
          <p:cNvPr id="9" name="Owal 8">
            <a:extLst>
              <a:ext uri="{FF2B5EF4-FFF2-40B4-BE49-F238E27FC236}">
                <a16:creationId xmlns:a16="http://schemas.microsoft.com/office/drawing/2014/main" id="{AEA6D984-7DCC-9985-990E-980D2E1E701B}"/>
              </a:ext>
            </a:extLst>
          </p:cNvPr>
          <p:cNvSpPr/>
          <p:nvPr/>
        </p:nvSpPr>
        <p:spPr>
          <a:xfrm>
            <a:off x="3828244" y="1722351"/>
            <a:ext cx="388962" cy="388962"/>
          </a:xfrm>
          <a:prstGeom prst="ellipse">
            <a:avLst/>
          </a:prstGeom>
          <a:solidFill>
            <a:schemeClr val="accent2">
              <a:lumMod val="20000"/>
              <a:lumOff val="80000"/>
            </a:schemeClr>
          </a:solid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 name="Owal 9">
            <a:extLst>
              <a:ext uri="{FF2B5EF4-FFF2-40B4-BE49-F238E27FC236}">
                <a16:creationId xmlns:a16="http://schemas.microsoft.com/office/drawing/2014/main" id="{EB6B9F61-C0B3-40E5-1439-357E92EF7DE3}"/>
              </a:ext>
            </a:extLst>
          </p:cNvPr>
          <p:cNvSpPr/>
          <p:nvPr/>
        </p:nvSpPr>
        <p:spPr>
          <a:xfrm>
            <a:off x="8091619" y="1724481"/>
            <a:ext cx="388962" cy="388962"/>
          </a:xfrm>
          <a:prstGeom prst="ellipse">
            <a:avLst/>
          </a:prstGeom>
          <a:solidFill>
            <a:schemeClr val="accent2">
              <a:lumMod val="20000"/>
              <a:lumOff val="80000"/>
            </a:schemeClr>
          </a:solidFill>
          <a:ln w="762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33261622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348483C-E04D-2603-72F8-4CF2004492CF}"/>
              </a:ext>
            </a:extLst>
          </p:cNvPr>
          <p:cNvSpPr>
            <a:spLocks noGrp="1"/>
          </p:cNvSpPr>
          <p:nvPr>
            <p:ph type="title"/>
          </p:nvPr>
        </p:nvSpPr>
        <p:spPr/>
        <p:txBody>
          <a:bodyPr/>
          <a:lstStyle/>
          <a:p>
            <a:r>
              <a:rPr lang="de-DE" dirty="0"/>
              <a:t>Empfänger</a:t>
            </a:r>
            <a:endParaRPr lang="pl-PL" dirty="0"/>
          </a:p>
        </p:txBody>
      </p:sp>
      <p:grpSp>
        <p:nvGrpSpPr>
          <p:cNvPr id="5" name="Grupa 4">
            <a:extLst>
              <a:ext uri="{FF2B5EF4-FFF2-40B4-BE49-F238E27FC236}">
                <a16:creationId xmlns:a16="http://schemas.microsoft.com/office/drawing/2014/main" id="{40E8C36D-0B69-1B1E-4CF7-A145C343F783}"/>
              </a:ext>
            </a:extLst>
          </p:cNvPr>
          <p:cNvGrpSpPr/>
          <p:nvPr/>
        </p:nvGrpSpPr>
        <p:grpSpPr>
          <a:xfrm>
            <a:off x="5089238" y="1124981"/>
            <a:ext cx="2043788" cy="2043788"/>
            <a:chOff x="4944490" y="3322508"/>
            <a:chExt cx="2262614" cy="2262612"/>
          </a:xfrm>
        </p:grpSpPr>
        <p:sp>
          <p:nvSpPr>
            <p:cNvPr id="71" name="Owal 70">
              <a:extLst>
                <a:ext uri="{FF2B5EF4-FFF2-40B4-BE49-F238E27FC236}">
                  <a16:creationId xmlns:a16="http://schemas.microsoft.com/office/drawing/2014/main" id="{E0E7BD87-800D-AE39-6B3B-7511D1B67B95}"/>
                </a:ext>
              </a:extLst>
            </p:cNvPr>
            <p:cNvSpPr/>
            <p:nvPr/>
          </p:nvSpPr>
          <p:spPr>
            <a:xfrm>
              <a:off x="4944490" y="3322508"/>
              <a:ext cx="2262614" cy="2262612"/>
            </a:xfrm>
            <a:prstGeom prst="ellipse">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white"/>
                </a:solidFill>
                <a:effectLst/>
                <a:uLnTx/>
                <a:uFillTx/>
                <a:latin typeface="Roboto" panose="02000000000000000000" pitchFamily="2" charset="0"/>
                <a:ea typeface="+mn-ea"/>
                <a:cs typeface="+mn-cs"/>
              </a:endParaRPr>
            </a:p>
          </p:txBody>
        </p:sp>
        <p:sp>
          <p:nvSpPr>
            <p:cNvPr id="72" name="Owal 71">
              <a:extLst>
                <a:ext uri="{FF2B5EF4-FFF2-40B4-BE49-F238E27FC236}">
                  <a16:creationId xmlns:a16="http://schemas.microsoft.com/office/drawing/2014/main" id="{386900B3-3019-B85B-E534-054F7FC1D49E}"/>
                </a:ext>
              </a:extLst>
            </p:cNvPr>
            <p:cNvSpPr/>
            <p:nvPr/>
          </p:nvSpPr>
          <p:spPr>
            <a:xfrm>
              <a:off x="5066451" y="3429000"/>
              <a:ext cx="2018692" cy="201869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white"/>
                </a:solidFill>
                <a:effectLst/>
                <a:uLnTx/>
                <a:uFillTx/>
                <a:latin typeface="Roboto" panose="02000000000000000000" pitchFamily="2" charset="0"/>
                <a:ea typeface="+mn-ea"/>
                <a:cs typeface="+mn-cs"/>
              </a:endParaRPr>
            </a:p>
          </p:txBody>
        </p:sp>
      </p:grpSp>
      <p:sp>
        <p:nvSpPr>
          <p:cNvPr id="6" name="Owal 5">
            <a:extLst>
              <a:ext uri="{FF2B5EF4-FFF2-40B4-BE49-F238E27FC236}">
                <a16:creationId xmlns:a16="http://schemas.microsoft.com/office/drawing/2014/main" id="{CBF1AEE3-AA22-84A8-1F9B-C8B6B17EFF16}"/>
              </a:ext>
            </a:extLst>
          </p:cNvPr>
          <p:cNvSpPr/>
          <p:nvPr/>
        </p:nvSpPr>
        <p:spPr>
          <a:xfrm>
            <a:off x="5089234" y="3545693"/>
            <a:ext cx="2043792" cy="2043784"/>
          </a:xfrm>
          <a:prstGeom prst="ellipse">
            <a:avLst/>
          </a:prstGeom>
          <a:solidFill>
            <a:schemeClr val="bg1"/>
          </a:solidFill>
          <a:ln w="25400">
            <a:gradFill>
              <a:gsLst>
                <a:gs pos="0">
                  <a:schemeClr val="accent1"/>
                </a:gs>
                <a:gs pos="100000">
                  <a:schemeClr val="accent2"/>
                </a:gs>
              </a:gsLst>
              <a:lin ang="0" scaled="0"/>
            </a:gradFill>
          </a:ln>
        </p:spPr>
        <p:style>
          <a:lnRef idx="1">
            <a:schemeClr val="accent1"/>
          </a:lnRef>
          <a:fillRef idx="0">
            <a:schemeClr val="accent1"/>
          </a:fillRef>
          <a:effectRef idx="0">
            <a:schemeClr val="accent1"/>
          </a:effectRef>
          <a:fontRef idx="minor">
            <a:schemeClr val="tx1"/>
          </a:fontRef>
        </p:style>
        <p:txBody>
          <a:bodyPr rot="0" spcFirstLastPara="0" vert="horz" wrap="square" lIns="0" tIns="180000" rIns="0" bIns="45720" numCol="1" spcCol="0" rtlCol="0" fromWordArt="0" anchor="ctr" anchorCtr="0" forceAA="0" compatLnSpc="1">
            <a:prstTxWarp prst="textNoShape">
              <a:avLst/>
            </a:prstTxWarp>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7" name="Owal 6">
            <a:extLst>
              <a:ext uri="{FF2B5EF4-FFF2-40B4-BE49-F238E27FC236}">
                <a16:creationId xmlns:a16="http://schemas.microsoft.com/office/drawing/2014/main" id="{4E6C2E8E-7E74-E81E-5C87-3CFECBA6D8B9}"/>
              </a:ext>
            </a:extLst>
          </p:cNvPr>
          <p:cNvSpPr/>
          <p:nvPr/>
        </p:nvSpPr>
        <p:spPr>
          <a:xfrm>
            <a:off x="1344818" y="3545693"/>
            <a:ext cx="2043792" cy="2043784"/>
          </a:xfrm>
          <a:prstGeom prst="ellipse">
            <a:avLst/>
          </a:prstGeom>
          <a:solidFill>
            <a:schemeClr val="bg1"/>
          </a:solidFill>
          <a:ln w="25400">
            <a:gradFill>
              <a:gsLst>
                <a:gs pos="0">
                  <a:schemeClr val="accent1"/>
                </a:gs>
                <a:gs pos="100000">
                  <a:schemeClr val="accent2"/>
                </a:gs>
              </a:gsLst>
              <a:lin ang="0" scaled="0"/>
            </a:gradFill>
          </a:ln>
        </p:spPr>
        <p:style>
          <a:lnRef idx="1">
            <a:schemeClr val="accent1"/>
          </a:lnRef>
          <a:fillRef idx="0">
            <a:schemeClr val="accent1"/>
          </a:fillRef>
          <a:effectRef idx="0">
            <a:schemeClr val="accent1"/>
          </a:effectRef>
          <a:fontRef idx="minor">
            <a:schemeClr val="tx1"/>
          </a:fontRef>
        </p:style>
        <p:txBody>
          <a:bodyPr rot="0" spcFirstLastPara="0" vert="horz" wrap="square" lIns="0" tIns="180000" rIns="0" bIns="45720" numCol="1" spcCol="0" rtlCol="0" fromWordArt="0" anchor="ctr" anchorCtr="0" forceAA="0" compatLnSpc="1">
            <a:prstTxWarp prst="textNoShape">
              <a:avLst/>
            </a:prstTxWarp>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8" name="Owal 7">
            <a:extLst>
              <a:ext uri="{FF2B5EF4-FFF2-40B4-BE49-F238E27FC236}">
                <a16:creationId xmlns:a16="http://schemas.microsoft.com/office/drawing/2014/main" id="{27F33B32-3B8F-2F46-CFFD-4A41DE22B482}"/>
              </a:ext>
            </a:extLst>
          </p:cNvPr>
          <p:cNvSpPr/>
          <p:nvPr/>
        </p:nvSpPr>
        <p:spPr>
          <a:xfrm>
            <a:off x="8833650" y="3545693"/>
            <a:ext cx="2043792" cy="2043784"/>
          </a:xfrm>
          <a:prstGeom prst="ellipse">
            <a:avLst/>
          </a:prstGeom>
          <a:solidFill>
            <a:schemeClr val="bg1"/>
          </a:solidFill>
          <a:ln w="25400">
            <a:gradFill>
              <a:gsLst>
                <a:gs pos="0">
                  <a:schemeClr val="accent1"/>
                </a:gs>
                <a:gs pos="100000">
                  <a:schemeClr val="accent2"/>
                </a:gs>
              </a:gsLst>
              <a:lin ang="0" scaled="0"/>
            </a:gradFill>
          </a:ln>
        </p:spPr>
        <p:style>
          <a:lnRef idx="1">
            <a:schemeClr val="accent1"/>
          </a:lnRef>
          <a:fillRef idx="0">
            <a:schemeClr val="accent1"/>
          </a:fillRef>
          <a:effectRef idx="0">
            <a:schemeClr val="accent1"/>
          </a:effectRef>
          <a:fontRef idx="minor">
            <a:schemeClr val="tx1"/>
          </a:fontRef>
        </p:style>
        <p:txBody>
          <a:bodyPr rot="0" spcFirstLastPara="0" vert="horz" wrap="square" lIns="0" tIns="180000" rIns="0" bIns="45720" numCol="1" spcCol="0" rtlCol="0" fromWordArt="0" anchor="ctr" anchorCtr="0" forceAA="0" compatLnSpc="1">
            <a:prstTxWarp prst="textNoShape">
              <a:avLst/>
            </a:prstTxWarp>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9" name="Symbol zastępczy zawartości 2">
            <a:extLst>
              <a:ext uri="{FF2B5EF4-FFF2-40B4-BE49-F238E27FC236}">
                <a16:creationId xmlns:a16="http://schemas.microsoft.com/office/drawing/2014/main" id="{F78D2032-43F4-28E0-A0F3-0150306C5B6F}"/>
              </a:ext>
            </a:extLst>
          </p:cNvPr>
          <p:cNvSpPr txBox="1">
            <a:spLocks/>
          </p:cNvSpPr>
          <p:nvPr/>
        </p:nvSpPr>
        <p:spPr>
          <a:xfrm>
            <a:off x="5199403" y="1221174"/>
            <a:ext cx="1823457" cy="1823457"/>
          </a:xfrm>
          <a:prstGeom prst="rect">
            <a:avLst/>
          </a:prstGeom>
        </p:spPr>
        <p:txBody>
          <a:bodyPr anchor="ctr">
            <a:norm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400"/>
              </a:spcBef>
              <a:spcAft>
                <a:spcPts val="400"/>
              </a:spcAft>
              <a:buClrTx/>
              <a:buSzPct val="90000"/>
              <a:buFont typeface="Wingdings" pitchFamily="2" charset="2"/>
              <a:buNone/>
              <a:tabLst/>
              <a:defRPr/>
            </a:pPr>
            <a:r>
              <a:rPr kumimoji="0" lang="de-DE" sz="24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E-Invoicing</a:t>
            </a:r>
            <a:endParaRPr kumimoji="0" lang="en-US" sz="24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endParaRPr>
          </a:p>
        </p:txBody>
      </p:sp>
      <p:sp>
        <p:nvSpPr>
          <p:cNvPr id="10" name="Symbol zastępczy zawartości 2">
            <a:extLst>
              <a:ext uri="{FF2B5EF4-FFF2-40B4-BE49-F238E27FC236}">
                <a16:creationId xmlns:a16="http://schemas.microsoft.com/office/drawing/2014/main" id="{93055354-BDCD-5280-818B-A8E69F4AE40B}"/>
              </a:ext>
            </a:extLst>
          </p:cNvPr>
          <p:cNvSpPr txBox="1">
            <a:spLocks/>
          </p:cNvSpPr>
          <p:nvPr/>
        </p:nvSpPr>
        <p:spPr>
          <a:xfrm>
            <a:off x="1516404" y="4567585"/>
            <a:ext cx="1700622" cy="1021892"/>
          </a:xfrm>
          <a:prstGeom prst="rect">
            <a:avLst/>
          </a:prstGeom>
        </p:spPr>
        <p:txBody>
          <a:bodyPr vert="horz" lIns="0" tIns="45720" rIns="0" bIns="45720" rtlCol="0">
            <a:norm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400"/>
              </a:spcBef>
              <a:spcAft>
                <a:spcPts val="400"/>
              </a:spcAft>
              <a:buClrTx/>
              <a:buSzPct val="90000"/>
              <a:buFont typeface="Wingdings" pitchFamily="2" charset="2"/>
              <a:buNone/>
              <a:tabLst/>
              <a:defRPr/>
            </a:pPr>
            <a:r>
              <a:rPr kumimoji="0" lang="en-US" sz="1400" b="1"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rPr>
              <a:t>(B2G)</a:t>
            </a:r>
          </a:p>
        </p:txBody>
      </p:sp>
      <p:sp>
        <p:nvSpPr>
          <p:cNvPr id="11" name="Symbol zastępczy zawartości 2">
            <a:extLst>
              <a:ext uri="{FF2B5EF4-FFF2-40B4-BE49-F238E27FC236}">
                <a16:creationId xmlns:a16="http://schemas.microsoft.com/office/drawing/2014/main" id="{649B968B-12D4-2365-AAB2-40DCD06C6A50}"/>
              </a:ext>
            </a:extLst>
          </p:cNvPr>
          <p:cNvSpPr txBox="1">
            <a:spLocks/>
          </p:cNvSpPr>
          <p:nvPr/>
        </p:nvSpPr>
        <p:spPr>
          <a:xfrm>
            <a:off x="5463326" y="4559883"/>
            <a:ext cx="1295607" cy="1161917"/>
          </a:xfrm>
          <a:prstGeom prst="rect">
            <a:avLst/>
          </a:prstGeom>
        </p:spPr>
        <p:txBody>
          <a:bodyPr vert="horz" lIns="0" tIns="45720" rIns="0" bIns="45720" rtlCol="0">
            <a:norm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400"/>
              </a:spcBef>
              <a:spcAft>
                <a:spcPts val="400"/>
              </a:spcAft>
              <a:buClrTx/>
              <a:buSzPct val="90000"/>
              <a:buFont typeface="Wingdings" pitchFamily="2" charset="2"/>
              <a:buNone/>
              <a:tabLst/>
              <a:defRPr/>
            </a:pPr>
            <a:r>
              <a:rPr kumimoji="0" lang="en-US" sz="1400" b="1"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rPr>
              <a:t>(B2</a:t>
            </a:r>
            <a:r>
              <a:rPr kumimoji="0" lang="pl-PL" sz="1400" b="1"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rPr>
              <a:t>B</a:t>
            </a:r>
            <a:r>
              <a:rPr kumimoji="0" lang="en-US" sz="1400" b="1"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rPr>
              <a:t>)</a:t>
            </a:r>
          </a:p>
        </p:txBody>
      </p:sp>
      <p:sp>
        <p:nvSpPr>
          <p:cNvPr id="12" name="Symbol zastępczy zawartości 2">
            <a:extLst>
              <a:ext uri="{FF2B5EF4-FFF2-40B4-BE49-F238E27FC236}">
                <a16:creationId xmlns:a16="http://schemas.microsoft.com/office/drawing/2014/main" id="{B32AB6B4-0730-936E-8F77-691EEEFBA200}"/>
              </a:ext>
            </a:extLst>
          </p:cNvPr>
          <p:cNvSpPr txBox="1">
            <a:spLocks/>
          </p:cNvSpPr>
          <p:nvPr/>
        </p:nvSpPr>
        <p:spPr>
          <a:xfrm>
            <a:off x="9005235" y="4567585"/>
            <a:ext cx="1700622" cy="1021892"/>
          </a:xfrm>
          <a:prstGeom prst="rect">
            <a:avLst/>
          </a:prstGeom>
        </p:spPr>
        <p:txBody>
          <a:bodyPr vert="horz" lIns="0" tIns="45720" rIns="0" bIns="45720" rtlCol="0">
            <a:norm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400"/>
              </a:spcBef>
              <a:spcAft>
                <a:spcPts val="400"/>
              </a:spcAft>
              <a:buClrTx/>
              <a:buSzPct val="90000"/>
              <a:buFont typeface="Wingdings" pitchFamily="2" charset="2"/>
              <a:buNone/>
              <a:tabLst/>
              <a:defRPr/>
            </a:pPr>
            <a:r>
              <a:rPr kumimoji="0" lang="en-US" sz="1400" b="1"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rPr>
              <a:t>(B2</a:t>
            </a:r>
            <a:r>
              <a:rPr kumimoji="0" lang="pl-PL" sz="1400" b="1"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rPr>
              <a:t>C</a:t>
            </a:r>
            <a:r>
              <a:rPr kumimoji="0" lang="en-US" sz="1400" b="1"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rPr>
              <a:t>)</a:t>
            </a:r>
          </a:p>
        </p:txBody>
      </p:sp>
      <p:sp>
        <p:nvSpPr>
          <p:cNvPr id="13" name="Symbol zastępczy zawartości 2">
            <a:extLst>
              <a:ext uri="{FF2B5EF4-FFF2-40B4-BE49-F238E27FC236}">
                <a16:creationId xmlns:a16="http://schemas.microsoft.com/office/drawing/2014/main" id="{84CC5D12-16C8-449E-B504-2C61F2047519}"/>
              </a:ext>
            </a:extLst>
          </p:cNvPr>
          <p:cNvSpPr txBox="1">
            <a:spLocks/>
          </p:cNvSpPr>
          <p:nvPr/>
        </p:nvSpPr>
        <p:spPr>
          <a:xfrm>
            <a:off x="2090614" y="6310413"/>
            <a:ext cx="8022098" cy="360040"/>
          </a:xfrm>
          <a:prstGeom prst="roundRect">
            <a:avLst>
              <a:gd name="adj" fmla="val 50000"/>
            </a:avLst>
          </a:prstGeom>
          <a:solidFill>
            <a:schemeClr val="accent2">
              <a:lumMod val="20000"/>
              <a:lumOff val="80000"/>
            </a:schemeClr>
          </a:solidFill>
        </p:spPr>
        <p:txBody>
          <a:bodyPr vert="horz" lIns="0" tIns="45720" rIns="0" bIns="45720" rtlCol="0">
            <a:normAutofit fontScale="92500" lnSpcReduction="10000"/>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400"/>
              </a:spcBef>
              <a:spcAft>
                <a:spcPts val="400"/>
              </a:spcAft>
              <a:buClrTx/>
              <a:buSzPct val="90000"/>
              <a:buFont typeface="Wingdings" pitchFamily="2" charset="2"/>
              <a:buNone/>
              <a:tabLst/>
              <a:defRPr/>
            </a:pPr>
            <a:r>
              <a:rPr kumimoji="0" lang="de-DE" sz="11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rPr>
              <a:t>Die schrittweise Einführung der obligatorischen </a:t>
            </a:r>
            <a:r>
              <a:rPr kumimoji="0" lang="pl-PL" sz="1100" b="0" i="0" u="none" strike="noStrike" kern="1200" cap="none" spc="0" normalizeH="0" baseline="0" noProof="0" dirty="0" err="1">
                <a:ln>
                  <a:noFill/>
                </a:ln>
                <a:solidFill>
                  <a:srgbClr val="000000"/>
                </a:solidFill>
                <a:effectLst/>
                <a:uLnTx/>
                <a:uFillTx/>
                <a:latin typeface="Roboto" panose="02000000000000000000" pitchFamily="2" charset="0"/>
                <a:ea typeface="Roboto" panose="02000000000000000000" pitchFamily="2" charset="0"/>
                <a:cs typeface="+mn-cs"/>
              </a:rPr>
              <a:t>elektronischen</a:t>
            </a:r>
            <a:r>
              <a:rPr kumimoji="0" lang="pl-PL" sz="11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rPr>
              <a:t> </a:t>
            </a:r>
            <a:r>
              <a:rPr kumimoji="0" lang="de-DE" sz="11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rPr>
              <a:t>Rechnungsstellung beginnt im Prinzip mit der B2G-Verpflichtung</a:t>
            </a:r>
            <a:endParaRPr kumimoji="0" lang="en-US" sz="11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cxnSp>
        <p:nvCxnSpPr>
          <p:cNvPr id="16" name="Łącznik prosty ze strzałką 15">
            <a:extLst>
              <a:ext uri="{FF2B5EF4-FFF2-40B4-BE49-F238E27FC236}">
                <a16:creationId xmlns:a16="http://schemas.microsoft.com/office/drawing/2014/main" id="{FA5DE256-944E-E401-3A99-9FA0F029970D}"/>
              </a:ext>
            </a:extLst>
          </p:cNvPr>
          <p:cNvCxnSpPr>
            <a:stCxn id="71" idx="4"/>
            <a:endCxn id="6" idx="0"/>
          </p:cNvCxnSpPr>
          <p:nvPr/>
        </p:nvCxnSpPr>
        <p:spPr>
          <a:xfrm flipH="1">
            <a:off x="6111130" y="3168769"/>
            <a:ext cx="2" cy="376924"/>
          </a:xfrm>
          <a:prstGeom prst="straightConnector1">
            <a:avLst/>
          </a:prstGeom>
          <a:ln w="19050">
            <a:prstDash val="sysDot"/>
            <a:tailEnd type="triangle" w="lg" len="lg"/>
          </a:ln>
        </p:spPr>
        <p:style>
          <a:lnRef idx="1">
            <a:schemeClr val="accent1"/>
          </a:lnRef>
          <a:fillRef idx="0">
            <a:schemeClr val="accent1"/>
          </a:fillRef>
          <a:effectRef idx="0">
            <a:schemeClr val="accent1"/>
          </a:effectRef>
          <a:fontRef idx="minor">
            <a:schemeClr val="tx1"/>
          </a:fontRef>
        </p:style>
      </p:cxnSp>
      <p:grpSp>
        <p:nvGrpSpPr>
          <p:cNvPr id="17" name="Group 4">
            <a:extLst>
              <a:ext uri="{FF2B5EF4-FFF2-40B4-BE49-F238E27FC236}">
                <a16:creationId xmlns:a16="http://schemas.microsoft.com/office/drawing/2014/main" id="{01AF0370-D509-6A57-DEA2-289C9DA20A58}"/>
              </a:ext>
            </a:extLst>
          </p:cNvPr>
          <p:cNvGrpSpPr>
            <a:grpSpLocks noChangeAspect="1"/>
          </p:cNvGrpSpPr>
          <p:nvPr/>
        </p:nvGrpSpPr>
        <p:grpSpPr bwMode="auto">
          <a:xfrm>
            <a:off x="9471361" y="3696833"/>
            <a:ext cx="763588" cy="763588"/>
            <a:chOff x="5920" y="2510"/>
            <a:chExt cx="481" cy="481"/>
          </a:xfrm>
        </p:grpSpPr>
        <p:sp>
          <p:nvSpPr>
            <p:cNvPr id="60" name="Freeform 5">
              <a:extLst>
                <a:ext uri="{FF2B5EF4-FFF2-40B4-BE49-F238E27FC236}">
                  <a16:creationId xmlns:a16="http://schemas.microsoft.com/office/drawing/2014/main" id="{B4F0791B-4A0D-59A1-7FC1-4E21FA29C8DA}"/>
                </a:ext>
              </a:extLst>
            </p:cNvPr>
            <p:cNvSpPr>
              <a:spLocks/>
            </p:cNvSpPr>
            <p:nvPr/>
          </p:nvSpPr>
          <p:spPr bwMode="auto">
            <a:xfrm>
              <a:off x="5920" y="2510"/>
              <a:ext cx="481" cy="270"/>
            </a:xfrm>
            <a:custGeom>
              <a:avLst/>
              <a:gdLst>
                <a:gd name="T0" fmla="*/ 481 w 481"/>
                <a:gd name="T1" fmla="*/ 241 h 270"/>
                <a:gd name="T2" fmla="*/ 241 w 481"/>
                <a:gd name="T3" fmla="*/ 0 h 270"/>
                <a:gd name="T4" fmla="*/ 0 w 481"/>
                <a:gd name="T5" fmla="*/ 241 h 270"/>
                <a:gd name="T6" fmla="*/ 29 w 481"/>
                <a:gd name="T7" fmla="*/ 270 h 270"/>
                <a:gd name="T8" fmla="*/ 241 w 481"/>
                <a:gd name="T9" fmla="*/ 58 h 270"/>
                <a:gd name="T10" fmla="*/ 452 w 481"/>
                <a:gd name="T11" fmla="*/ 270 h 270"/>
                <a:gd name="T12" fmla="*/ 481 w 481"/>
                <a:gd name="T13" fmla="*/ 241 h 270"/>
              </a:gdLst>
              <a:ahLst/>
              <a:cxnLst>
                <a:cxn ang="0">
                  <a:pos x="T0" y="T1"/>
                </a:cxn>
                <a:cxn ang="0">
                  <a:pos x="T2" y="T3"/>
                </a:cxn>
                <a:cxn ang="0">
                  <a:pos x="T4" y="T5"/>
                </a:cxn>
                <a:cxn ang="0">
                  <a:pos x="T6" y="T7"/>
                </a:cxn>
                <a:cxn ang="0">
                  <a:pos x="T8" y="T9"/>
                </a:cxn>
                <a:cxn ang="0">
                  <a:pos x="T10" y="T11"/>
                </a:cxn>
                <a:cxn ang="0">
                  <a:pos x="T12" y="T13"/>
                </a:cxn>
              </a:cxnLst>
              <a:rect l="0" t="0" r="r" b="b"/>
              <a:pathLst>
                <a:path w="481" h="270">
                  <a:moveTo>
                    <a:pt x="481" y="241"/>
                  </a:moveTo>
                  <a:lnTo>
                    <a:pt x="241" y="0"/>
                  </a:lnTo>
                  <a:lnTo>
                    <a:pt x="0" y="241"/>
                  </a:lnTo>
                  <a:lnTo>
                    <a:pt x="29" y="270"/>
                  </a:lnTo>
                  <a:lnTo>
                    <a:pt x="241" y="58"/>
                  </a:lnTo>
                  <a:lnTo>
                    <a:pt x="452" y="270"/>
                  </a:lnTo>
                  <a:lnTo>
                    <a:pt x="481" y="241"/>
                  </a:lnTo>
                  <a:close/>
                </a:path>
              </a:pathLst>
            </a:custGeom>
            <a:noFill/>
            <a:ln w="25400" cap="flat">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61" name="Freeform 6">
              <a:extLst>
                <a:ext uri="{FF2B5EF4-FFF2-40B4-BE49-F238E27FC236}">
                  <a16:creationId xmlns:a16="http://schemas.microsoft.com/office/drawing/2014/main" id="{96FC1F87-22A2-672C-483A-A5140459B53A}"/>
                </a:ext>
              </a:extLst>
            </p:cNvPr>
            <p:cNvSpPr>
              <a:spLocks/>
            </p:cNvSpPr>
            <p:nvPr/>
          </p:nvSpPr>
          <p:spPr bwMode="auto">
            <a:xfrm>
              <a:off x="5959" y="2934"/>
              <a:ext cx="404" cy="57"/>
            </a:xfrm>
            <a:custGeom>
              <a:avLst/>
              <a:gdLst>
                <a:gd name="T0" fmla="*/ 77 w 404"/>
                <a:gd name="T1" fmla="*/ 0 h 57"/>
                <a:gd name="T2" fmla="*/ 0 w 404"/>
                <a:gd name="T3" fmla="*/ 0 h 57"/>
                <a:gd name="T4" fmla="*/ 0 w 404"/>
                <a:gd name="T5" fmla="*/ 57 h 57"/>
                <a:gd name="T6" fmla="*/ 404 w 404"/>
                <a:gd name="T7" fmla="*/ 57 h 57"/>
                <a:gd name="T8" fmla="*/ 404 w 404"/>
                <a:gd name="T9" fmla="*/ 0 h 57"/>
                <a:gd name="T10" fmla="*/ 192 w 404"/>
                <a:gd name="T11" fmla="*/ 0 h 57"/>
              </a:gdLst>
              <a:ahLst/>
              <a:cxnLst>
                <a:cxn ang="0">
                  <a:pos x="T0" y="T1"/>
                </a:cxn>
                <a:cxn ang="0">
                  <a:pos x="T2" y="T3"/>
                </a:cxn>
                <a:cxn ang="0">
                  <a:pos x="T4" y="T5"/>
                </a:cxn>
                <a:cxn ang="0">
                  <a:pos x="T6" y="T7"/>
                </a:cxn>
                <a:cxn ang="0">
                  <a:pos x="T8" y="T9"/>
                </a:cxn>
                <a:cxn ang="0">
                  <a:pos x="T10" y="T11"/>
                </a:cxn>
              </a:cxnLst>
              <a:rect l="0" t="0" r="r" b="b"/>
              <a:pathLst>
                <a:path w="404" h="57">
                  <a:moveTo>
                    <a:pt x="77" y="0"/>
                  </a:moveTo>
                  <a:lnTo>
                    <a:pt x="0" y="0"/>
                  </a:lnTo>
                  <a:lnTo>
                    <a:pt x="0" y="57"/>
                  </a:lnTo>
                  <a:lnTo>
                    <a:pt x="404" y="57"/>
                  </a:lnTo>
                  <a:lnTo>
                    <a:pt x="404" y="0"/>
                  </a:lnTo>
                  <a:lnTo>
                    <a:pt x="192" y="0"/>
                  </a:lnTo>
                </a:path>
              </a:pathLst>
            </a:custGeom>
            <a:noFill/>
            <a:ln w="25400" cap="flat">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62" name="Line 7">
              <a:extLst>
                <a:ext uri="{FF2B5EF4-FFF2-40B4-BE49-F238E27FC236}">
                  <a16:creationId xmlns:a16="http://schemas.microsoft.com/office/drawing/2014/main" id="{CAD35121-0AC9-E79A-10C8-E34047BC9A7B}"/>
                </a:ext>
              </a:extLst>
            </p:cNvPr>
            <p:cNvSpPr>
              <a:spLocks noChangeShapeType="1"/>
            </p:cNvSpPr>
            <p:nvPr/>
          </p:nvSpPr>
          <p:spPr bwMode="auto">
            <a:xfrm>
              <a:off x="6344" y="2751"/>
              <a:ext cx="0" cy="183"/>
            </a:xfrm>
            <a:prstGeom prst="line">
              <a:avLst/>
            </a:prstGeom>
            <a:noFill/>
            <a:ln w="25400" cap="flat">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63" name="Line 8">
              <a:extLst>
                <a:ext uri="{FF2B5EF4-FFF2-40B4-BE49-F238E27FC236}">
                  <a16:creationId xmlns:a16="http://schemas.microsoft.com/office/drawing/2014/main" id="{A5B8BE63-F088-4AA2-F731-3CF53EE48619}"/>
                </a:ext>
              </a:extLst>
            </p:cNvPr>
            <p:cNvSpPr>
              <a:spLocks noChangeShapeType="1"/>
            </p:cNvSpPr>
            <p:nvPr/>
          </p:nvSpPr>
          <p:spPr bwMode="auto">
            <a:xfrm>
              <a:off x="5978" y="2751"/>
              <a:ext cx="0" cy="183"/>
            </a:xfrm>
            <a:prstGeom prst="line">
              <a:avLst/>
            </a:prstGeom>
            <a:noFill/>
            <a:ln w="25400" cap="flat">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64" name="Freeform 9">
              <a:extLst>
                <a:ext uri="{FF2B5EF4-FFF2-40B4-BE49-F238E27FC236}">
                  <a16:creationId xmlns:a16="http://schemas.microsoft.com/office/drawing/2014/main" id="{C9325124-A78D-E0B0-9D14-7829147B2A38}"/>
                </a:ext>
              </a:extLst>
            </p:cNvPr>
            <p:cNvSpPr>
              <a:spLocks/>
            </p:cNvSpPr>
            <p:nvPr/>
          </p:nvSpPr>
          <p:spPr bwMode="auto">
            <a:xfrm>
              <a:off x="6036" y="2780"/>
              <a:ext cx="115" cy="211"/>
            </a:xfrm>
            <a:custGeom>
              <a:avLst/>
              <a:gdLst>
                <a:gd name="T0" fmla="*/ 0 w 115"/>
                <a:gd name="T1" fmla="*/ 211 h 211"/>
                <a:gd name="T2" fmla="*/ 0 w 115"/>
                <a:gd name="T3" fmla="*/ 0 h 211"/>
                <a:gd name="T4" fmla="*/ 115 w 115"/>
                <a:gd name="T5" fmla="*/ 0 h 211"/>
                <a:gd name="T6" fmla="*/ 115 w 115"/>
                <a:gd name="T7" fmla="*/ 211 h 211"/>
              </a:gdLst>
              <a:ahLst/>
              <a:cxnLst>
                <a:cxn ang="0">
                  <a:pos x="T0" y="T1"/>
                </a:cxn>
                <a:cxn ang="0">
                  <a:pos x="T2" y="T3"/>
                </a:cxn>
                <a:cxn ang="0">
                  <a:pos x="T4" y="T5"/>
                </a:cxn>
                <a:cxn ang="0">
                  <a:pos x="T6" y="T7"/>
                </a:cxn>
              </a:cxnLst>
              <a:rect l="0" t="0" r="r" b="b"/>
              <a:pathLst>
                <a:path w="115" h="211">
                  <a:moveTo>
                    <a:pt x="0" y="211"/>
                  </a:moveTo>
                  <a:lnTo>
                    <a:pt x="0" y="0"/>
                  </a:lnTo>
                  <a:lnTo>
                    <a:pt x="115" y="0"/>
                  </a:lnTo>
                  <a:lnTo>
                    <a:pt x="115" y="211"/>
                  </a:lnTo>
                </a:path>
              </a:pathLst>
            </a:custGeom>
            <a:noFill/>
            <a:ln w="25400" cap="flat">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65" name="Line 10">
              <a:extLst>
                <a:ext uri="{FF2B5EF4-FFF2-40B4-BE49-F238E27FC236}">
                  <a16:creationId xmlns:a16="http://schemas.microsoft.com/office/drawing/2014/main" id="{A7B24C92-16A6-6FE3-F61E-C2060036CF01}"/>
                </a:ext>
              </a:extLst>
            </p:cNvPr>
            <p:cNvSpPr>
              <a:spLocks noChangeShapeType="1"/>
            </p:cNvSpPr>
            <p:nvPr/>
          </p:nvSpPr>
          <p:spPr bwMode="auto">
            <a:xfrm>
              <a:off x="6113" y="2885"/>
              <a:ext cx="38" cy="0"/>
            </a:xfrm>
            <a:prstGeom prst="line">
              <a:avLst/>
            </a:prstGeom>
            <a:noFill/>
            <a:ln w="25400"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66" name="Line 11">
              <a:extLst>
                <a:ext uri="{FF2B5EF4-FFF2-40B4-BE49-F238E27FC236}">
                  <a16:creationId xmlns:a16="http://schemas.microsoft.com/office/drawing/2014/main" id="{44F5F7CC-C6E9-03F7-E22E-7914F158399E}"/>
                </a:ext>
              </a:extLst>
            </p:cNvPr>
            <p:cNvSpPr>
              <a:spLocks noChangeShapeType="1"/>
            </p:cNvSpPr>
            <p:nvPr/>
          </p:nvSpPr>
          <p:spPr bwMode="auto">
            <a:xfrm flipV="1">
              <a:off x="6247" y="2780"/>
              <a:ext cx="0" cy="115"/>
            </a:xfrm>
            <a:prstGeom prst="line">
              <a:avLst/>
            </a:prstGeom>
            <a:noFill/>
            <a:ln w="25400" cap="flat">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67" name="Line 12">
              <a:extLst>
                <a:ext uri="{FF2B5EF4-FFF2-40B4-BE49-F238E27FC236}">
                  <a16:creationId xmlns:a16="http://schemas.microsoft.com/office/drawing/2014/main" id="{9CD17BDA-D81E-440F-E0C6-4081E155C8EC}"/>
                </a:ext>
              </a:extLst>
            </p:cNvPr>
            <p:cNvSpPr>
              <a:spLocks noChangeShapeType="1"/>
            </p:cNvSpPr>
            <p:nvPr/>
          </p:nvSpPr>
          <p:spPr bwMode="auto">
            <a:xfrm flipV="1">
              <a:off x="6161" y="2664"/>
              <a:ext cx="0" cy="58"/>
            </a:xfrm>
            <a:prstGeom prst="line">
              <a:avLst/>
            </a:prstGeom>
            <a:noFill/>
            <a:ln w="25400" cap="flat">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68" name="Rectangle 13">
              <a:extLst>
                <a:ext uri="{FF2B5EF4-FFF2-40B4-BE49-F238E27FC236}">
                  <a16:creationId xmlns:a16="http://schemas.microsoft.com/office/drawing/2014/main" id="{CC4E2A36-3229-6FA7-BA11-3C5088B09190}"/>
                </a:ext>
              </a:extLst>
            </p:cNvPr>
            <p:cNvSpPr>
              <a:spLocks noChangeArrowheads="1"/>
            </p:cNvSpPr>
            <p:nvPr/>
          </p:nvSpPr>
          <p:spPr bwMode="auto">
            <a:xfrm>
              <a:off x="6190" y="2780"/>
              <a:ext cx="115" cy="115"/>
            </a:xfrm>
            <a:prstGeom prst="rect">
              <a:avLst/>
            </a:prstGeom>
            <a:noFill/>
            <a:ln w="25400" cap="flat">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69" name="Freeform 14">
              <a:extLst>
                <a:ext uri="{FF2B5EF4-FFF2-40B4-BE49-F238E27FC236}">
                  <a16:creationId xmlns:a16="http://schemas.microsoft.com/office/drawing/2014/main" id="{B623A9B3-BD10-5CB7-FEBE-6E58A6B1B121}"/>
                </a:ext>
              </a:extLst>
            </p:cNvPr>
            <p:cNvSpPr>
              <a:spLocks/>
            </p:cNvSpPr>
            <p:nvPr/>
          </p:nvSpPr>
          <p:spPr bwMode="auto">
            <a:xfrm>
              <a:off x="6267" y="2568"/>
              <a:ext cx="57" cy="106"/>
            </a:xfrm>
            <a:custGeom>
              <a:avLst/>
              <a:gdLst>
                <a:gd name="T0" fmla="*/ 0 w 57"/>
                <a:gd name="T1" fmla="*/ 48 h 106"/>
                <a:gd name="T2" fmla="*/ 0 w 57"/>
                <a:gd name="T3" fmla="*/ 0 h 106"/>
                <a:gd name="T4" fmla="*/ 57 w 57"/>
                <a:gd name="T5" fmla="*/ 0 h 106"/>
                <a:gd name="T6" fmla="*/ 57 w 57"/>
                <a:gd name="T7" fmla="*/ 106 h 106"/>
              </a:gdLst>
              <a:ahLst/>
              <a:cxnLst>
                <a:cxn ang="0">
                  <a:pos x="T0" y="T1"/>
                </a:cxn>
                <a:cxn ang="0">
                  <a:pos x="T2" y="T3"/>
                </a:cxn>
                <a:cxn ang="0">
                  <a:pos x="T4" y="T5"/>
                </a:cxn>
                <a:cxn ang="0">
                  <a:pos x="T6" y="T7"/>
                </a:cxn>
              </a:cxnLst>
              <a:rect l="0" t="0" r="r" b="b"/>
              <a:pathLst>
                <a:path w="57" h="106">
                  <a:moveTo>
                    <a:pt x="0" y="48"/>
                  </a:moveTo>
                  <a:lnTo>
                    <a:pt x="0" y="0"/>
                  </a:lnTo>
                  <a:lnTo>
                    <a:pt x="57" y="0"/>
                  </a:lnTo>
                  <a:lnTo>
                    <a:pt x="57" y="106"/>
                  </a:lnTo>
                </a:path>
              </a:pathLst>
            </a:custGeom>
            <a:noFill/>
            <a:ln w="25400" cap="flat">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70" name="Freeform 15">
              <a:extLst>
                <a:ext uri="{FF2B5EF4-FFF2-40B4-BE49-F238E27FC236}">
                  <a16:creationId xmlns:a16="http://schemas.microsoft.com/office/drawing/2014/main" id="{512F5289-59E5-F738-8714-313363E233B2}"/>
                </a:ext>
              </a:extLst>
            </p:cNvPr>
            <p:cNvSpPr>
              <a:spLocks/>
            </p:cNvSpPr>
            <p:nvPr/>
          </p:nvSpPr>
          <p:spPr bwMode="auto">
            <a:xfrm>
              <a:off x="6103" y="2664"/>
              <a:ext cx="115" cy="58"/>
            </a:xfrm>
            <a:custGeom>
              <a:avLst/>
              <a:gdLst>
                <a:gd name="T0" fmla="*/ 0 w 48"/>
                <a:gd name="T1" fmla="*/ 24 h 24"/>
                <a:gd name="T2" fmla="*/ 24 w 48"/>
                <a:gd name="T3" fmla="*/ 0 h 24"/>
                <a:gd name="T4" fmla="*/ 48 w 48"/>
                <a:gd name="T5" fmla="*/ 24 h 24"/>
                <a:gd name="T6" fmla="*/ 0 w 48"/>
                <a:gd name="T7" fmla="*/ 24 h 24"/>
              </a:gdLst>
              <a:ahLst/>
              <a:cxnLst>
                <a:cxn ang="0">
                  <a:pos x="T0" y="T1"/>
                </a:cxn>
                <a:cxn ang="0">
                  <a:pos x="T2" y="T3"/>
                </a:cxn>
                <a:cxn ang="0">
                  <a:pos x="T4" y="T5"/>
                </a:cxn>
                <a:cxn ang="0">
                  <a:pos x="T6" y="T7"/>
                </a:cxn>
              </a:cxnLst>
              <a:rect l="0" t="0" r="r" b="b"/>
              <a:pathLst>
                <a:path w="48" h="24">
                  <a:moveTo>
                    <a:pt x="0" y="24"/>
                  </a:moveTo>
                  <a:cubicBezTo>
                    <a:pt x="0" y="11"/>
                    <a:pt x="11" y="0"/>
                    <a:pt x="24" y="0"/>
                  </a:cubicBezTo>
                  <a:cubicBezTo>
                    <a:pt x="37" y="0"/>
                    <a:pt x="48" y="11"/>
                    <a:pt x="48" y="24"/>
                  </a:cubicBezTo>
                  <a:lnTo>
                    <a:pt x="0" y="24"/>
                  </a:lnTo>
                  <a:close/>
                </a:path>
              </a:pathLst>
            </a:custGeom>
            <a:noFill/>
            <a:ln w="25400" cap="flat">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grpSp>
      <p:grpSp>
        <p:nvGrpSpPr>
          <p:cNvPr id="18" name="Group 18">
            <a:extLst>
              <a:ext uri="{FF2B5EF4-FFF2-40B4-BE49-F238E27FC236}">
                <a16:creationId xmlns:a16="http://schemas.microsoft.com/office/drawing/2014/main" id="{7F0DDD80-8BDE-2FDD-2C06-E198F889A5BD}"/>
              </a:ext>
            </a:extLst>
          </p:cNvPr>
          <p:cNvGrpSpPr>
            <a:grpSpLocks noChangeAspect="1"/>
          </p:cNvGrpSpPr>
          <p:nvPr/>
        </p:nvGrpSpPr>
        <p:grpSpPr bwMode="auto">
          <a:xfrm>
            <a:off x="5762958" y="3685724"/>
            <a:ext cx="703263" cy="822326"/>
            <a:chOff x="3584" y="2503"/>
            <a:chExt cx="443" cy="518"/>
          </a:xfrm>
        </p:grpSpPr>
        <p:sp>
          <p:nvSpPr>
            <p:cNvPr id="41" name="Freeform 19">
              <a:extLst>
                <a:ext uri="{FF2B5EF4-FFF2-40B4-BE49-F238E27FC236}">
                  <a16:creationId xmlns:a16="http://schemas.microsoft.com/office/drawing/2014/main" id="{DC0C5AA2-A3B0-34B0-73A7-D963D17E58ED}"/>
                </a:ext>
              </a:extLst>
            </p:cNvPr>
            <p:cNvSpPr>
              <a:spLocks/>
            </p:cNvSpPr>
            <p:nvPr/>
          </p:nvSpPr>
          <p:spPr bwMode="auto">
            <a:xfrm>
              <a:off x="3700" y="2618"/>
              <a:ext cx="211" cy="403"/>
            </a:xfrm>
            <a:custGeom>
              <a:avLst/>
              <a:gdLst>
                <a:gd name="T0" fmla="*/ 0 w 211"/>
                <a:gd name="T1" fmla="*/ 403 h 403"/>
                <a:gd name="T2" fmla="*/ 0 w 211"/>
                <a:gd name="T3" fmla="*/ 0 h 403"/>
                <a:gd name="T4" fmla="*/ 211 w 211"/>
                <a:gd name="T5" fmla="*/ 0 h 403"/>
                <a:gd name="T6" fmla="*/ 211 w 211"/>
                <a:gd name="T7" fmla="*/ 403 h 403"/>
              </a:gdLst>
              <a:ahLst/>
              <a:cxnLst>
                <a:cxn ang="0">
                  <a:pos x="T0" y="T1"/>
                </a:cxn>
                <a:cxn ang="0">
                  <a:pos x="T2" y="T3"/>
                </a:cxn>
                <a:cxn ang="0">
                  <a:pos x="T4" y="T5"/>
                </a:cxn>
                <a:cxn ang="0">
                  <a:pos x="T6" y="T7"/>
                </a:cxn>
              </a:cxnLst>
              <a:rect l="0" t="0" r="r" b="b"/>
              <a:pathLst>
                <a:path w="211" h="403">
                  <a:moveTo>
                    <a:pt x="0" y="403"/>
                  </a:moveTo>
                  <a:lnTo>
                    <a:pt x="0" y="0"/>
                  </a:lnTo>
                  <a:lnTo>
                    <a:pt x="211" y="0"/>
                  </a:lnTo>
                  <a:lnTo>
                    <a:pt x="211" y="403"/>
                  </a:lnTo>
                </a:path>
              </a:pathLst>
            </a:custGeom>
            <a:noFill/>
            <a:ln w="2540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42" name="Freeform 20">
              <a:extLst>
                <a:ext uri="{FF2B5EF4-FFF2-40B4-BE49-F238E27FC236}">
                  <a16:creationId xmlns:a16="http://schemas.microsoft.com/office/drawing/2014/main" id="{1BE7E87E-EBA7-EEEE-DEB1-49F19F2D7599}"/>
                </a:ext>
              </a:extLst>
            </p:cNvPr>
            <p:cNvSpPr>
              <a:spLocks/>
            </p:cNvSpPr>
            <p:nvPr/>
          </p:nvSpPr>
          <p:spPr bwMode="auto">
            <a:xfrm>
              <a:off x="3911" y="2695"/>
              <a:ext cx="116" cy="268"/>
            </a:xfrm>
            <a:custGeom>
              <a:avLst/>
              <a:gdLst>
                <a:gd name="T0" fmla="*/ 0 w 116"/>
                <a:gd name="T1" fmla="*/ 0 h 268"/>
                <a:gd name="T2" fmla="*/ 116 w 116"/>
                <a:gd name="T3" fmla="*/ 0 h 268"/>
                <a:gd name="T4" fmla="*/ 116 w 116"/>
                <a:gd name="T5" fmla="*/ 268 h 268"/>
              </a:gdLst>
              <a:ahLst/>
              <a:cxnLst>
                <a:cxn ang="0">
                  <a:pos x="T0" y="T1"/>
                </a:cxn>
                <a:cxn ang="0">
                  <a:pos x="T2" y="T3"/>
                </a:cxn>
                <a:cxn ang="0">
                  <a:pos x="T4" y="T5"/>
                </a:cxn>
              </a:cxnLst>
              <a:rect l="0" t="0" r="r" b="b"/>
              <a:pathLst>
                <a:path w="116" h="268">
                  <a:moveTo>
                    <a:pt x="0" y="0"/>
                  </a:moveTo>
                  <a:lnTo>
                    <a:pt x="116" y="0"/>
                  </a:lnTo>
                  <a:lnTo>
                    <a:pt x="116" y="268"/>
                  </a:lnTo>
                </a:path>
              </a:pathLst>
            </a:custGeom>
            <a:noFill/>
            <a:ln w="2540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43" name="Freeform 21">
              <a:extLst>
                <a:ext uri="{FF2B5EF4-FFF2-40B4-BE49-F238E27FC236}">
                  <a16:creationId xmlns:a16="http://schemas.microsoft.com/office/drawing/2014/main" id="{13BD5647-AE5B-C72A-DDE9-1DBE358E4D27}"/>
                </a:ext>
              </a:extLst>
            </p:cNvPr>
            <p:cNvSpPr>
              <a:spLocks/>
            </p:cNvSpPr>
            <p:nvPr/>
          </p:nvSpPr>
          <p:spPr bwMode="auto">
            <a:xfrm>
              <a:off x="3584" y="2695"/>
              <a:ext cx="116" cy="268"/>
            </a:xfrm>
            <a:custGeom>
              <a:avLst/>
              <a:gdLst>
                <a:gd name="T0" fmla="*/ 0 w 116"/>
                <a:gd name="T1" fmla="*/ 268 h 268"/>
                <a:gd name="T2" fmla="*/ 0 w 116"/>
                <a:gd name="T3" fmla="*/ 0 h 268"/>
                <a:gd name="T4" fmla="*/ 116 w 116"/>
                <a:gd name="T5" fmla="*/ 0 h 268"/>
              </a:gdLst>
              <a:ahLst/>
              <a:cxnLst>
                <a:cxn ang="0">
                  <a:pos x="T0" y="T1"/>
                </a:cxn>
                <a:cxn ang="0">
                  <a:pos x="T2" y="T3"/>
                </a:cxn>
                <a:cxn ang="0">
                  <a:pos x="T4" y="T5"/>
                </a:cxn>
              </a:cxnLst>
              <a:rect l="0" t="0" r="r" b="b"/>
              <a:pathLst>
                <a:path w="116" h="268">
                  <a:moveTo>
                    <a:pt x="0" y="268"/>
                  </a:moveTo>
                  <a:lnTo>
                    <a:pt x="0" y="0"/>
                  </a:lnTo>
                  <a:lnTo>
                    <a:pt x="116" y="0"/>
                  </a:lnTo>
                </a:path>
              </a:pathLst>
            </a:custGeom>
            <a:noFill/>
            <a:ln w="2540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44" name="Line 22">
              <a:extLst>
                <a:ext uri="{FF2B5EF4-FFF2-40B4-BE49-F238E27FC236}">
                  <a16:creationId xmlns:a16="http://schemas.microsoft.com/office/drawing/2014/main" id="{DA0DE3CF-ECDC-835D-9E8D-CEAA7DACFC1D}"/>
                </a:ext>
              </a:extLst>
            </p:cNvPr>
            <p:cNvSpPr>
              <a:spLocks noChangeShapeType="1"/>
            </p:cNvSpPr>
            <p:nvPr/>
          </p:nvSpPr>
          <p:spPr bwMode="auto">
            <a:xfrm>
              <a:off x="3757" y="2695"/>
              <a:ext cx="97" cy="0"/>
            </a:xfrm>
            <a:prstGeom prst="line">
              <a:avLst/>
            </a:prstGeom>
            <a:noFill/>
            <a:ln w="25400"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45" name="Line 23">
              <a:extLst>
                <a:ext uri="{FF2B5EF4-FFF2-40B4-BE49-F238E27FC236}">
                  <a16:creationId xmlns:a16="http://schemas.microsoft.com/office/drawing/2014/main" id="{606E50F9-1C4C-E91A-E787-36C4201E24B5}"/>
                </a:ext>
              </a:extLst>
            </p:cNvPr>
            <p:cNvSpPr>
              <a:spLocks noChangeShapeType="1"/>
            </p:cNvSpPr>
            <p:nvPr/>
          </p:nvSpPr>
          <p:spPr bwMode="auto">
            <a:xfrm>
              <a:off x="3623" y="2752"/>
              <a:ext cx="38" cy="0"/>
            </a:xfrm>
            <a:prstGeom prst="line">
              <a:avLst/>
            </a:prstGeom>
            <a:noFill/>
            <a:ln w="25400"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46" name="Line 24">
              <a:extLst>
                <a:ext uri="{FF2B5EF4-FFF2-40B4-BE49-F238E27FC236}">
                  <a16:creationId xmlns:a16="http://schemas.microsoft.com/office/drawing/2014/main" id="{6F6DB041-C00D-179C-35DC-1BAE08A8F1F1}"/>
                </a:ext>
              </a:extLst>
            </p:cNvPr>
            <p:cNvSpPr>
              <a:spLocks noChangeShapeType="1"/>
            </p:cNvSpPr>
            <p:nvPr/>
          </p:nvSpPr>
          <p:spPr bwMode="auto">
            <a:xfrm>
              <a:off x="3623" y="2810"/>
              <a:ext cx="38" cy="0"/>
            </a:xfrm>
            <a:prstGeom prst="line">
              <a:avLst/>
            </a:prstGeom>
            <a:noFill/>
            <a:ln w="25400"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47" name="Line 25">
              <a:extLst>
                <a:ext uri="{FF2B5EF4-FFF2-40B4-BE49-F238E27FC236}">
                  <a16:creationId xmlns:a16="http://schemas.microsoft.com/office/drawing/2014/main" id="{E484F865-BD9D-1658-F044-5A8ACE917499}"/>
                </a:ext>
              </a:extLst>
            </p:cNvPr>
            <p:cNvSpPr>
              <a:spLocks noChangeShapeType="1"/>
            </p:cNvSpPr>
            <p:nvPr/>
          </p:nvSpPr>
          <p:spPr bwMode="auto">
            <a:xfrm>
              <a:off x="3623" y="2867"/>
              <a:ext cx="38" cy="0"/>
            </a:xfrm>
            <a:prstGeom prst="line">
              <a:avLst/>
            </a:prstGeom>
            <a:noFill/>
            <a:ln w="25400"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48" name="Line 26">
              <a:extLst>
                <a:ext uri="{FF2B5EF4-FFF2-40B4-BE49-F238E27FC236}">
                  <a16:creationId xmlns:a16="http://schemas.microsoft.com/office/drawing/2014/main" id="{806BC305-A9CE-2FA3-FF46-5203F3B7FF72}"/>
                </a:ext>
              </a:extLst>
            </p:cNvPr>
            <p:cNvSpPr>
              <a:spLocks noChangeShapeType="1"/>
            </p:cNvSpPr>
            <p:nvPr/>
          </p:nvSpPr>
          <p:spPr bwMode="auto">
            <a:xfrm>
              <a:off x="3623" y="2925"/>
              <a:ext cx="38" cy="0"/>
            </a:xfrm>
            <a:prstGeom prst="line">
              <a:avLst/>
            </a:prstGeom>
            <a:noFill/>
            <a:ln w="25400"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49" name="Line 27">
              <a:extLst>
                <a:ext uri="{FF2B5EF4-FFF2-40B4-BE49-F238E27FC236}">
                  <a16:creationId xmlns:a16="http://schemas.microsoft.com/office/drawing/2014/main" id="{83683A8D-548D-41A7-D13A-EE546DA65D6A}"/>
                </a:ext>
              </a:extLst>
            </p:cNvPr>
            <p:cNvSpPr>
              <a:spLocks noChangeShapeType="1"/>
            </p:cNvSpPr>
            <p:nvPr/>
          </p:nvSpPr>
          <p:spPr bwMode="auto">
            <a:xfrm>
              <a:off x="3950" y="2752"/>
              <a:ext cx="38" cy="0"/>
            </a:xfrm>
            <a:prstGeom prst="line">
              <a:avLst/>
            </a:prstGeom>
            <a:noFill/>
            <a:ln w="25400"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50" name="Line 28">
              <a:extLst>
                <a:ext uri="{FF2B5EF4-FFF2-40B4-BE49-F238E27FC236}">
                  <a16:creationId xmlns:a16="http://schemas.microsoft.com/office/drawing/2014/main" id="{DBAF25E4-7A1B-73F8-B265-BCBA1B1D281C}"/>
                </a:ext>
              </a:extLst>
            </p:cNvPr>
            <p:cNvSpPr>
              <a:spLocks noChangeShapeType="1"/>
            </p:cNvSpPr>
            <p:nvPr/>
          </p:nvSpPr>
          <p:spPr bwMode="auto">
            <a:xfrm>
              <a:off x="3950" y="2810"/>
              <a:ext cx="38" cy="0"/>
            </a:xfrm>
            <a:prstGeom prst="line">
              <a:avLst/>
            </a:prstGeom>
            <a:noFill/>
            <a:ln w="25400"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51" name="Line 29">
              <a:extLst>
                <a:ext uri="{FF2B5EF4-FFF2-40B4-BE49-F238E27FC236}">
                  <a16:creationId xmlns:a16="http://schemas.microsoft.com/office/drawing/2014/main" id="{5DEF6F53-47D2-2D43-08BA-6FFFE0065DC2}"/>
                </a:ext>
              </a:extLst>
            </p:cNvPr>
            <p:cNvSpPr>
              <a:spLocks noChangeShapeType="1"/>
            </p:cNvSpPr>
            <p:nvPr/>
          </p:nvSpPr>
          <p:spPr bwMode="auto">
            <a:xfrm>
              <a:off x="3950" y="2867"/>
              <a:ext cx="38" cy="0"/>
            </a:xfrm>
            <a:prstGeom prst="line">
              <a:avLst/>
            </a:prstGeom>
            <a:noFill/>
            <a:ln w="25400"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52" name="Line 30">
              <a:extLst>
                <a:ext uri="{FF2B5EF4-FFF2-40B4-BE49-F238E27FC236}">
                  <a16:creationId xmlns:a16="http://schemas.microsoft.com/office/drawing/2014/main" id="{F21895B5-F01B-9E91-E70C-3F7D129CCAE8}"/>
                </a:ext>
              </a:extLst>
            </p:cNvPr>
            <p:cNvSpPr>
              <a:spLocks noChangeShapeType="1"/>
            </p:cNvSpPr>
            <p:nvPr/>
          </p:nvSpPr>
          <p:spPr bwMode="auto">
            <a:xfrm>
              <a:off x="3950" y="2925"/>
              <a:ext cx="38" cy="0"/>
            </a:xfrm>
            <a:prstGeom prst="line">
              <a:avLst/>
            </a:prstGeom>
            <a:noFill/>
            <a:ln w="25400"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53" name="Line 31">
              <a:extLst>
                <a:ext uri="{FF2B5EF4-FFF2-40B4-BE49-F238E27FC236}">
                  <a16:creationId xmlns:a16="http://schemas.microsoft.com/office/drawing/2014/main" id="{64ED9BA7-6B30-2603-A074-ED006D6AD72D}"/>
                </a:ext>
              </a:extLst>
            </p:cNvPr>
            <p:cNvSpPr>
              <a:spLocks noChangeShapeType="1"/>
            </p:cNvSpPr>
            <p:nvPr/>
          </p:nvSpPr>
          <p:spPr bwMode="auto">
            <a:xfrm>
              <a:off x="3757" y="2752"/>
              <a:ext cx="97" cy="0"/>
            </a:xfrm>
            <a:prstGeom prst="line">
              <a:avLst/>
            </a:prstGeom>
            <a:noFill/>
            <a:ln w="25400"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54" name="Line 32">
              <a:extLst>
                <a:ext uri="{FF2B5EF4-FFF2-40B4-BE49-F238E27FC236}">
                  <a16:creationId xmlns:a16="http://schemas.microsoft.com/office/drawing/2014/main" id="{A17EF316-9604-7CC3-6897-BB9189B36CEE}"/>
                </a:ext>
              </a:extLst>
            </p:cNvPr>
            <p:cNvSpPr>
              <a:spLocks noChangeShapeType="1"/>
            </p:cNvSpPr>
            <p:nvPr/>
          </p:nvSpPr>
          <p:spPr bwMode="auto">
            <a:xfrm>
              <a:off x="3757" y="2810"/>
              <a:ext cx="97" cy="0"/>
            </a:xfrm>
            <a:prstGeom prst="line">
              <a:avLst/>
            </a:prstGeom>
            <a:noFill/>
            <a:ln w="25400"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55" name="Line 33">
              <a:extLst>
                <a:ext uri="{FF2B5EF4-FFF2-40B4-BE49-F238E27FC236}">
                  <a16:creationId xmlns:a16="http://schemas.microsoft.com/office/drawing/2014/main" id="{074EA737-05BE-2018-4F76-B72F1A7A87B3}"/>
                </a:ext>
              </a:extLst>
            </p:cNvPr>
            <p:cNvSpPr>
              <a:spLocks noChangeShapeType="1"/>
            </p:cNvSpPr>
            <p:nvPr/>
          </p:nvSpPr>
          <p:spPr bwMode="auto">
            <a:xfrm>
              <a:off x="3757" y="2867"/>
              <a:ext cx="97" cy="0"/>
            </a:xfrm>
            <a:prstGeom prst="line">
              <a:avLst/>
            </a:prstGeom>
            <a:noFill/>
            <a:ln w="25400"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56" name="Line 34">
              <a:extLst>
                <a:ext uri="{FF2B5EF4-FFF2-40B4-BE49-F238E27FC236}">
                  <a16:creationId xmlns:a16="http://schemas.microsoft.com/office/drawing/2014/main" id="{CDB249F2-37D9-10C5-4568-BFF3EE175918}"/>
                </a:ext>
              </a:extLst>
            </p:cNvPr>
            <p:cNvSpPr>
              <a:spLocks noChangeShapeType="1"/>
            </p:cNvSpPr>
            <p:nvPr/>
          </p:nvSpPr>
          <p:spPr bwMode="auto">
            <a:xfrm>
              <a:off x="3757" y="2925"/>
              <a:ext cx="97" cy="0"/>
            </a:xfrm>
            <a:prstGeom prst="line">
              <a:avLst/>
            </a:prstGeom>
            <a:noFill/>
            <a:ln w="25400"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57" name="Rectangle 35">
              <a:extLst>
                <a:ext uri="{FF2B5EF4-FFF2-40B4-BE49-F238E27FC236}">
                  <a16:creationId xmlns:a16="http://schemas.microsoft.com/office/drawing/2014/main" id="{2955FCE6-C409-5167-78CE-DD83ECCCF9EB}"/>
                </a:ext>
              </a:extLst>
            </p:cNvPr>
            <p:cNvSpPr>
              <a:spLocks noChangeArrowheads="1"/>
            </p:cNvSpPr>
            <p:nvPr/>
          </p:nvSpPr>
          <p:spPr bwMode="auto">
            <a:xfrm>
              <a:off x="3757" y="2560"/>
              <a:ext cx="97" cy="58"/>
            </a:xfrm>
            <a:prstGeom prst="rect">
              <a:avLst/>
            </a:prstGeom>
            <a:noFill/>
            <a:ln w="2540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58" name="Line 36">
              <a:extLst>
                <a:ext uri="{FF2B5EF4-FFF2-40B4-BE49-F238E27FC236}">
                  <a16:creationId xmlns:a16="http://schemas.microsoft.com/office/drawing/2014/main" id="{5E34C3BA-3247-E502-80B3-A226AABC5975}"/>
                </a:ext>
              </a:extLst>
            </p:cNvPr>
            <p:cNvSpPr>
              <a:spLocks noChangeShapeType="1"/>
            </p:cNvSpPr>
            <p:nvPr/>
          </p:nvSpPr>
          <p:spPr bwMode="auto">
            <a:xfrm>
              <a:off x="3805" y="2503"/>
              <a:ext cx="0" cy="57"/>
            </a:xfrm>
            <a:prstGeom prst="line">
              <a:avLst/>
            </a:prstGeom>
            <a:noFill/>
            <a:ln w="25400"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59" name="Freeform 37">
              <a:extLst>
                <a:ext uri="{FF2B5EF4-FFF2-40B4-BE49-F238E27FC236}">
                  <a16:creationId xmlns:a16="http://schemas.microsoft.com/office/drawing/2014/main" id="{9C887041-70EC-18A6-9C14-1CF82B8EE826}"/>
                </a:ext>
              </a:extLst>
            </p:cNvPr>
            <p:cNvSpPr>
              <a:spLocks/>
            </p:cNvSpPr>
            <p:nvPr/>
          </p:nvSpPr>
          <p:spPr bwMode="auto">
            <a:xfrm>
              <a:off x="3777" y="2983"/>
              <a:ext cx="57" cy="38"/>
            </a:xfrm>
            <a:custGeom>
              <a:avLst/>
              <a:gdLst>
                <a:gd name="T0" fmla="*/ 0 w 57"/>
                <a:gd name="T1" fmla="*/ 38 h 38"/>
                <a:gd name="T2" fmla="*/ 0 w 57"/>
                <a:gd name="T3" fmla="*/ 0 h 38"/>
                <a:gd name="T4" fmla="*/ 57 w 57"/>
                <a:gd name="T5" fmla="*/ 0 h 38"/>
                <a:gd name="T6" fmla="*/ 57 w 57"/>
                <a:gd name="T7" fmla="*/ 38 h 38"/>
              </a:gdLst>
              <a:ahLst/>
              <a:cxnLst>
                <a:cxn ang="0">
                  <a:pos x="T0" y="T1"/>
                </a:cxn>
                <a:cxn ang="0">
                  <a:pos x="T2" y="T3"/>
                </a:cxn>
                <a:cxn ang="0">
                  <a:pos x="T4" y="T5"/>
                </a:cxn>
                <a:cxn ang="0">
                  <a:pos x="T6" y="T7"/>
                </a:cxn>
              </a:cxnLst>
              <a:rect l="0" t="0" r="r" b="b"/>
              <a:pathLst>
                <a:path w="57" h="38">
                  <a:moveTo>
                    <a:pt x="0" y="38"/>
                  </a:moveTo>
                  <a:lnTo>
                    <a:pt x="0" y="0"/>
                  </a:lnTo>
                  <a:lnTo>
                    <a:pt x="57" y="0"/>
                  </a:lnTo>
                  <a:lnTo>
                    <a:pt x="57" y="38"/>
                  </a:lnTo>
                </a:path>
              </a:pathLst>
            </a:custGeom>
            <a:noFill/>
            <a:ln w="2540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grpSp>
      <p:grpSp>
        <p:nvGrpSpPr>
          <p:cNvPr id="19" name="Group 40">
            <a:extLst>
              <a:ext uri="{FF2B5EF4-FFF2-40B4-BE49-F238E27FC236}">
                <a16:creationId xmlns:a16="http://schemas.microsoft.com/office/drawing/2014/main" id="{89FC0F25-449B-EDEA-1C65-779ED517B4EB}"/>
              </a:ext>
            </a:extLst>
          </p:cNvPr>
          <p:cNvGrpSpPr>
            <a:grpSpLocks noChangeAspect="1"/>
          </p:cNvGrpSpPr>
          <p:nvPr/>
        </p:nvGrpSpPr>
        <p:grpSpPr bwMode="auto">
          <a:xfrm>
            <a:off x="1952954" y="3701603"/>
            <a:ext cx="823913" cy="822327"/>
            <a:chOff x="1184" y="2513"/>
            <a:chExt cx="519" cy="518"/>
          </a:xfrm>
        </p:grpSpPr>
        <p:sp>
          <p:nvSpPr>
            <p:cNvPr id="23" name="Freeform 41">
              <a:extLst>
                <a:ext uri="{FF2B5EF4-FFF2-40B4-BE49-F238E27FC236}">
                  <a16:creationId xmlns:a16="http://schemas.microsoft.com/office/drawing/2014/main" id="{893CC37E-0B60-8446-7D83-495A8F4A462B}"/>
                </a:ext>
              </a:extLst>
            </p:cNvPr>
            <p:cNvSpPr>
              <a:spLocks/>
            </p:cNvSpPr>
            <p:nvPr/>
          </p:nvSpPr>
          <p:spPr bwMode="auto">
            <a:xfrm>
              <a:off x="1299" y="2801"/>
              <a:ext cx="288" cy="76"/>
            </a:xfrm>
            <a:custGeom>
              <a:avLst/>
              <a:gdLst>
                <a:gd name="T0" fmla="*/ 0 w 288"/>
                <a:gd name="T1" fmla="*/ 76 h 76"/>
                <a:gd name="T2" fmla="*/ 0 w 288"/>
                <a:gd name="T3" fmla="*/ 38 h 76"/>
                <a:gd name="T4" fmla="*/ 144 w 288"/>
                <a:gd name="T5" fmla="*/ 0 h 76"/>
                <a:gd name="T6" fmla="*/ 288 w 288"/>
                <a:gd name="T7" fmla="*/ 38 h 76"/>
                <a:gd name="T8" fmla="*/ 288 w 288"/>
                <a:gd name="T9" fmla="*/ 76 h 76"/>
                <a:gd name="T10" fmla="*/ 0 w 288"/>
                <a:gd name="T11" fmla="*/ 76 h 76"/>
              </a:gdLst>
              <a:ahLst/>
              <a:cxnLst>
                <a:cxn ang="0">
                  <a:pos x="T0" y="T1"/>
                </a:cxn>
                <a:cxn ang="0">
                  <a:pos x="T2" y="T3"/>
                </a:cxn>
                <a:cxn ang="0">
                  <a:pos x="T4" y="T5"/>
                </a:cxn>
                <a:cxn ang="0">
                  <a:pos x="T6" y="T7"/>
                </a:cxn>
                <a:cxn ang="0">
                  <a:pos x="T8" y="T9"/>
                </a:cxn>
                <a:cxn ang="0">
                  <a:pos x="T10" y="T11"/>
                </a:cxn>
              </a:cxnLst>
              <a:rect l="0" t="0" r="r" b="b"/>
              <a:pathLst>
                <a:path w="288" h="76">
                  <a:moveTo>
                    <a:pt x="0" y="76"/>
                  </a:moveTo>
                  <a:lnTo>
                    <a:pt x="0" y="38"/>
                  </a:lnTo>
                  <a:lnTo>
                    <a:pt x="144" y="0"/>
                  </a:lnTo>
                  <a:lnTo>
                    <a:pt x="288" y="38"/>
                  </a:lnTo>
                  <a:lnTo>
                    <a:pt x="288" y="76"/>
                  </a:lnTo>
                  <a:lnTo>
                    <a:pt x="0" y="76"/>
                  </a:lnTo>
                  <a:close/>
                </a:path>
              </a:pathLst>
            </a:custGeom>
            <a:noFill/>
            <a:ln w="25400" cap="flat">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24" name="Freeform 42">
              <a:extLst>
                <a:ext uri="{FF2B5EF4-FFF2-40B4-BE49-F238E27FC236}">
                  <a16:creationId xmlns:a16="http://schemas.microsoft.com/office/drawing/2014/main" id="{D72CAC58-CA76-FBE1-19D3-9441E4EFB02A}"/>
                </a:ext>
              </a:extLst>
            </p:cNvPr>
            <p:cNvSpPr>
              <a:spLocks/>
            </p:cNvSpPr>
            <p:nvPr/>
          </p:nvSpPr>
          <p:spPr bwMode="auto">
            <a:xfrm>
              <a:off x="1587" y="2858"/>
              <a:ext cx="116" cy="58"/>
            </a:xfrm>
            <a:custGeom>
              <a:avLst/>
              <a:gdLst>
                <a:gd name="T0" fmla="*/ 0 w 48"/>
                <a:gd name="T1" fmla="*/ 0 h 24"/>
                <a:gd name="T2" fmla="*/ 44 w 48"/>
                <a:gd name="T3" fmla="*/ 0 h 24"/>
                <a:gd name="T4" fmla="*/ 48 w 48"/>
                <a:gd name="T5" fmla="*/ 4 h 24"/>
                <a:gd name="T6" fmla="*/ 48 w 48"/>
                <a:gd name="T7" fmla="*/ 20 h 24"/>
                <a:gd name="T8" fmla="*/ 44 w 48"/>
                <a:gd name="T9" fmla="*/ 24 h 24"/>
                <a:gd name="T10" fmla="*/ 8 w 48"/>
                <a:gd name="T11" fmla="*/ 24 h 24"/>
              </a:gdLst>
              <a:ahLst/>
              <a:cxnLst>
                <a:cxn ang="0">
                  <a:pos x="T0" y="T1"/>
                </a:cxn>
                <a:cxn ang="0">
                  <a:pos x="T2" y="T3"/>
                </a:cxn>
                <a:cxn ang="0">
                  <a:pos x="T4" y="T5"/>
                </a:cxn>
                <a:cxn ang="0">
                  <a:pos x="T6" y="T7"/>
                </a:cxn>
                <a:cxn ang="0">
                  <a:pos x="T8" y="T9"/>
                </a:cxn>
                <a:cxn ang="0">
                  <a:pos x="T10" y="T11"/>
                </a:cxn>
              </a:cxnLst>
              <a:rect l="0" t="0" r="r" b="b"/>
              <a:pathLst>
                <a:path w="48" h="24">
                  <a:moveTo>
                    <a:pt x="0" y="0"/>
                  </a:moveTo>
                  <a:cubicBezTo>
                    <a:pt x="44" y="0"/>
                    <a:pt x="44" y="0"/>
                    <a:pt x="44" y="0"/>
                  </a:cubicBezTo>
                  <a:cubicBezTo>
                    <a:pt x="46" y="0"/>
                    <a:pt x="48" y="2"/>
                    <a:pt x="48" y="4"/>
                  </a:cubicBezTo>
                  <a:cubicBezTo>
                    <a:pt x="48" y="20"/>
                    <a:pt x="48" y="20"/>
                    <a:pt x="48" y="20"/>
                  </a:cubicBezTo>
                  <a:cubicBezTo>
                    <a:pt x="48" y="22"/>
                    <a:pt x="46" y="24"/>
                    <a:pt x="44" y="24"/>
                  </a:cubicBezTo>
                  <a:cubicBezTo>
                    <a:pt x="8" y="24"/>
                    <a:pt x="8" y="24"/>
                    <a:pt x="8" y="24"/>
                  </a:cubicBezTo>
                </a:path>
              </a:pathLst>
            </a:custGeom>
            <a:noFill/>
            <a:ln w="2540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25" name="Freeform 43">
              <a:extLst>
                <a:ext uri="{FF2B5EF4-FFF2-40B4-BE49-F238E27FC236}">
                  <a16:creationId xmlns:a16="http://schemas.microsoft.com/office/drawing/2014/main" id="{0A404DC2-5DE7-0AB6-C2B6-EDF2D052DA01}"/>
                </a:ext>
              </a:extLst>
            </p:cNvPr>
            <p:cNvSpPr>
              <a:spLocks/>
            </p:cNvSpPr>
            <p:nvPr/>
          </p:nvSpPr>
          <p:spPr bwMode="auto">
            <a:xfrm>
              <a:off x="1184" y="2858"/>
              <a:ext cx="115" cy="58"/>
            </a:xfrm>
            <a:custGeom>
              <a:avLst/>
              <a:gdLst>
                <a:gd name="T0" fmla="*/ 40 w 48"/>
                <a:gd name="T1" fmla="*/ 24 h 24"/>
                <a:gd name="T2" fmla="*/ 4 w 48"/>
                <a:gd name="T3" fmla="*/ 24 h 24"/>
                <a:gd name="T4" fmla="*/ 0 w 48"/>
                <a:gd name="T5" fmla="*/ 20 h 24"/>
                <a:gd name="T6" fmla="*/ 0 w 48"/>
                <a:gd name="T7" fmla="*/ 4 h 24"/>
                <a:gd name="T8" fmla="*/ 4 w 48"/>
                <a:gd name="T9" fmla="*/ 0 h 24"/>
                <a:gd name="T10" fmla="*/ 48 w 48"/>
                <a:gd name="T11" fmla="*/ 0 h 24"/>
              </a:gdLst>
              <a:ahLst/>
              <a:cxnLst>
                <a:cxn ang="0">
                  <a:pos x="T0" y="T1"/>
                </a:cxn>
                <a:cxn ang="0">
                  <a:pos x="T2" y="T3"/>
                </a:cxn>
                <a:cxn ang="0">
                  <a:pos x="T4" y="T5"/>
                </a:cxn>
                <a:cxn ang="0">
                  <a:pos x="T6" y="T7"/>
                </a:cxn>
                <a:cxn ang="0">
                  <a:pos x="T8" y="T9"/>
                </a:cxn>
                <a:cxn ang="0">
                  <a:pos x="T10" y="T11"/>
                </a:cxn>
              </a:cxnLst>
              <a:rect l="0" t="0" r="r" b="b"/>
              <a:pathLst>
                <a:path w="48" h="24">
                  <a:moveTo>
                    <a:pt x="40" y="24"/>
                  </a:moveTo>
                  <a:cubicBezTo>
                    <a:pt x="4" y="24"/>
                    <a:pt x="4" y="24"/>
                    <a:pt x="4" y="24"/>
                  </a:cubicBezTo>
                  <a:cubicBezTo>
                    <a:pt x="2" y="24"/>
                    <a:pt x="0" y="22"/>
                    <a:pt x="0" y="20"/>
                  </a:cubicBezTo>
                  <a:cubicBezTo>
                    <a:pt x="0" y="4"/>
                    <a:pt x="0" y="4"/>
                    <a:pt x="0" y="4"/>
                  </a:cubicBezTo>
                  <a:cubicBezTo>
                    <a:pt x="0" y="2"/>
                    <a:pt x="2" y="0"/>
                    <a:pt x="4" y="0"/>
                  </a:cubicBezTo>
                  <a:cubicBezTo>
                    <a:pt x="48" y="0"/>
                    <a:pt x="48" y="0"/>
                    <a:pt x="48" y="0"/>
                  </a:cubicBezTo>
                </a:path>
              </a:pathLst>
            </a:custGeom>
            <a:noFill/>
            <a:ln w="2540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26" name="Line 44">
              <a:extLst>
                <a:ext uri="{FF2B5EF4-FFF2-40B4-BE49-F238E27FC236}">
                  <a16:creationId xmlns:a16="http://schemas.microsoft.com/office/drawing/2014/main" id="{52CD4C4A-EFBB-8647-1C1A-E8904F67394B}"/>
                </a:ext>
              </a:extLst>
            </p:cNvPr>
            <p:cNvSpPr>
              <a:spLocks noChangeShapeType="1"/>
            </p:cNvSpPr>
            <p:nvPr/>
          </p:nvSpPr>
          <p:spPr bwMode="auto">
            <a:xfrm>
              <a:off x="1318" y="2877"/>
              <a:ext cx="0" cy="154"/>
            </a:xfrm>
            <a:prstGeom prst="line">
              <a:avLst/>
            </a:prstGeom>
            <a:noFill/>
            <a:ln w="25400"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27" name="Line 45">
              <a:extLst>
                <a:ext uri="{FF2B5EF4-FFF2-40B4-BE49-F238E27FC236}">
                  <a16:creationId xmlns:a16="http://schemas.microsoft.com/office/drawing/2014/main" id="{8596B0D3-390F-FFF7-D318-F3B96EBA38A5}"/>
                </a:ext>
              </a:extLst>
            </p:cNvPr>
            <p:cNvSpPr>
              <a:spLocks noChangeShapeType="1"/>
            </p:cNvSpPr>
            <p:nvPr/>
          </p:nvSpPr>
          <p:spPr bwMode="auto">
            <a:xfrm>
              <a:off x="1376" y="2877"/>
              <a:ext cx="0" cy="154"/>
            </a:xfrm>
            <a:prstGeom prst="line">
              <a:avLst/>
            </a:prstGeom>
            <a:noFill/>
            <a:ln w="25400"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28" name="Line 46">
              <a:extLst>
                <a:ext uri="{FF2B5EF4-FFF2-40B4-BE49-F238E27FC236}">
                  <a16:creationId xmlns:a16="http://schemas.microsoft.com/office/drawing/2014/main" id="{FD376AB9-5155-B246-4601-3B9A10DB9E36}"/>
                </a:ext>
              </a:extLst>
            </p:cNvPr>
            <p:cNvSpPr>
              <a:spLocks noChangeShapeType="1"/>
            </p:cNvSpPr>
            <p:nvPr/>
          </p:nvSpPr>
          <p:spPr bwMode="auto">
            <a:xfrm>
              <a:off x="1443" y="2877"/>
              <a:ext cx="0" cy="154"/>
            </a:xfrm>
            <a:prstGeom prst="line">
              <a:avLst/>
            </a:prstGeom>
            <a:noFill/>
            <a:ln w="25400"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29" name="Line 47">
              <a:extLst>
                <a:ext uri="{FF2B5EF4-FFF2-40B4-BE49-F238E27FC236}">
                  <a16:creationId xmlns:a16="http://schemas.microsoft.com/office/drawing/2014/main" id="{07CEFD26-82D3-D22E-702E-0949060859F4}"/>
                </a:ext>
              </a:extLst>
            </p:cNvPr>
            <p:cNvSpPr>
              <a:spLocks noChangeShapeType="1"/>
            </p:cNvSpPr>
            <p:nvPr/>
          </p:nvSpPr>
          <p:spPr bwMode="auto">
            <a:xfrm>
              <a:off x="1684" y="2916"/>
              <a:ext cx="0" cy="57"/>
            </a:xfrm>
            <a:prstGeom prst="line">
              <a:avLst/>
            </a:prstGeom>
            <a:noFill/>
            <a:ln w="25400"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30" name="Line 48">
              <a:extLst>
                <a:ext uri="{FF2B5EF4-FFF2-40B4-BE49-F238E27FC236}">
                  <a16:creationId xmlns:a16="http://schemas.microsoft.com/office/drawing/2014/main" id="{EA5743D7-1F3F-D2E8-35D5-F0797A4AFF96}"/>
                </a:ext>
              </a:extLst>
            </p:cNvPr>
            <p:cNvSpPr>
              <a:spLocks noChangeShapeType="1"/>
            </p:cNvSpPr>
            <p:nvPr/>
          </p:nvSpPr>
          <p:spPr bwMode="auto">
            <a:xfrm>
              <a:off x="1203" y="2916"/>
              <a:ext cx="0" cy="57"/>
            </a:xfrm>
            <a:prstGeom prst="line">
              <a:avLst/>
            </a:prstGeom>
            <a:noFill/>
            <a:ln w="25400"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31" name="Line 49">
              <a:extLst>
                <a:ext uri="{FF2B5EF4-FFF2-40B4-BE49-F238E27FC236}">
                  <a16:creationId xmlns:a16="http://schemas.microsoft.com/office/drawing/2014/main" id="{50305CFD-1BAE-3F98-9D16-520D2C6458D1}"/>
                </a:ext>
              </a:extLst>
            </p:cNvPr>
            <p:cNvSpPr>
              <a:spLocks noChangeShapeType="1"/>
            </p:cNvSpPr>
            <p:nvPr/>
          </p:nvSpPr>
          <p:spPr bwMode="auto">
            <a:xfrm>
              <a:off x="1261" y="2916"/>
              <a:ext cx="0" cy="96"/>
            </a:xfrm>
            <a:prstGeom prst="line">
              <a:avLst/>
            </a:prstGeom>
            <a:noFill/>
            <a:ln w="25400"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32" name="Line 50">
              <a:extLst>
                <a:ext uri="{FF2B5EF4-FFF2-40B4-BE49-F238E27FC236}">
                  <a16:creationId xmlns:a16="http://schemas.microsoft.com/office/drawing/2014/main" id="{16B75881-1C2D-6FCB-C6D5-5D5F0D84AF05}"/>
                </a:ext>
              </a:extLst>
            </p:cNvPr>
            <p:cNvSpPr>
              <a:spLocks noChangeShapeType="1"/>
            </p:cNvSpPr>
            <p:nvPr/>
          </p:nvSpPr>
          <p:spPr bwMode="auto">
            <a:xfrm>
              <a:off x="1626" y="2916"/>
              <a:ext cx="0" cy="96"/>
            </a:xfrm>
            <a:prstGeom prst="line">
              <a:avLst/>
            </a:prstGeom>
            <a:noFill/>
            <a:ln w="25400"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33" name="Line 51">
              <a:extLst>
                <a:ext uri="{FF2B5EF4-FFF2-40B4-BE49-F238E27FC236}">
                  <a16:creationId xmlns:a16="http://schemas.microsoft.com/office/drawing/2014/main" id="{3D0E5D3D-F3C3-351B-3B65-72F1BF7A8715}"/>
                </a:ext>
              </a:extLst>
            </p:cNvPr>
            <p:cNvSpPr>
              <a:spLocks noChangeShapeType="1"/>
            </p:cNvSpPr>
            <p:nvPr/>
          </p:nvSpPr>
          <p:spPr bwMode="auto">
            <a:xfrm>
              <a:off x="1568" y="2877"/>
              <a:ext cx="0" cy="154"/>
            </a:xfrm>
            <a:prstGeom prst="line">
              <a:avLst/>
            </a:prstGeom>
            <a:noFill/>
            <a:ln w="25400"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34" name="Line 52">
              <a:extLst>
                <a:ext uri="{FF2B5EF4-FFF2-40B4-BE49-F238E27FC236}">
                  <a16:creationId xmlns:a16="http://schemas.microsoft.com/office/drawing/2014/main" id="{D504DDC9-60E6-4771-FD6F-B4106B97A08E}"/>
                </a:ext>
              </a:extLst>
            </p:cNvPr>
            <p:cNvSpPr>
              <a:spLocks noChangeShapeType="1"/>
            </p:cNvSpPr>
            <p:nvPr/>
          </p:nvSpPr>
          <p:spPr bwMode="auto">
            <a:xfrm>
              <a:off x="1511" y="2877"/>
              <a:ext cx="0" cy="154"/>
            </a:xfrm>
            <a:prstGeom prst="line">
              <a:avLst/>
            </a:prstGeom>
            <a:noFill/>
            <a:ln w="25400"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35" name="Freeform 53">
              <a:extLst>
                <a:ext uri="{FF2B5EF4-FFF2-40B4-BE49-F238E27FC236}">
                  <a16:creationId xmlns:a16="http://schemas.microsoft.com/office/drawing/2014/main" id="{3A0DEEBF-B857-E976-51F5-90CAC784292D}"/>
                </a:ext>
              </a:extLst>
            </p:cNvPr>
            <p:cNvSpPr>
              <a:spLocks/>
            </p:cNvSpPr>
            <p:nvPr/>
          </p:nvSpPr>
          <p:spPr bwMode="auto">
            <a:xfrm>
              <a:off x="1318" y="2589"/>
              <a:ext cx="250" cy="202"/>
            </a:xfrm>
            <a:custGeom>
              <a:avLst/>
              <a:gdLst>
                <a:gd name="T0" fmla="*/ 0 w 104"/>
                <a:gd name="T1" fmla="*/ 84 h 84"/>
                <a:gd name="T2" fmla="*/ 0 w 104"/>
                <a:gd name="T3" fmla="*/ 64 h 84"/>
                <a:gd name="T4" fmla="*/ 52 w 104"/>
                <a:gd name="T5" fmla="*/ 0 h 84"/>
                <a:gd name="T6" fmla="*/ 104 w 104"/>
                <a:gd name="T7" fmla="*/ 64 h 84"/>
                <a:gd name="T8" fmla="*/ 104 w 104"/>
                <a:gd name="T9" fmla="*/ 84 h 84"/>
              </a:gdLst>
              <a:ahLst/>
              <a:cxnLst>
                <a:cxn ang="0">
                  <a:pos x="T0" y="T1"/>
                </a:cxn>
                <a:cxn ang="0">
                  <a:pos x="T2" y="T3"/>
                </a:cxn>
                <a:cxn ang="0">
                  <a:pos x="T4" y="T5"/>
                </a:cxn>
                <a:cxn ang="0">
                  <a:pos x="T6" y="T7"/>
                </a:cxn>
                <a:cxn ang="0">
                  <a:pos x="T8" y="T9"/>
                </a:cxn>
              </a:cxnLst>
              <a:rect l="0" t="0" r="r" b="b"/>
              <a:pathLst>
                <a:path w="104" h="84">
                  <a:moveTo>
                    <a:pt x="0" y="84"/>
                  </a:moveTo>
                  <a:cubicBezTo>
                    <a:pt x="0" y="64"/>
                    <a:pt x="0" y="64"/>
                    <a:pt x="0" y="64"/>
                  </a:cubicBezTo>
                  <a:cubicBezTo>
                    <a:pt x="0" y="29"/>
                    <a:pt x="23" y="0"/>
                    <a:pt x="52" y="0"/>
                  </a:cubicBezTo>
                  <a:cubicBezTo>
                    <a:pt x="81" y="0"/>
                    <a:pt x="104" y="29"/>
                    <a:pt x="104" y="64"/>
                  </a:cubicBezTo>
                  <a:cubicBezTo>
                    <a:pt x="104" y="84"/>
                    <a:pt x="104" y="84"/>
                    <a:pt x="104" y="84"/>
                  </a:cubicBezTo>
                </a:path>
              </a:pathLst>
            </a:custGeom>
            <a:noFill/>
            <a:ln w="2540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36" name="Freeform 54">
              <a:extLst>
                <a:ext uri="{FF2B5EF4-FFF2-40B4-BE49-F238E27FC236}">
                  <a16:creationId xmlns:a16="http://schemas.microsoft.com/office/drawing/2014/main" id="{0DDCF25B-F91E-FD2C-A506-8D09130B111D}"/>
                </a:ext>
              </a:extLst>
            </p:cNvPr>
            <p:cNvSpPr>
              <a:spLocks/>
            </p:cNvSpPr>
            <p:nvPr/>
          </p:nvSpPr>
          <p:spPr bwMode="auto">
            <a:xfrm>
              <a:off x="1443" y="2513"/>
              <a:ext cx="58" cy="76"/>
            </a:xfrm>
            <a:custGeom>
              <a:avLst/>
              <a:gdLst>
                <a:gd name="T0" fmla="*/ 0 w 58"/>
                <a:gd name="T1" fmla="*/ 76 h 76"/>
                <a:gd name="T2" fmla="*/ 0 w 58"/>
                <a:gd name="T3" fmla="*/ 0 h 76"/>
                <a:gd name="T4" fmla="*/ 58 w 58"/>
                <a:gd name="T5" fmla="*/ 0 h 76"/>
                <a:gd name="T6" fmla="*/ 58 w 58"/>
                <a:gd name="T7" fmla="*/ 38 h 76"/>
                <a:gd name="T8" fmla="*/ 0 w 58"/>
                <a:gd name="T9" fmla="*/ 38 h 76"/>
              </a:gdLst>
              <a:ahLst/>
              <a:cxnLst>
                <a:cxn ang="0">
                  <a:pos x="T0" y="T1"/>
                </a:cxn>
                <a:cxn ang="0">
                  <a:pos x="T2" y="T3"/>
                </a:cxn>
                <a:cxn ang="0">
                  <a:pos x="T4" y="T5"/>
                </a:cxn>
                <a:cxn ang="0">
                  <a:pos x="T6" y="T7"/>
                </a:cxn>
                <a:cxn ang="0">
                  <a:pos x="T8" y="T9"/>
                </a:cxn>
              </a:cxnLst>
              <a:rect l="0" t="0" r="r" b="b"/>
              <a:pathLst>
                <a:path w="58" h="76">
                  <a:moveTo>
                    <a:pt x="0" y="76"/>
                  </a:moveTo>
                  <a:lnTo>
                    <a:pt x="0" y="0"/>
                  </a:lnTo>
                  <a:lnTo>
                    <a:pt x="58" y="0"/>
                  </a:lnTo>
                  <a:lnTo>
                    <a:pt x="58" y="38"/>
                  </a:lnTo>
                  <a:lnTo>
                    <a:pt x="0" y="38"/>
                  </a:lnTo>
                </a:path>
              </a:pathLst>
            </a:custGeom>
            <a:noFill/>
            <a:ln w="25400" cap="flat">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37" name="Line 55">
              <a:extLst>
                <a:ext uri="{FF2B5EF4-FFF2-40B4-BE49-F238E27FC236}">
                  <a16:creationId xmlns:a16="http://schemas.microsoft.com/office/drawing/2014/main" id="{33870F84-1DDD-1F90-EB07-4EEA09F55C1D}"/>
                </a:ext>
              </a:extLst>
            </p:cNvPr>
            <p:cNvSpPr>
              <a:spLocks noChangeShapeType="1"/>
            </p:cNvSpPr>
            <p:nvPr/>
          </p:nvSpPr>
          <p:spPr bwMode="auto">
            <a:xfrm>
              <a:off x="1299" y="2743"/>
              <a:ext cx="288" cy="0"/>
            </a:xfrm>
            <a:prstGeom prst="line">
              <a:avLst/>
            </a:prstGeom>
            <a:noFill/>
            <a:ln w="25400"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38" name="Line 56">
              <a:extLst>
                <a:ext uri="{FF2B5EF4-FFF2-40B4-BE49-F238E27FC236}">
                  <a16:creationId xmlns:a16="http://schemas.microsoft.com/office/drawing/2014/main" id="{8EBB5B7D-3D01-A445-C4BD-615D22C795B9}"/>
                </a:ext>
              </a:extLst>
            </p:cNvPr>
            <p:cNvSpPr>
              <a:spLocks noChangeShapeType="1"/>
            </p:cNvSpPr>
            <p:nvPr/>
          </p:nvSpPr>
          <p:spPr bwMode="auto">
            <a:xfrm flipV="1">
              <a:off x="1376" y="2743"/>
              <a:ext cx="0" cy="38"/>
            </a:xfrm>
            <a:prstGeom prst="line">
              <a:avLst/>
            </a:prstGeom>
            <a:noFill/>
            <a:ln w="25400"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39" name="Line 57">
              <a:extLst>
                <a:ext uri="{FF2B5EF4-FFF2-40B4-BE49-F238E27FC236}">
                  <a16:creationId xmlns:a16="http://schemas.microsoft.com/office/drawing/2014/main" id="{C835BFE8-A7FD-213D-BA8D-327A455DD537}"/>
                </a:ext>
              </a:extLst>
            </p:cNvPr>
            <p:cNvSpPr>
              <a:spLocks noChangeShapeType="1"/>
            </p:cNvSpPr>
            <p:nvPr/>
          </p:nvSpPr>
          <p:spPr bwMode="auto">
            <a:xfrm flipV="1">
              <a:off x="1443" y="2743"/>
              <a:ext cx="0" cy="19"/>
            </a:xfrm>
            <a:prstGeom prst="line">
              <a:avLst/>
            </a:prstGeom>
            <a:noFill/>
            <a:ln w="25400"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40" name="Line 58">
              <a:extLst>
                <a:ext uri="{FF2B5EF4-FFF2-40B4-BE49-F238E27FC236}">
                  <a16:creationId xmlns:a16="http://schemas.microsoft.com/office/drawing/2014/main" id="{C75BA4DB-A181-68B1-8C9F-0A021F7C8BD3}"/>
                </a:ext>
              </a:extLst>
            </p:cNvPr>
            <p:cNvSpPr>
              <a:spLocks noChangeShapeType="1"/>
            </p:cNvSpPr>
            <p:nvPr/>
          </p:nvSpPr>
          <p:spPr bwMode="auto">
            <a:xfrm flipV="1">
              <a:off x="1511" y="2743"/>
              <a:ext cx="0" cy="38"/>
            </a:xfrm>
            <a:prstGeom prst="line">
              <a:avLst/>
            </a:prstGeom>
            <a:noFill/>
            <a:ln w="25400"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grpSp>
      <p:cxnSp>
        <p:nvCxnSpPr>
          <p:cNvPr id="142" name="Łącznik łamany 141">
            <a:extLst>
              <a:ext uri="{FF2B5EF4-FFF2-40B4-BE49-F238E27FC236}">
                <a16:creationId xmlns:a16="http://schemas.microsoft.com/office/drawing/2014/main" id="{A9C4D1C2-6A8A-6CF1-CBEE-634ABCD83547}"/>
              </a:ext>
            </a:extLst>
          </p:cNvPr>
          <p:cNvCxnSpPr>
            <a:stCxn id="71" idx="6"/>
            <a:endCxn id="8" idx="0"/>
          </p:cNvCxnSpPr>
          <p:nvPr/>
        </p:nvCxnSpPr>
        <p:spPr>
          <a:xfrm>
            <a:off x="7133026" y="2146875"/>
            <a:ext cx="2722520" cy="1398818"/>
          </a:xfrm>
          <a:prstGeom prst="bentConnector2">
            <a:avLst/>
          </a:prstGeom>
          <a:ln w="19050" cap="rnd">
            <a:prstDash val="sysDot"/>
            <a:round/>
            <a:tailEnd type="triangle" w="lg" len="lg"/>
          </a:ln>
        </p:spPr>
        <p:style>
          <a:lnRef idx="1">
            <a:schemeClr val="accent1"/>
          </a:lnRef>
          <a:fillRef idx="0">
            <a:schemeClr val="accent1"/>
          </a:fillRef>
          <a:effectRef idx="0">
            <a:schemeClr val="accent1"/>
          </a:effectRef>
          <a:fontRef idx="minor">
            <a:schemeClr val="tx1"/>
          </a:fontRef>
        </p:style>
      </p:cxnSp>
      <p:cxnSp>
        <p:nvCxnSpPr>
          <p:cNvPr id="143" name="Łącznik łamany 142">
            <a:extLst>
              <a:ext uri="{FF2B5EF4-FFF2-40B4-BE49-F238E27FC236}">
                <a16:creationId xmlns:a16="http://schemas.microsoft.com/office/drawing/2014/main" id="{6D99F83B-BD13-E3CE-121F-78331A284CBE}"/>
              </a:ext>
            </a:extLst>
          </p:cNvPr>
          <p:cNvCxnSpPr>
            <a:cxnSpLocks/>
            <a:stCxn id="71" idx="2"/>
            <a:endCxn id="7" idx="0"/>
          </p:cNvCxnSpPr>
          <p:nvPr/>
        </p:nvCxnSpPr>
        <p:spPr>
          <a:xfrm rot="10800000" flipV="1">
            <a:off x="2366714" y="2146875"/>
            <a:ext cx="2722524" cy="1398818"/>
          </a:xfrm>
          <a:prstGeom prst="bentConnector2">
            <a:avLst/>
          </a:prstGeom>
          <a:ln w="19050" cap="rnd">
            <a:prstDash val="sysDot"/>
            <a:round/>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30260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127472E-D22F-397B-E445-4C0D0FFF29F3}"/>
              </a:ext>
            </a:extLst>
          </p:cNvPr>
          <p:cNvSpPr>
            <a:spLocks noGrp="1"/>
          </p:cNvSpPr>
          <p:nvPr>
            <p:ph type="title"/>
          </p:nvPr>
        </p:nvSpPr>
        <p:spPr>
          <a:xfrm>
            <a:off x="684982" y="332656"/>
            <a:ext cx="4604568" cy="1800437"/>
          </a:xfrm>
        </p:spPr>
        <p:txBody>
          <a:bodyPr/>
          <a:lstStyle/>
          <a:p>
            <a:r>
              <a:rPr lang="pl-PL" dirty="0" err="1"/>
              <a:t>Aus</a:t>
            </a:r>
            <a:r>
              <a:rPr lang="de-DE" dirty="0"/>
              <a:t>gewählte </a:t>
            </a:r>
            <a:br>
              <a:rPr lang="de-DE" dirty="0"/>
            </a:br>
            <a:r>
              <a:rPr lang="de-DE" dirty="0"/>
              <a:t>E-Invoicing </a:t>
            </a:r>
            <a:br>
              <a:rPr lang="de-DE" dirty="0"/>
            </a:br>
            <a:r>
              <a:rPr lang="de-DE" dirty="0"/>
              <a:t>Modelle</a:t>
            </a:r>
            <a:endParaRPr lang="pl-PL" dirty="0"/>
          </a:p>
        </p:txBody>
      </p:sp>
      <p:pic>
        <p:nvPicPr>
          <p:cNvPr id="6" name="Obraz 5">
            <a:extLst>
              <a:ext uri="{FF2B5EF4-FFF2-40B4-BE49-F238E27FC236}">
                <a16:creationId xmlns:a16="http://schemas.microsoft.com/office/drawing/2014/main" id="{4E0E1D3D-778E-0CAC-90DA-846748F3903C}"/>
              </a:ext>
            </a:extLst>
          </p:cNvPr>
          <p:cNvPicPr>
            <a:picLocks noChangeAspect="1"/>
          </p:cNvPicPr>
          <p:nvPr/>
        </p:nvPicPr>
        <p:blipFill rotWithShape="1">
          <a:blip r:embed="rId2"/>
          <a:srcRect t="8311"/>
          <a:stretch/>
        </p:blipFill>
        <p:spPr>
          <a:xfrm>
            <a:off x="4227101" y="1459345"/>
            <a:ext cx="7884347" cy="1588807"/>
          </a:xfrm>
          <a:prstGeom prst="rect">
            <a:avLst/>
          </a:prstGeom>
        </p:spPr>
      </p:pic>
      <p:pic>
        <p:nvPicPr>
          <p:cNvPr id="7" name="Obraz 6">
            <a:extLst>
              <a:ext uri="{FF2B5EF4-FFF2-40B4-BE49-F238E27FC236}">
                <a16:creationId xmlns:a16="http://schemas.microsoft.com/office/drawing/2014/main" id="{0D0093CE-C40E-6E65-1922-ED4902D74504}"/>
              </a:ext>
            </a:extLst>
          </p:cNvPr>
          <p:cNvPicPr>
            <a:picLocks noChangeAspect="1"/>
          </p:cNvPicPr>
          <p:nvPr/>
        </p:nvPicPr>
        <p:blipFill>
          <a:blip r:embed="rId3"/>
          <a:stretch>
            <a:fillRect/>
          </a:stretch>
        </p:blipFill>
        <p:spPr>
          <a:xfrm>
            <a:off x="3847706" y="4090730"/>
            <a:ext cx="8414537" cy="2743200"/>
          </a:xfrm>
          <a:prstGeom prst="rect">
            <a:avLst/>
          </a:prstGeom>
        </p:spPr>
      </p:pic>
      <p:sp>
        <p:nvSpPr>
          <p:cNvPr id="8" name="pole tekstowe 7">
            <a:extLst>
              <a:ext uri="{FF2B5EF4-FFF2-40B4-BE49-F238E27FC236}">
                <a16:creationId xmlns:a16="http://schemas.microsoft.com/office/drawing/2014/main" id="{6C2A0BD1-3DBD-EDA4-7ADF-01A88A293F6E}"/>
              </a:ext>
            </a:extLst>
          </p:cNvPr>
          <p:cNvSpPr txBox="1"/>
          <p:nvPr/>
        </p:nvSpPr>
        <p:spPr>
          <a:xfrm>
            <a:off x="6088063" y="908720"/>
            <a:ext cx="4146847" cy="369332"/>
          </a:xfrm>
          <a:prstGeom prst="rect">
            <a:avLst/>
          </a:prstGeom>
          <a:noFill/>
        </p:spPr>
        <p:txBody>
          <a:bodyPr wrap="square" rtlCol="0">
            <a:spAutoFit/>
          </a:bodyPr>
          <a:lstStyle/>
          <a:p>
            <a:pPr algn="ctr"/>
            <a:r>
              <a:rPr lang="de-DE" b="1" dirty="0">
                <a:latin typeface="Roboto" panose="02000000000000000000" pitchFamily="2" charset="0"/>
                <a:ea typeface="Roboto" panose="02000000000000000000" pitchFamily="2" charset="0"/>
              </a:rPr>
              <a:t>Central Clearance Model</a:t>
            </a:r>
            <a:endParaRPr lang="pl-PL" b="1" dirty="0">
              <a:latin typeface="Roboto" panose="02000000000000000000" pitchFamily="2" charset="0"/>
              <a:ea typeface="Roboto" panose="02000000000000000000" pitchFamily="2" charset="0"/>
            </a:endParaRPr>
          </a:p>
        </p:txBody>
      </p:sp>
      <p:sp>
        <p:nvSpPr>
          <p:cNvPr id="9" name="pole tekstowe 8">
            <a:extLst>
              <a:ext uri="{FF2B5EF4-FFF2-40B4-BE49-F238E27FC236}">
                <a16:creationId xmlns:a16="http://schemas.microsoft.com/office/drawing/2014/main" id="{B828D508-C346-D5CF-50BA-320AC2DF7A9E}"/>
              </a:ext>
            </a:extLst>
          </p:cNvPr>
          <p:cNvSpPr txBox="1"/>
          <p:nvPr/>
        </p:nvSpPr>
        <p:spPr>
          <a:xfrm>
            <a:off x="5388274" y="3628963"/>
            <a:ext cx="5546426" cy="646331"/>
          </a:xfrm>
          <a:prstGeom prst="rect">
            <a:avLst/>
          </a:prstGeom>
          <a:noFill/>
        </p:spPr>
        <p:txBody>
          <a:bodyPr wrap="square" rtlCol="0">
            <a:spAutoFit/>
          </a:bodyPr>
          <a:lstStyle/>
          <a:p>
            <a:pPr algn="ctr"/>
            <a:r>
              <a:rPr lang="de-DE" b="1" dirty="0">
                <a:latin typeface="Roboto" panose="02000000000000000000" pitchFamily="2" charset="0"/>
                <a:ea typeface="Roboto" panose="02000000000000000000" pitchFamily="2" charset="0"/>
              </a:rPr>
              <a:t>Central </a:t>
            </a:r>
            <a:r>
              <a:rPr lang="de-DE" b="1" dirty="0" err="1">
                <a:latin typeface="Roboto" panose="02000000000000000000" pitchFamily="2" charset="0"/>
                <a:ea typeface="Roboto" panose="02000000000000000000" pitchFamily="2" charset="0"/>
              </a:rPr>
              <a:t>Pre</a:t>
            </a:r>
            <a:r>
              <a:rPr lang="de-DE" b="1" dirty="0">
                <a:latin typeface="Roboto" panose="02000000000000000000" pitchFamily="2" charset="0"/>
                <a:ea typeface="Roboto" panose="02000000000000000000" pitchFamily="2" charset="0"/>
              </a:rPr>
              <a:t>-Clearance Model </a:t>
            </a:r>
          </a:p>
          <a:p>
            <a:pPr algn="ctr"/>
            <a:r>
              <a:rPr lang="de-DE" b="1" dirty="0">
                <a:latin typeface="Roboto" panose="02000000000000000000" pitchFamily="2" charset="0"/>
                <a:ea typeface="Roboto" panose="02000000000000000000" pitchFamily="2" charset="0"/>
              </a:rPr>
              <a:t>(ohne bestimmte Übermittlungswege)</a:t>
            </a:r>
            <a:endParaRPr lang="pl-PL" b="1" dirty="0">
              <a:latin typeface="Roboto" panose="02000000000000000000" pitchFamily="2" charset="0"/>
              <a:ea typeface="Roboto" panose="02000000000000000000" pitchFamily="2" charset="0"/>
            </a:endParaRPr>
          </a:p>
        </p:txBody>
      </p:sp>
      <p:grpSp>
        <p:nvGrpSpPr>
          <p:cNvPr id="11" name="Grupa 10">
            <a:extLst>
              <a:ext uri="{FF2B5EF4-FFF2-40B4-BE49-F238E27FC236}">
                <a16:creationId xmlns:a16="http://schemas.microsoft.com/office/drawing/2014/main" id="{853AE466-B61C-620C-DC44-45634423443B}"/>
              </a:ext>
            </a:extLst>
          </p:cNvPr>
          <p:cNvGrpSpPr/>
          <p:nvPr/>
        </p:nvGrpSpPr>
        <p:grpSpPr>
          <a:xfrm>
            <a:off x="-1" y="3861048"/>
            <a:ext cx="3463997" cy="2996952"/>
            <a:chOff x="0" y="4858396"/>
            <a:chExt cx="2311222" cy="1999604"/>
          </a:xfrm>
        </p:grpSpPr>
        <p:grpSp>
          <p:nvGrpSpPr>
            <p:cNvPr id="12" name="Grupa 11">
              <a:extLst>
                <a:ext uri="{FF2B5EF4-FFF2-40B4-BE49-F238E27FC236}">
                  <a16:creationId xmlns:a16="http://schemas.microsoft.com/office/drawing/2014/main" id="{F9643471-B91B-E570-7AD3-E2BEFB016E47}"/>
                </a:ext>
              </a:extLst>
            </p:cNvPr>
            <p:cNvGrpSpPr/>
            <p:nvPr userDrawn="1"/>
          </p:nvGrpSpPr>
          <p:grpSpPr>
            <a:xfrm rot="5400000">
              <a:off x="-150054" y="5008450"/>
              <a:ext cx="1999604" cy="1699496"/>
              <a:chOff x="9572138" y="165530"/>
              <a:chExt cx="2619861" cy="2226662"/>
            </a:xfrm>
          </p:grpSpPr>
          <p:sp>
            <p:nvSpPr>
              <p:cNvPr id="15" name="Dowolny kształt 14">
                <a:extLst>
                  <a:ext uri="{FF2B5EF4-FFF2-40B4-BE49-F238E27FC236}">
                    <a16:creationId xmlns:a16="http://schemas.microsoft.com/office/drawing/2014/main" id="{FA01113B-F3B7-F68C-7F04-80FF1DF5709F}"/>
                  </a:ext>
                </a:extLst>
              </p:cNvPr>
              <p:cNvSpPr/>
              <p:nvPr userDrawn="1"/>
            </p:nvSpPr>
            <p:spPr>
              <a:xfrm>
                <a:off x="9572138" y="888762"/>
                <a:ext cx="2619861" cy="1503429"/>
              </a:xfrm>
              <a:custGeom>
                <a:avLst/>
                <a:gdLst>
                  <a:gd name="connsiteX0" fmla="*/ 2051592 w 3575084"/>
                  <a:gd name="connsiteY0" fmla="*/ 0 h 2051592"/>
                  <a:gd name="connsiteX1" fmla="*/ 3502287 w 3575084"/>
                  <a:gd name="connsiteY1" fmla="*/ 600898 h 2051592"/>
                  <a:gd name="connsiteX2" fmla="*/ 3575084 w 3575084"/>
                  <a:gd name="connsiteY2" fmla="*/ 680995 h 2051592"/>
                  <a:gd name="connsiteX3" fmla="*/ 3575084 w 3575084"/>
                  <a:gd name="connsiteY3" fmla="*/ 1719669 h 2051592"/>
                  <a:gd name="connsiteX4" fmla="*/ 3541173 w 3575084"/>
                  <a:gd name="connsiteY4" fmla="*/ 1587784 h 2051592"/>
                  <a:gd name="connsiteX5" fmla="*/ 2051592 w 3575084"/>
                  <a:gd name="connsiteY5" fmla="*/ 491890 h 2051592"/>
                  <a:gd name="connsiteX6" fmla="*/ 491890 w 3575084"/>
                  <a:gd name="connsiteY6" fmla="*/ 2051592 h 2051592"/>
                  <a:gd name="connsiteX7" fmla="*/ 0 w 3575084"/>
                  <a:gd name="connsiteY7" fmla="*/ 2051592 h 2051592"/>
                  <a:gd name="connsiteX8" fmla="*/ 2051592 w 3575084"/>
                  <a:gd name="connsiteY8" fmla="*/ 0 h 2051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5084" h="2051592">
                    <a:moveTo>
                      <a:pt x="2051592" y="0"/>
                    </a:moveTo>
                    <a:cubicBezTo>
                      <a:pt x="2618123" y="0"/>
                      <a:pt x="3131021" y="229633"/>
                      <a:pt x="3502287" y="600898"/>
                    </a:cubicBezTo>
                    <a:lnTo>
                      <a:pt x="3575084" y="680995"/>
                    </a:lnTo>
                    <a:lnTo>
                      <a:pt x="3575084" y="1719669"/>
                    </a:lnTo>
                    <a:lnTo>
                      <a:pt x="3541173" y="1587784"/>
                    </a:lnTo>
                    <a:cubicBezTo>
                      <a:pt x="3343697" y="952879"/>
                      <a:pt x="2751480" y="491890"/>
                      <a:pt x="2051592" y="491890"/>
                    </a:cubicBezTo>
                    <a:cubicBezTo>
                      <a:pt x="1190192" y="491890"/>
                      <a:pt x="491890" y="1190192"/>
                      <a:pt x="491890" y="2051592"/>
                    </a:cubicBezTo>
                    <a:lnTo>
                      <a:pt x="0" y="2051592"/>
                    </a:lnTo>
                    <a:cubicBezTo>
                      <a:pt x="0" y="918529"/>
                      <a:pt x="918529" y="0"/>
                      <a:pt x="2051592" y="0"/>
                    </a:cubicBezTo>
                    <a:close/>
                  </a:path>
                </a:pathLst>
              </a:custGeom>
              <a:gradFill flip="none" rotWithShape="1">
                <a:gsLst>
                  <a:gs pos="0">
                    <a:schemeClr val="tx2"/>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pl-PL"/>
              </a:p>
            </p:txBody>
          </p:sp>
          <p:sp>
            <p:nvSpPr>
              <p:cNvPr id="16" name="Dowolny kształt 15">
                <a:extLst>
                  <a:ext uri="{FF2B5EF4-FFF2-40B4-BE49-F238E27FC236}">
                    <a16:creationId xmlns:a16="http://schemas.microsoft.com/office/drawing/2014/main" id="{36E5003F-954A-3289-344C-8610C09C76E3}"/>
                  </a:ext>
                </a:extLst>
              </p:cNvPr>
              <p:cNvSpPr/>
              <p:nvPr userDrawn="1"/>
            </p:nvSpPr>
            <p:spPr>
              <a:xfrm>
                <a:off x="10128035" y="165530"/>
                <a:ext cx="2063964" cy="2226662"/>
              </a:xfrm>
              <a:custGeom>
                <a:avLst/>
                <a:gdLst>
                  <a:gd name="connsiteX0" fmla="*/ 2484276 w 3071664"/>
                  <a:gd name="connsiteY0" fmla="*/ 0 h 3313799"/>
                  <a:gd name="connsiteX1" fmla="*/ 2984944 w 3071664"/>
                  <a:gd name="connsiteY1" fmla="*/ 50472 h 3313799"/>
                  <a:gd name="connsiteX2" fmla="*/ 3071664 w 3071664"/>
                  <a:gd name="connsiteY2" fmla="*/ 72770 h 3313799"/>
                  <a:gd name="connsiteX3" fmla="*/ 3071664 w 3071664"/>
                  <a:gd name="connsiteY3" fmla="*/ 689969 h 3313799"/>
                  <a:gd name="connsiteX4" fmla="*/ 3045901 w 3071664"/>
                  <a:gd name="connsiteY4" fmla="*/ 680540 h 3313799"/>
                  <a:gd name="connsiteX5" fmla="*/ 2484276 w 3071664"/>
                  <a:gd name="connsiteY5" fmla="*/ 595630 h 3313799"/>
                  <a:gd name="connsiteX6" fmla="*/ 595630 w 3071664"/>
                  <a:gd name="connsiteY6" fmla="*/ 2484276 h 3313799"/>
                  <a:gd name="connsiteX7" fmla="*/ 744049 w 3071664"/>
                  <a:gd name="connsiteY7" fmla="*/ 3219422 h 3313799"/>
                  <a:gd name="connsiteX8" fmla="*/ 789513 w 3071664"/>
                  <a:gd name="connsiteY8" fmla="*/ 3313799 h 3313799"/>
                  <a:gd name="connsiteX9" fmla="*/ 144912 w 3071664"/>
                  <a:gd name="connsiteY9" fmla="*/ 3313799 h 3313799"/>
                  <a:gd name="connsiteX10" fmla="*/ 111688 w 3071664"/>
                  <a:gd name="connsiteY10" fmla="*/ 3223024 h 3313799"/>
                  <a:gd name="connsiteX11" fmla="*/ 0 w 3071664"/>
                  <a:gd name="connsiteY11" fmla="*/ 2484276 h 3313799"/>
                  <a:gd name="connsiteX12" fmla="*/ 2484276 w 3071664"/>
                  <a:gd name="connsiteY12" fmla="*/ 0 h 3313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71664" h="3313799">
                    <a:moveTo>
                      <a:pt x="2484276" y="0"/>
                    </a:moveTo>
                    <a:cubicBezTo>
                      <a:pt x="2655779" y="0"/>
                      <a:pt x="2823224" y="17379"/>
                      <a:pt x="2984944" y="50472"/>
                    </a:cubicBezTo>
                    <a:lnTo>
                      <a:pt x="3071664" y="72770"/>
                    </a:lnTo>
                    <a:lnTo>
                      <a:pt x="3071664" y="689969"/>
                    </a:lnTo>
                    <a:lnTo>
                      <a:pt x="3045901" y="680540"/>
                    </a:lnTo>
                    <a:cubicBezTo>
                      <a:pt x="2868484" y="625357"/>
                      <a:pt x="2679852" y="595630"/>
                      <a:pt x="2484276" y="595630"/>
                    </a:cubicBezTo>
                    <a:cubicBezTo>
                      <a:pt x="1441206" y="595630"/>
                      <a:pt x="595630" y="1441206"/>
                      <a:pt x="595630" y="2484276"/>
                    </a:cubicBezTo>
                    <a:cubicBezTo>
                      <a:pt x="595630" y="2745044"/>
                      <a:pt x="648479" y="2993468"/>
                      <a:pt x="744049" y="3219422"/>
                    </a:cubicBezTo>
                    <a:lnTo>
                      <a:pt x="789513" y="3313799"/>
                    </a:lnTo>
                    <a:lnTo>
                      <a:pt x="144912" y="3313799"/>
                    </a:lnTo>
                    <a:lnTo>
                      <a:pt x="111688" y="3223024"/>
                    </a:lnTo>
                    <a:cubicBezTo>
                      <a:pt x="39103" y="2989654"/>
                      <a:pt x="0" y="2741532"/>
                      <a:pt x="0" y="2484276"/>
                    </a:cubicBezTo>
                    <a:cubicBezTo>
                      <a:pt x="0" y="1112248"/>
                      <a:pt x="1112248" y="0"/>
                      <a:pt x="2484276" y="0"/>
                    </a:cubicBezTo>
                    <a:close/>
                  </a:path>
                </a:pathLst>
              </a:cu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pl-PL"/>
              </a:p>
            </p:txBody>
          </p:sp>
        </p:grpSp>
        <p:sp>
          <p:nvSpPr>
            <p:cNvPr id="13" name="Owal 12">
              <a:extLst>
                <a:ext uri="{FF2B5EF4-FFF2-40B4-BE49-F238E27FC236}">
                  <a16:creationId xmlns:a16="http://schemas.microsoft.com/office/drawing/2014/main" id="{4EF6DAF3-5C09-7BA0-8D58-D1EF97F08448}"/>
                </a:ext>
              </a:extLst>
            </p:cNvPr>
            <p:cNvSpPr/>
            <p:nvPr userDrawn="1"/>
          </p:nvSpPr>
          <p:spPr>
            <a:xfrm>
              <a:off x="1985150" y="6251102"/>
              <a:ext cx="144016" cy="14401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4" name="Owal 13">
              <a:extLst>
                <a:ext uri="{FF2B5EF4-FFF2-40B4-BE49-F238E27FC236}">
                  <a16:creationId xmlns:a16="http://schemas.microsoft.com/office/drawing/2014/main" id="{872D6B91-7868-90BE-AFAD-628A4C1D35F5}"/>
                </a:ext>
              </a:extLst>
            </p:cNvPr>
            <p:cNvSpPr/>
            <p:nvPr userDrawn="1"/>
          </p:nvSpPr>
          <p:spPr>
            <a:xfrm>
              <a:off x="2207568" y="6453336"/>
              <a:ext cx="103654" cy="10365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spTree>
    <p:extLst>
      <p:ext uri="{BB962C8B-B14F-4D97-AF65-F5344CB8AC3E}">
        <p14:creationId xmlns:p14="http://schemas.microsoft.com/office/powerpoint/2010/main" val="28003607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127472E-D22F-397B-E445-4C0D0FFF29F3}"/>
              </a:ext>
            </a:extLst>
          </p:cNvPr>
          <p:cNvSpPr>
            <a:spLocks noGrp="1"/>
          </p:cNvSpPr>
          <p:nvPr>
            <p:ph type="title"/>
          </p:nvPr>
        </p:nvSpPr>
        <p:spPr/>
        <p:txBody>
          <a:bodyPr/>
          <a:lstStyle/>
          <a:p>
            <a:r>
              <a:rPr lang="pl-PL" dirty="0" err="1"/>
              <a:t>Aus</a:t>
            </a:r>
            <a:r>
              <a:rPr lang="de-DE" dirty="0"/>
              <a:t>gewählte </a:t>
            </a:r>
            <a:br>
              <a:rPr lang="de-DE" dirty="0"/>
            </a:br>
            <a:r>
              <a:rPr lang="de-DE" dirty="0"/>
              <a:t>E-Invoicing </a:t>
            </a:r>
            <a:br>
              <a:rPr lang="de-DE" dirty="0"/>
            </a:br>
            <a:r>
              <a:rPr lang="de-DE" dirty="0"/>
              <a:t>Modelle</a:t>
            </a:r>
            <a:endParaRPr lang="pl-PL" dirty="0"/>
          </a:p>
        </p:txBody>
      </p:sp>
      <p:sp>
        <p:nvSpPr>
          <p:cNvPr id="9" name="pole tekstowe 8">
            <a:extLst>
              <a:ext uri="{FF2B5EF4-FFF2-40B4-BE49-F238E27FC236}">
                <a16:creationId xmlns:a16="http://schemas.microsoft.com/office/drawing/2014/main" id="{B828D508-C346-D5CF-50BA-320AC2DF7A9E}"/>
              </a:ext>
            </a:extLst>
          </p:cNvPr>
          <p:cNvSpPr txBox="1"/>
          <p:nvPr/>
        </p:nvSpPr>
        <p:spPr>
          <a:xfrm>
            <a:off x="5388274" y="1665674"/>
            <a:ext cx="5546426" cy="646331"/>
          </a:xfrm>
          <a:prstGeom prst="rect">
            <a:avLst/>
          </a:prstGeom>
          <a:noFill/>
        </p:spPr>
        <p:txBody>
          <a:bodyPr wrap="square" rtlCol="0">
            <a:spAutoFit/>
          </a:bodyPr>
          <a:lstStyle/>
          <a:p>
            <a:pPr algn="ctr"/>
            <a:r>
              <a:rPr lang="pl-PL" b="1" dirty="0">
                <a:latin typeface="Roboto" panose="02000000000000000000" pitchFamily="2" charset="0"/>
                <a:ea typeface="Roboto" panose="02000000000000000000" pitchFamily="2" charset="0"/>
              </a:rPr>
              <a:t>Real Time Reporting</a:t>
            </a:r>
          </a:p>
          <a:p>
            <a:pPr algn="ctr"/>
            <a:r>
              <a:rPr lang="pl-PL" b="1" dirty="0">
                <a:latin typeface="Roboto" panose="02000000000000000000" pitchFamily="2" charset="0"/>
                <a:ea typeface="Roboto" panose="02000000000000000000" pitchFamily="2" charset="0"/>
              </a:rPr>
              <a:t>(</a:t>
            </a:r>
            <a:r>
              <a:rPr lang="de-DE" b="1" dirty="0">
                <a:latin typeface="Roboto" panose="02000000000000000000" pitchFamily="2" charset="0"/>
                <a:ea typeface="Roboto" panose="02000000000000000000" pitchFamily="2" charset="0"/>
              </a:rPr>
              <a:t>Übermittlung der Rechnungsdaten in Echtzeit</a:t>
            </a:r>
            <a:r>
              <a:rPr lang="pl-PL" b="1" dirty="0">
                <a:latin typeface="Roboto" panose="02000000000000000000" pitchFamily="2" charset="0"/>
                <a:ea typeface="Roboto" panose="02000000000000000000" pitchFamily="2" charset="0"/>
              </a:rPr>
              <a:t>)</a:t>
            </a:r>
          </a:p>
        </p:txBody>
      </p:sp>
      <p:grpSp>
        <p:nvGrpSpPr>
          <p:cNvPr id="11" name="Grupa 10">
            <a:extLst>
              <a:ext uri="{FF2B5EF4-FFF2-40B4-BE49-F238E27FC236}">
                <a16:creationId xmlns:a16="http://schemas.microsoft.com/office/drawing/2014/main" id="{853AE466-B61C-620C-DC44-45634423443B}"/>
              </a:ext>
            </a:extLst>
          </p:cNvPr>
          <p:cNvGrpSpPr/>
          <p:nvPr/>
        </p:nvGrpSpPr>
        <p:grpSpPr>
          <a:xfrm>
            <a:off x="-1" y="3861048"/>
            <a:ext cx="3463997" cy="2996952"/>
            <a:chOff x="0" y="4858396"/>
            <a:chExt cx="2311222" cy="1999604"/>
          </a:xfrm>
        </p:grpSpPr>
        <p:grpSp>
          <p:nvGrpSpPr>
            <p:cNvPr id="12" name="Grupa 11">
              <a:extLst>
                <a:ext uri="{FF2B5EF4-FFF2-40B4-BE49-F238E27FC236}">
                  <a16:creationId xmlns:a16="http://schemas.microsoft.com/office/drawing/2014/main" id="{F9643471-B91B-E570-7AD3-E2BEFB016E47}"/>
                </a:ext>
              </a:extLst>
            </p:cNvPr>
            <p:cNvGrpSpPr/>
            <p:nvPr userDrawn="1"/>
          </p:nvGrpSpPr>
          <p:grpSpPr>
            <a:xfrm rot="5400000">
              <a:off x="-150054" y="5008450"/>
              <a:ext cx="1999604" cy="1699496"/>
              <a:chOff x="9572138" y="165530"/>
              <a:chExt cx="2619861" cy="2226662"/>
            </a:xfrm>
          </p:grpSpPr>
          <p:sp>
            <p:nvSpPr>
              <p:cNvPr id="15" name="Dowolny kształt 14">
                <a:extLst>
                  <a:ext uri="{FF2B5EF4-FFF2-40B4-BE49-F238E27FC236}">
                    <a16:creationId xmlns:a16="http://schemas.microsoft.com/office/drawing/2014/main" id="{FA01113B-F3B7-F68C-7F04-80FF1DF5709F}"/>
                  </a:ext>
                </a:extLst>
              </p:cNvPr>
              <p:cNvSpPr/>
              <p:nvPr userDrawn="1"/>
            </p:nvSpPr>
            <p:spPr>
              <a:xfrm>
                <a:off x="9572138" y="888762"/>
                <a:ext cx="2619861" cy="1503429"/>
              </a:xfrm>
              <a:custGeom>
                <a:avLst/>
                <a:gdLst>
                  <a:gd name="connsiteX0" fmla="*/ 2051592 w 3575084"/>
                  <a:gd name="connsiteY0" fmla="*/ 0 h 2051592"/>
                  <a:gd name="connsiteX1" fmla="*/ 3502287 w 3575084"/>
                  <a:gd name="connsiteY1" fmla="*/ 600898 h 2051592"/>
                  <a:gd name="connsiteX2" fmla="*/ 3575084 w 3575084"/>
                  <a:gd name="connsiteY2" fmla="*/ 680995 h 2051592"/>
                  <a:gd name="connsiteX3" fmla="*/ 3575084 w 3575084"/>
                  <a:gd name="connsiteY3" fmla="*/ 1719669 h 2051592"/>
                  <a:gd name="connsiteX4" fmla="*/ 3541173 w 3575084"/>
                  <a:gd name="connsiteY4" fmla="*/ 1587784 h 2051592"/>
                  <a:gd name="connsiteX5" fmla="*/ 2051592 w 3575084"/>
                  <a:gd name="connsiteY5" fmla="*/ 491890 h 2051592"/>
                  <a:gd name="connsiteX6" fmla="*/ 491890 w 3575084"/>
                  <a:gd name="connsiteY6" fmla="*/ 2051592 h 2051592"/>
                  <a:gd name="connsiteX7" fmla="*/ 0 w 3575084"/>
                  <a:gd name="connsiteY7" fmla="*/ 2051592 h 2051592"/>
                  <a:gd name="connsiteX8" fmla="*/ 2051592 w 3575084"/>
                  <a:gd name="connsiteY8" fmla="*/ 0 h 2051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5084" h="2051592">
                    <a:moveTo>
                      <a:pt x="2051592" y="0"/>
                    </a:moveTo>
                    <a:cubicBezTo>
                      <a:pt x="2618123" y="0"/>
                      <a:pt x="3131021" y="229633"/>
                      <a:pt x="3502287" y="600898"/>
                    </a:cubicBezTo>
                    <a:lnTo>
                      <a:pt x="3575084" y="680995"/>
                    </a:lnTo>
                    <a:lnTo>
                      <a:pt x="3575084" y="1719669"/>
                    </a:lnTo>
                    <a:lnTo>
                      <a:pt x="3541173" y="1587784"/>
                    </a:lnTo>
                    <a:cubicBezTo>
                      <a:pt x="3343697" y="952879"/>
                      <a:pt x="2751480" y="491890"/>
                      <a:pt x="2051592" y="491890"/>
                    </a:cubicBezTo>
                    <a:cubicBezTo>
                      <a:pt x="1190192" y="491890"/>
                      <a:pt x="491890" y="1190192"/>
                      <a:pt x="491890" y="2051592"/>
                    </a:cubicBezTo>
                    <a:lnTo>
                      <a:pt x="0" y="2051592"/>
                    </a:lnTo>
                    <a:cubicBezTo>
                      <a:pt x="0" y="918529"/>
                      <a:pt x="918529" y="0"/>
                      <a:pt x="2051592" y="0"/>
                    </a:cubicBezTo>
                    <a:close/>
                  </a:path>
                </a:pathLst>
              </a:custGeom>
              <a:gradFill flip="none" rotWithShape="1">
                <a:gsLst>
                  <a:gs pos="0">
                    <a:schemeClr val="tx2"/>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pl-PL"/>
              </a:p>
            </p:txBody>
          </p:sp>
          <p:sp>
            <p:nvSpPr>
              <p:cNvPr id="16" name="Dowolny kształt 15">
                <a:extLst>
                  <a:ext uri="{FF2B5EF4-FFF2-40B4-BE49-F238E27FC236}">
                    <a16:creationId xmlns:a16="http://schemas.microsoft.com/office/drawing/2014/main" id="{36E5003F-954A-3289-344C-8610C09C76E3}"/>
                  </a:ext>
                </a:extLst>
              </p:cNvPr>
              <p:cNvSpPr/>
              <p:nvPr userDrawn="1"/>
            </p:nvSpPr>
            <p:spPr>
              <a:xfrm>
                <a:off x="10128035" y="165530"/>
                <a:ext cx="2063964" cy="2226662"/>
              </a:xfrm>
              <a:custGeom>
                <a:avLst/>
                <a:gdLst>
                  <a:gd name="connsiteX0" fmla="*/ 2484276 w 3071664"/>
                  <a:gd name="connsiteY0" fmla="*/ 0 h 3313799"/>
                  <a:gd name="connsiteX1" fmla="*/ 2984944 w 3071664"/>
                  <a:gd name="connsiteY1" fmla="*/ 50472 h 3313799"/>
                  <a:gd name="connsiteX2" fmla="*/ 3071664 w 3071664"/>
                  <a:gd name="connsiteY2" fmla="*/ 72770 h 3313799"/>
                  <a:gd name="connsiteX3" fmla="*/ 3071664 w 3071664"/>
                  <a:gd name="connsiteY3" fmla="*/ 689969 h 3313799"/>
                  <a:gd name="connsiteX4" fmla="*/ 3045901 w 3071664"/>
                  <a:gd name="connsiteY4" fmla="*/ 680540 h 3313799"/>
                  <a:gd name="connsiteX5" fmla="*/ 2484276 w 3071664"/>
                  <a:gd name="connsiteY5" fmla="*/ 595630 h 3313799"/>
                  <a:gd name="connsiteX6" fmla="*/ 595630 w 3071664"/>
                  <a:gd name="connsiteY6" fmla="*/ 2484276 h 3313799"/>
                  <a:gd name="connsiteX7" fmla="*/ 744049 w 3071664"/>
                  <a:gd name="connsiteY7" fmla="*/ 3219422 h 3313799"/>
                  <a:gd name="connsiteX8" fmla="*/ 789513 w 3071664"/>
                  <a:gd name="connsiteY8" fmla="*/ 3313799 h 3313799"/>
                  <a:gd name="connsiteX9" fmla="*/ 144912 w 3071664"/>
                  <a:gd name="connsiteY9" fmla="*/ 3313799 h 3313799"/>
                  <a:gd name="connsiteX10" fmla="*/ 111688 w 3071664"/>
                  <a:gd name="connsiteY10" fmla="*/ 3223024 h 3313799"/>
                  <a:gd name="connsiteX11" fmla="*/ 0 w 3071664"/>
                  <a:gd name="connsiteY11" fmla="*/ 2484276 h 3313799"/>
                  <a:gd name="connsiteX12" fmla="*/ 2484276 w 3071664"/>
                  <a:gd name="connsiteY12" fmla="*/ 0 h 3313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71664" h="3313799">
                    <a:moveTo>
                      <a:pt x="2484276" y="0"/>
                    </a:moveTo>
                    <a:cubicBezTo>
                      <a:pt x="2655779" y="0"/>
                      <a:pt x="2823224" y="17379"/>
                      <a:pt x="2984944" y="50472"/>
                    </a:cubicBezTo>
                    <a:lnTo>
                      <a:pt x="3071664" y="72770"/>
                    </a:lnTo>
                    <a:lnTo>
                      <a:pt x="3071664" y="689969"/>
                    </a:lnTo>
                    <a:lnTo>
                      <a:pt x="3045901" y="680540"/>
                    </a:lnTo>
                    <a:cubicBezTo>
                      <a:pt x="2868484" y="625357"/>
                      <a:pt x="2679852" y="595630"/>
                      <a:pt x="2484276" y="595630"/>
                    </a:cubicBezTo>
                    <a:cubicBezTo>
                      <a:pt x="1441206" y="595630"/>
                      <a:pt x="595630" y="1441206"/>
                      <a:pt x="595630" y="2484276"/>
                    </a:cubicBezTo>
                    <a:cubicBezTo>
                      <a:pt x="595630" y="2745044"/>
                      <a:pt x="648479" y="2993468"/>
                      <a:pt x="744049" y="3219422"/>
                    </a:cubicBezTo>
                    <a:lnTo>
                      <a:pt x="789513" y="3313799"/>
                    </a:lnTo>
                    <a:lnTo>
                      <a:pt x="144912" y="3313799"/>
                    </a:lnTo>
                    <a:lnTo>
                      <a:pt x="111688" y="3223024"/>
                    </a:lnTo>
                    <a:cubicBezTo>
                      <a:pt x="39103" y="2989654"/>
                      <a:pt x="0" y="2741532"/>
                      <a:pt x="0" y="2484276"/>
                    </a:cubicBezTo>
                    <a:cubicBezTo>
                      <a:pt x="0" y="1112248"/>
                      <a:pt x="1112248" y="0"/>
                      <a:pt x="2484276" y="0"/>
                    </a:cubicBezTo>
                    <a:close/>
                  </a:path>
                </a:pathLst>
              </a:cu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pl-PL"/>
              </a:p>
            </p:txBody>
          </p:sp>
        </p:grpSp>
        <p:sp>
          <p:nvSpPr>
            <p:cNvPr id="13" name="Owal 12">
              <a:extLst>
                <a:ext uri="{FF2B5EF4-FFF2-40B4-BE49-F238E27FC236}">
                  <a16:creationId xmlns:a16="http://schemas.microsoft.com/office/drawing/2014/main" id="{4EF6DAF3-5C09-7BA0-8D58-D1EF97F08448}"/>
                </a:ext>
              </a:extLst>
            </p:cNvPr>
            <p:cNvSpPr/>
            <p:nvPr userDrawn="1"/>
          </p:nvSpPr>
          <p:spPr>
            <a:xfrm>
              <a:off x="1985150" y="6251102"/>
              <a:ext cx="144016" cy="14401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4" name="Owal 13">
              <a:extLst>
                <a:ext uri="{FF2B5EF4-FFF2-40B4-BE49-F238E27FC236}">
                  <a16:creationId xmlns:a16="http://schemas.microsoft.com/office/drawing/2014/main" id="{872D6B91-7868-90BE-AFAD-628A4C1D35F5}"/>
                </a:ext>
              </a:extLst>
            </p:cNvPr>
            <p:cNvSpPr/>
            <p:nvPr userDrawn="1"/>
          </p:nvSpPr>
          <p:spPr>
            <a:xfrm>
              <a:off x="2207568" y="6453336"/>
              <a:ext cx="103654" cy="10365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pic>
        <p:nvPicPr>
          <p:cNvPr id="3" name="Obraz 2">
            <a:extLst>
              <a:ext uri="{FF2B5EF4-FFF2-40B4-BE49-F238E27FC236}">
                <a16:creationId xmlns:a16="http://schemas.microsoft.com/office/drawing/2014/main" id="{E2CC6C66-7A8A-B6EA-4A09-E122F7744BC3}"/>
              </a:ext>
            </a:extLst>
          </p:cNvPr>
          <p:cNvPicPr>
            <a:picLocks noChangeAspect="1"/>
          </p:cNvPicPr>
          <p:nvPr/>
        </p:nvPicPr>
        <p:blipFill rotWithShape="1">
          <a:blip r:embed="rId2"/>
          <a:srcRect l="11149" b="5844"/>
          <a:stretch/>
        </p:blipFill>
        <p:spPr>
          <a:xfrm>
            <a:off x="4295800" y="2492896"/>
            <a:ext cx="8960410" cy="3095600"/>
          </a:xfrm>
          <a:prstGeom prst="rect">
            <a:avLst/>
          </a:prstGeom>
        </p:spPr>
      </p:pic>
    </p:spTree>
    <p:extLst>
      <p:ext uri="{BB962C8B-B14F-4D97-AF65-F5344CB8AC3E}">
        <p14:creationId xmlns:p14="http://schemas.microsoft.com/office/powerpoint/2010/main" val="10716304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ymbol zastępczy tekstu 6">
            <a:extLst>
              <a:ext uri="{FF2B5EF4-FFF2-40B4-BE49-F238E27FC236}">
                <a16:creationId xmlns:a16="http://schemas.microsoft.com/office/drawing/2014/main" id="{BABF16DD-B49E-BD45-90E2-3DC83C57619F}"/>
              </a:ext>
            </a:extLst>
          </p:cNvPr>
          <p:cNvSpPr>
            <a:spLocks noGrp="1"/>
          </p:cNvSpPr>
          <p:nvPr>
            <p:ph type="body" sz="quarter" idx="29"/>
          </p:nvPr>
        </p:nvSpPr>
        <p:spPr>
          <a:xfrm>
            <a:off x="4267199" y="2984357"/>
            <a:ext cx="3657600" cy="1308739"/>
          </a:xfrm>
        </p:spPr>
        <p:txBody>
          <a:bodyPr/>
          <a:lstStyle/>
          <a:p>
            <a:r>
              <a:rPr lang="pl-PL" sz="3000" dirty="0"/>
              <a:t>E-Invoicing in </a:t>
            </a:r>
            <a:r>
              <a:rPr lang="pl-PL" sz="3000" dirty="0" err="1"/>
              <a:t>Deutschland</a:t>
            </a:r>
            <a:r>
              <a:rPr lang="pl-PL" sz="3000" dirty="0"/>
              <a:t> (B2G)</a:t>
            </a:r>
          </a:p>
        </p:txBody>
      </p:sp>
      <p:pic>
        <p:nvPicPr>
          <p:cNvPr id="2" name="Picture 2">
            <a:extLst>
              <a:ext uri="{FF2B5EF4-FFF2-40B4-BE49-F238E27FC236}">
                <a16:creationId xmlns:a16="http://schemas.microsoft.com/office/drawing/2014/main" id="{FC1249EA-F704-84CA-53E1-E90E27C32B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2615" y="2492896"/>
            <a:ext cx="826769" cy="495993"/>
          </a:xfrm>
          <a:prstGeom prst="rect">
            <a:avLst/>
          </a:prstGeom>
          <a:noFill/>
          <a:effectLst>
            <a:outerShdw blurRad="355600" dist="50800" dir="5400000" algn="ctr" rotWithShape="0">
              <a:schemeClr val="tx1">
                <a:alpha val="10000"/>
              </a:scheme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0630859"/>
      </p:ext>
    </p:extLst>
  </p:cSld>
  <p:clrMapOvr>
    <a:masterClrMapping/>
  </p:clrMapOvr>
</p:sld>
</file>

<file path=ppt/theme/theme1.xml><?xml version="1.0" encoding="utf-8"?>
<a:theme xmlns:a="http://schemas.openxmlformats.org/drawingml/2006/main" name="Covers">
  <a:themeElements>
    <a:clrScheme name="Comarch Kolorystyka 2023">
      <a:dk1>
        <a:srgbClr val="000000"/>
      </a:dk1>
      <a:lt1>
        <a:srgbClr val="FFFFFF"/>
      </a:lt1>
      <a:dk2>
        <a:srgbClr val="152A94"/>
      </a:dk2>
      <a:lt2>
        <a:srgbClr val="FFFFFF"/>
      </a:lt2>
      <a:accent1>
        <a:srgbClr val="02A78E"/>
      </a:accent1>
      <a:accent2>
        <a:srgbClr val="0A85FF"/>
      </a:accent2>
      <a:accent3>
        <a:srgbClr val="ED4563"/>
      </a:accent3>
      <a:accent4>
        <a:srgbClr val="F0DF41"/>
      </a:accent4>
      <a:accent5>
        <a:srgbClr val="9BCE22"/>
      </a:accent5>
      <a:accent6>
        <a:srgbClr val="0AC1FF"/>
      </a:accent6>
      <a:hlink>
        <a:srgbClr val="0A85FF"/>
      </a:hlink>
      <a:folHlink>
        <a:srgbClr val="65ADF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otyw pakietu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zentacja2" id="{478DD393-1E1E-F542-AF8F-8588B0CBD982}" vid="{E9F70846-42CC-4948-8793-793E25118668}"/>
    </a:ext>
  </a:extLst>
</a:theme>
</file>

<file path=ppt/theme/theme10.xml><?xml version="1.0" encoding="utf-8"?>
<a:theme xmlns:a="http://schemas.openxmlformats.org/drawingml/2006/main" name="Back Cover">
  <a:themeElements>
    <a:clrScheme name="Comarch Kolorystyka 2023">
      <a:dk1>
        <a:srgbClr val="000000"/>
      </a:dk1>
      <a:lt1>
        <a:srgbClr val="FFFFFF"/>
      </a:lt1>
      <a:dk2>
        <a:srgbClr val="152A94"/>
      </a:dk2>
      <a:lt2>
        <a:srgbClr val="FFFFFF"/>
      </a:lt2>
      <a:accent1>
        <a:srgbClr val="02A78E"/>
      </a:accent1>
      <a:accent2>
        <a:srgbClr val="0A85FF"/>
      </a:accent2>
      <a:accent3>
        <a:srgbClr val="ED4563"/>
      </a:accent3>
      <a:accent4>
        <a:srgbClr val="F0DF41"/>
      </a:accent4>
      <a:accent5>
        <a:srgbClr val="9BCE22"/>
      </a:accent5>
      <a:accent6>
        <a:srgbClr val="0AC1FF"/>
      </a:accent6>
      <a:hlink>
        <a:srgbClr val="0A85FF"/>
      </a:hlink>
      <a:folHlink>
        <a:srgbClr val="65ADF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otyw pakietu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zentacja2" id="{478DD393-1E1E-F542-AF8F-8588B0CBD982}" vid="{7166FF68-BAFC-AE4C-9176-BF4B0422A8B2}"/>
    </a:ext>
  </a:extLst>
</a:theme>
</file>

<file path=ppt/theme/theme11.xml><?xml version="1.0" encoding="utf-8"?>
<a:theme xmlns:a="http://schemas.openxmlformats.org/drawingml/2006/main" name="WWW or Claim">
  <a:themeElements>
    <a:clrScheme name="Comarch Kolorystyka 2023">
      <a:dk1>
        <a:srgbClr val="000000"/>
      </a:dk1>
      <a:lt1>
        <a:srgbClr val="FFFFFF"/>
      </a:lt1>
      <a:dk2>
        <a:srgbClr val="152A94"/>
      </a:dk2>
      <a:lt2>
        <a:srgbClr val="FFFFFF"/>
      </a:lt2>
      <a:accent1>
        <a:srgbClr val="02A78E"/>
      </a:accent1>
      <a:accent2>
        <a:srgbClr val="0A85FF"/>
      </a:accent2>
      <a:accent3>
        <a:srgbClr val="ED4563"/>
      </a:accent3>
      <a:accent4>
        <a:srgbClr val="F0DF41"/>
      </a:accent4>
      <a:accent5>
        <a:srgbClr val="9BCE22"/>
      </a:accent5>
      <a:accent6>
        <a:srgbClr val="0AC1FF"/>
      </a:accent6>
      <a:hlink>
        <a:srgbClr val="0A85FF"/>
      </a:hlink>
      <a:folHlink>
        <a:srgbClr val="65ADF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otyw pakietu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zentacja2" id="{478DD393-1E1E-F542-AF8F-8588B0CBD982}" vid="{088F4E27-E85B-8B45-AE9A-F6ED8A80C506}"/>
    </a:ext>
  </a:extLst>
</a:theme>
</file>

<file path=ppt/theme/theme12.xml><?xml version="1.0" encoding="utf-8"?>
<a:theme xmlns:a="http://schemas.openxmlformats.org/drawingml/2006/main" name="Case Study">
  <a:themeElements>
    <a:clrScheme name="Comarch Kolorystyka 2023">
      <a:dk1>
        <a:srgbClr val="000000"/>
      </a:dk1>
      <a:lt1>
        <a:srgbClr val="FFFFFF"/>
      </a:lt1>
      <a:dk2>
        <a:srgbClr val="152A94"/>
      </a:dk2>
      <a:lt2>
        <a:srgbClr val="FFFFFF"/>
      </a:lt2>
      <a:accent1>
        <a:srgbClr val="02A78E"/>
      </a:accent1>
      <a:accent2>
        <a:srgbClr val="0A85FF"/>
      </a:accent2>
      <a:accent3>
        <a:srgbClr val="ED4563"/>
      </a:accent3>
      <a:accent4>
        <a:srgbClr val="F0DF41"/>
      </a:accent4>
      <a:accent5>
        <a:srgbClr val="9BCE22"/>
      </a:accent5>
      <a:accent6>
        <a:srgbClr val="0AC1FF"/>
      </a:accent6>
      <a:hlink>
        <a:srgbClr val="0A85FF"/>
      </a:hlink>
      <a:folHlink>
        <a:srgbClr val="65ADF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otyw pakietu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zentacja2" id="{478DD393-1E1E-F542-AF8F-8588B0CBD982}" vid="{65D05739-2CBE-6942-A646-80BF29FEFEFC}"/>
    </a:ext>
  </a:extLst>
</a:theme>
</file>

<file path=ppt/theme/theme13.xml><?xml version="1.0" encoding="utf-8"?>
<a:theme xmlns:a="http://schemas.openxmlformats.org/drawingml/2006/main" name="Screenshots">
  <a:themeElements>
    <a:clrScheme name="Comarch Kolorystyka 2023">
      <a:dk1>
        <a:srgbClr val="000000"/>
      </a:dk1>
      <a:lt1>
        <a:srgbClr val="FFFFFF"/>
      </a:lt1>
      <a:dk2>
        <a:srgbClr val="152A94"/>
      </a:dk2>
      <a:lt2>
        <a:srgbClr val="FFFFFF"/>
      </a:lt2>
      <a:accent1>
        <a:srgbClr val="02A78E"/>
      </a:accent1>
      <a:accent2>
        <a:srgbClr val="0A85FF"/>
      </a:accent2>
      <a:accent3>
        <a:srgbClr val="ED4563"/>
      </a:accent3>
      <a:accent4>
        <a:srgbClr val="F0DF41"/>
      </a:accent4>
      <a:accent5>
        <a:srgbClr val="9BCE22"/>
      </a:accent5>
      <a:accent6>
        <a:srgbClr val="0AC1FF"/>
      </a:accent6>
      <a:hlink>
        <a:srgbClr val="0A85FF"/>
      </a:hlink>
      <a:folHlink>
        <a:srgbClr val="65ADF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otyw pakietu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zentacja2" id="{478DD393-1E1E-F542-AF8F-8588B0CBD982}" vid="{E3B38CB8-45E7-D84F-9A71-C14F32F440B4}"/>
    </a:ext>
  </a:extLst>
</a:theme>
</file>

<file path=ppt/theme/theme14.xml><?xml version="1.0" encoding="utf-8"?>
<a:theme xmlns:a="http://schemas.openxmlformats.org/drawingml/2006/main" name="Mockups">
  <a:themeElements>
    <a:clrScheme name="Comarch Kolorystyka 2023">
      <a:dk1>
        <a:srgbClr val="000000"/>
      </a:dk1>
      <a:lt1>
        <a:srgbClr val="FFFFFF"/>
      </a:lt1>
      <a:dk2>
        <a:srgbClr val="152A94"/>
      </a:dk2>
      <a:lt2>
        <a:srgbClr val="FFFFFF"/>
      </a:lt2>
      <a:accent1>
        <a:srgbClr val="02A78E"/>
      </a:accent1>
      <a:accent2>
        <a:srgbClr val="0A85FF"/>
      </a:accent2>
      <a:accent3>
        <a:srgbClr val="ED4563"/>
      </a:accent3>
      <a:accent4>
        <a:srgbClr val="F0DF41"/>
      </a:accent4>
      <a:accent5>
        <a:srgbClr val="9BCE22"/>
      </a:accent5>
      <a:accent6>
        <a:srgbClr val="0AC1FF"/>
      </a:accent6>
      <a:hlink>
        <a:srgbClr val="0A85FF"/>
      </a:hlink>
      <a:folHlink>
        <a:srgbClr val="65ADF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otyw pakietu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zentacja2" id="{478DD393-1E1E-F542-AF8F-8588B0CBD982}" vid="{B5353965-9E08-3E4A-99A2-59A4963111BB}"/>
    </a:ext>
  </a:extLst>
</a:theme>
</file>

<file path=ppt/theme/theme15.xml><?xml version="1.0" encoding="utf-8"?>
<a:theme xmlns:a="http://schemas.openxmlformats.org/drawingml/2006/main" name="Pricing Table">
  <a:themeElements>
    <a:clrScheme name="Comarch Kolorystyka 2023">
      <a:dk1>
        <a:srgbClr val="000000"/>
      </a:dk1>
      <a:lt1>
        <a:srgbClr val="FFFFFF"/>
      </a:lt1>
      <a:dk2>
        <a:srgbClr val="152A94"/>
      </a:dk2>
      <a:lt2>
        <a:srgbClr val="FFFFFF"/>
      </a:lt2>
      <a:accent1>
        <a:srgbClr val="02A78E"/>
      </a:accent1>
      <a:accent2>
        <a:srgbClr val="0A85FF"/>
      </a:accent2>
      <a:accent3>
        <a:srgbClr val="ED4563"/>
      </a:accent3>
      <a:accent4>
        <a:srgbClr val="F0DF41"/>
      </a:accent4>
      <a:accent5>
        <a:srgbClr val="9BCE22"/>
      </a:accent5>
      <a:accent6>
        <a:srgbClr val="0AC1FF"/>
      </a:accent6>
      <a:hlink>
        <a:srgbClr val="0A85FF"/>
      </a:hlink>
      <a:folHlink>
        <a:srgbClr val="65ADF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otyw pakietu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zentacja2" id="{478DD393-1E1E-F542-AF8F-8588B0CBD982}" vid="{D013FE6C-0146-FE4E-98BA-6BB2E7900F72}"/>
    </a:ext>
  </a:extLst>
</a:theme>
</file>

<file path=ppt/theme/theme16.xml><?xml version="1.0" encoding="utf-8"?>
<a:theme xmlns:a="http://schemas.openxmlformats.org/drawingml/2006/main" name="Additional">
  <a:themeElements>
    <a:clrScheme name="Comarch Kolorystyka 2023">
      <a:dk1>
        <a:srgbClr val="000000"/>
      </a:dk1>
      <a:lt1>
        <a:srgbClr val="FFFFFF"/>
      </a:lt1>
      <a:dk2>
        <a:srgbClr val="152A94"/>
      </a:dk2>
      <a:lt2>
        <a:srgbClr val="FFFFFF"/>
      </a:lt2>
      <a:accent1>
        <a:srgbClr val="02A78E"/>
      </a:accent1>
      <a:accent2>
        <a:srgbClr val="0A85FF"/>
      </a:accent2>
      <a:accent3>
        <a:srgbClr val="ED4563"/>
      </a:accent3>
      <a:accent4>
        <a:srgbClr val="F0DF41"/>
      </a:accent4>
      <a:accent5>
        <a:srgbClr val="9BCE22"/>
      </a:accent5>
      <a:accent6>
        <a:srgbClr val="0AC1FF"/>
      </a:accent6>
      <a:hlink>
        <a:srgbClr val="0A85FF"/>
      </a:hlink>
      <a:folHlink>
        <a:srgbClr val="65ADF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otyw pakietu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zentacja2" id="{478DD393-1E1E-F542-AF8F-8588B0CBD982}" vid="{AAC67645-8AF9-4E4B-9423-FEF1BE026EE0}"/>
    </a:ext>
  </a:extLst>
</a:theme>
</file>

<file path=ppt/theme/theme17.xml><?xml version="1.0" encoding="utf-8"?>
<a:theme xmlns:a="http://schemas.openxmlformats.org/drawingml/2006/main" name="1_About">
  <a:themeElements>
    <a:clrScheme name="Comarch Kolorystyka 2023">
      <a:dk1>
        <a:srgbClr val="000000"/>
      </a:dk1>
      <a:lt1>
        <a:srgbClr val="FFFFFF"/>
      </a:lt1>
      <a:dk2>
        <a:srgbClr val="152A94"/>
      </a:dk2>
      <a:lt2>
        <a:srgbClr val="FFFFFF"/>
      </a:lt2>
      <a:accent1>
        <a:srgbClr val="02A78E"/>
      </a:accent1>
      <a:accent2>
        <a:srgbClr val="0A85FF"/>
      </a:accent2>
      <a:accent3>
        <a:srgbClr val="ED4563"/>
      </a:accent3>
      <a:accent4>
        <a:srgbClr val="F0DF41"/>
      </a:accent4>
      <a:accent5>
        <a:srgbClr val="9BCE22"/>
      </a:accent5>
      <a:accent6>
        <a:srgbClr val="0AC1FF"/>
      </a:accent6>
      <a:hlink>
        <a:srgbClr val="0A85FF"/>
      </a:hlink>
      <a:folHlink>
        <a:srgbClr val="65ADF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otyw pakietu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zentacja2" id="{478DD393-1E1E-F542-AF8F-8588B0CBD982}" vid="{6141C398-EF38-B144-8684-DCCD79EABBC0}"/>
    </a:ext>
  </a:extLst>
</a:theme>
</file>

<file path=ppt/theme/theme18.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
  <a:themeElements>
    <a:clrScheme name="Comarch Kolorystyka 2023">
      <a:dk1>
        <a:srgbClr val="000000"/>
      </a:dk1>
      <a:lt1>
        <a:srgbClr val="FFFFFF"/>
      </a:lt1>
      <a:dk2>
        <a:srgbClr val="152A94"/>
      </a:dk2>
      <a:lt2>
        <a:srgbClr val="FFFFFF"/>
      </a:lt2>
      <a:accent1>
        <a:srgbClr val="02A78E"/>
      </a:accent1>
      <a:accent2>
        <a:srgbClr val="0A85FF"/>
      </a:accent2>
      <a:accent3>
        <a:srgbClr val="ED4563"/>
      </a:accent3>
      <a:accent4>
        <a:srgbClr val="F0DF41"/>
      </a:accent4>
      <a:accent5>
        <a:srgbClr val="9BCE22"/>
      </a:accent5>
      <a:accent6>
        <a:srgbClr val="0AC1FF"/>
      </a:accent6>
      <a:hlink>
        <a:srgbClr val="0A85FF"/>
      </a:hlink>
      <a:folHlink>
        <a:srgbClr val="65ADFF"/>
      </a:folHlink>
    </a:clrScheme>
    <a:fontScheme name="Comarch Font">
      <a:majorFont>
        <a:latin typeface="Roboto"/>
        <a:ea typeface=""/>
        <a:cs typeface=""/>
      </a:majorFont>
      <a:minorFont>
        <a:latin typeface="Roboto"/>
        <a:ea typeface=""/>
        <a:cs typeface=""/>
      </a:minorFont>
    </a:fontScheme>
    <a:fmtScheme name="Motyw pakietu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0" tIns="45720" rIns="0" bIns="45720" rtlCol="0">
        <a:normAutofit/>
      </a:bodyPr>
      <a:lstStyle>
        <a:defPPr marL="0" indent="0" algn="l">
          <a:buNone/>
          <a:defRPr dirty="0" err="1"/>
        </a:defPPr>
      </a:lstStyle>
    </a:txDef>
  </a:objectDefaults>
  <a:extraClrSchemeLst/>
  <a:extLst>
    <a:ext uri="{05A4C25C-085E-4340-85A3-A5531E510DB2}">
      <thm15:themeFamily xmlns:thm15="http://schemas.microsoft.com/office/thememl/2012/main" name="Prezentacja2" id="{478DD393-1E1E-F542-AF8F-8588B0CBD982}" vid="{014C3338-D8DA-1741-864C-7955EFDA780B}"/>
    </a:ext>
  </a:extLst>
</a:theme>
</file>

<file path=ppt/theme/theme3.xml><?xml version="1.0" encoding="utf-8"?>
<a:theme xmlns:a="http://schemas.openxmlformats.org/drawingml/2006/main" name="Agenda">
  <a:themeElements>
    <a:clrScheme name="Comarch Kolorystyka 2023">
      <a:dk1>
        <a:srgbClr val="000000"/>
      </a:dk1>
      <a:lt1>
        <a:srgbClr val="FFFFFF"/>
      </a:lt1>
      <a:dk2>
        <a:srgbClr val="152A94"/>
      </a:dk2>
      <a:lt2>
        <a:srgbClr val="FFFFFF"/>
      </a:lt2>
      <a:accent1>
        <a:srgbClr val="02A78E"/>
      </a:accent1>
      <a:accent2>
        <a:srgbClr val="0A85FF"/>
      </a:accent2>
      <a:accent3>
        <a:srgbClr val="ED4563"/>
      </a:accent3>
      <a:accent4>
        <a:srgbClr val="F0DF41"/>
      </a:accent4>
      <a:accent5>
        <a:srgbClr val="9BCE22"/>
      </a:accent5>
      <a:accent6>
        <a:srgbClr val="0AC1FF"/>
      </a:accent6>
      <a:hlink>
        <a:srgbClr val="0A85FF"/>
      </a:hlink>
      <a:folHlink>
        <a:srgbClr val="65ADF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otyw pakietu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zentacja2" id="{478DD393-1E1E-F542-AF8F-8588B0CBD982}" vid="{3294414B-A88F-0445-A277-07B45A52A47E}"/>
    </a:ext>
  </a:extLst>
</a:theme>
</file>

<file path=ppt/theme/theme4.xml><?xml version="1.0" encoding="utf-8"?>
<a:theme xmlns:a="http://schemas.openxmlformats.org/drawingml/2006/main" name="Speakers">
  <a:themeElements>
    <a:clrScheme name="Comarch Kolorystyka 2023">
      <a:dk1>
        <a:srgbClr val="000000"/>
      </a:dk1>
      <a:lt1>
        <a:srgbClr val="FFFFFF"/>
      </a:lt1>
      <a:dk2>
        <a:srgbClr val="152A94"/>
      </a:dk2>
      <a:lt2>
        <a:srgbClr val="FFFFFF"/>
      </a:lt2>
      <a:accent1>
        <a:srgbClr val="02A78E"/>
      </a:accent1>
      <a:accent2>
        <a:srgbClr val="0A85FF"/>
      </a:accent2>
      <a:accent3>
        <a:srgbClr val="ED4563"/>
      </a:accent3>
      <a:accent4>
        <a:srgbClr val="F0DF41"/>
      </a:accent4>
      <a:accent5>
        <a:srgbClr val="9BCE22"/>
      </a:accent5>
      <a:accent6>
        <a:srgbClr val="0AC1FF"/>
      </a:accent6>
      <a:hlink>
        <a:srgbClr val="0A85FF"/>
      </a:hlink>
      <a:folHlink>
        <a:srgbClr val="65ADF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otyw pakietu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zentacja2" id="{478DD393-1E1E-F542-AF8F-8588B0CBD982}" vid="{52B0045B-F764-F24C-BD43-1B72B5CC320F}"/>
    </a:ext>
  </a:extLst>
</a:theme>
</file>

<file path=ppt/theme/theme5.xml><?xml version="1.0" encoding="utf-8"?>
<a:theme xmlns:a="http://schemas.openxmlformats.org/drawingml/2006/main" name="Profile">
  <a:themeElements>
    <a:clrScheme name="Comarch Kolorystyka 2023">
      <a:dk1>
        <a:srgbClr val="000000"/>
      </a:dk1>
      <a:lt1>
        <a:srgbClr val="FFFFFF"/>
      </a:lt1>
      <a:dk2>
        <a:srgbClr val="152A94"/>
      </a:dk2>
      <a:lt2>
        <a:srgbClr val="FFFFFF"/>
      </a:lt2>
      <a:accent1>
        <a:srgbClr val="02A78E"/>
      </a:accent1>
      <a:accent2>
        <a:srgbClr val="0A85FF"/>
      </a:accent2>
      <a:accent3>
        <a:srgbClr val="ED4563"/>
      </a:accent3>
      <a:accent4>
        <a:srgbClr val="F0DF41"/>
      </a:accent4>
      <a:accent5>
        <a:srgbClr val="9BCE22"/>
      </a:accent5>
      <a:accent6>
        <a:srgbClr val="0AC1FF"/>
      </a:accent6>
      <a:hlink>
        <a:srgbClr val="0A85FF"/>
      </a:hlink>
      <a:folHlink>
        <a:srgbClr val="65ADF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otyw pakietu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zentacja2" id="{478DD393-1E1E-F542-AF8F-8588B0CBD982}" vid="{D5AAB6EB-E829-2848-AE5C-A0EE781A1008}"/>
    </a:ext>
  </a:extLst>
</a:theme>
</file>

<file path=ppt/theme/theme6.xml><?xml version="1.0" encoding="utf-8"?>
<a:theme xmlns:a="http://schemas.openxmlformats.org/drawingml/2006/main" name="About">
  <a:themeElements>
    <a:clrScheme name="Comarch Kolorystyka 2023">
      <a:dk1>
        <a:srgbClr val="000000"/>
      </a:dk1>
      <a:lt1>
        <a:srgbClr val="FFFFFF"/>
      </a:lt1>
      <a:dk2>
        <a:srgbClr val="152A94"/>
      </a:dk2>
      <a:lt2>
        <a:srgbClr val="FFFFFF"/>
      </a:lt2>
      <a:accent1>
        <a:srgbClr val="02A78E"/>
      </a:accent1>
      <a:accent2>
        <a:srgbClr val="0A85FF"/>
      </a:accent2>
      <a:accent3>
        <a:srgbClr val="ED4563"/>
      </a:accent3>
      <a:accent4>
        <a:srgbClr val="F0DF41"/>
      </a:accent4>
      <a:accent5>
        <a:srgbClr val="9BCE22"/>
      </a:accent5>
      <a:accent6>
        <a:srgbClr val="0AC1FF"/>
      </a:accent6>
      <a:hlink>
        <a:srgbClr val="0A85FF"/>
      </a:hlink>
      <a:folHlink>
        <a:srgbClr val="65ADF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otyw pakietu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zentacja2" id="{478DD393-1E1E-F542-AF8F-8588B0CBD982}" vid="{6141C398-EF38-B144-8684-DCCD79EABBC0}"/>
    </a:ext>
  </a:extLst>
</a:theme>
</file>

<file path=ppt/theme/theme7.xml><?xml version="1.0" encoding="utf-8"?>
<a:theme xmlns:a="http://schemas.openxmlformats.org/drawingml/2006/main" name="Chapter">
  <a:themeElements>
    <a:clrScheme name="Comarch Kolorystyka 2023">
      <a:dk1>
        <a:srgbClr val="000000"/>
      </a:dk1>
      <a:lt1>
        <a:srgbClr val="FFFFFF"/>
      </a:lt1>
      <a:dk2>
        <a:srgbClr val="152A94"/>
      </a:dk2>
      <a:lt2>
        <a:srgbClr val="FFFFFF"/>
      </a:lt2>
      <a:accent1>
        <a:srgbClr val="02A78E"/>
      </a:accent1>
      <a:accent2>
        <a:srgbClr val="0A85FF"/>
      </a:accent2>
      <a:accent3>
        <a:srgbClr val="ED4563"/>
      </a:accent3>
      <a:accent4>
        <a:srgbClr val="F0DF41"/>
      </a:accent4>
      <a:accent5>
        <a:srgbClr val="9BCE22"/>
      </a:accent5>
      <a:accent6>
        <a:srgbClr val="0AC1FF"/>
      </a:accent6>
      <a:hlink>
        <a:srgbClr val="0A85FF"/>
      </a:hlink>
      <a:folHlink>
        <a:srgbClr val="65ADF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otyw pakietu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zentacja2" id="{478DD393-1E1E-F542-AF8F-8588B0CBD982}" vid="{12362D1B-2594-8643-9762-AB86F73760F8}"/>
    </a:ext>
  </a:extLst>
</a:theme>
</file>

<file path=ppt/theme/theme8.xml><?xml version="1.0" encoding="utf-8"?>
<a:theme xmlns:a="http://schemas.openxmlformats.org/drawingml/2006/main" name="Timeline">
  <a:themeElements>
    <a:clrScheme name="Comarch Kolorystyka 2023">
      <a:dk1>
        <a:srgbClr val="000000"/>
      </a:dk1>
      <a:lt1>
        <a:srgbClr val="FFFFFF"/>
      </a:lt1>
      <a:dk2>
        <a:srgbClr val="152A94"/>
      </a:dk2>
      <a:lt2>
        <a:srgbClr val="FFFFFF"/>
      </a:lt2>
      <a:accent1>
        <a:srgbClr val="02A78E"/>
      </a:accent1>
      <a:accent2>
        <a:srgbClr val="0A85FF"/>
      </a:accent2>
      <a:accent3>
        <a:srgbClr val="ED4563"/>
      </a:accent3>
      <a:accent4>
        <a:srgbClr val="F0DF41"/>
      </a:accent4>
      <a:accent5>
        <a:srgbClr val="9BCE22"/>
      </a:accent5>
      <a:accent6>
        <a:srgbClr val="0AC1FF"/>
      </a:accent6>
      <a:hlink>
        <a:srgbClr val="0A85FF"/>
      </a:hlink>
      <a:folHlink>
        <a:srgbClr val="65ADF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otyw pakietu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zentacja2" id="{478DD393-1E1E-F542-AF8F-8588B0CBD982}" vid="{C42610F1-6A6F-E743-BFE3-8E76843FD703}"/>
    </a:ext>
  </a:extLst>
</a:theme>
</file>

<file path=ppt/theme/theme9.xml><?xml version="1.0" encoding="utf-8"?>
<a:theme xmlns:a="http://schemas.openxmlformats.org/drawingml/2006/main" name="Quotes">
  <a:themeElements>
    <a:clrScheme name="Comarch Kolorystyka 2023">
      <a:dk1>
        <a:srgbClr val="000000"/>
      </a:dk1>
      <a:lt1>
        <a:srgbClr val="FFFFFF"/>
      </a:lt1>
      <a:dk2>
        <a:srgbClr val="152A94"/>
      </a:dk2>
      <a:lt2>
        <a:srgbClr val="FFFFFF"/>
      </a:lt2>
      <a:accent1>
        <a:srgbClr val="02A78E"/>
      </a:accent1>
      <a:accent2>
        <a:srgbClr val="0A85FF"/>
      </a:accent2>
      <a:accent3>
        <a:srgbClr val="ED4563"/>
      </a:accent3>
      <a:accent4>
        <a:srgbClr val="F0DF41"/>
      </a:accent4>
      <a:accent5>
        <a:srgbClr val="9BCE22"/>
      </a:accent5>
      <a:accent6>
        <a:srgbClr val="0AC1FF"/>
      </a:accent6>
      <a:hlink>
        <a:srgbClr val="0A85FF"/>
      </a:hlink>
      <a:folHlink>
        <a:srgbClr val="65ADF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otyw pakietu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zentacja2" id="{478DD393-1E1E-F542-AF8F-8588B0CBD982}" vid="{0C180308-00B7-BF49-89C4-F0CCC45038FD}"/>
    </a:ext>
  </a:extLst>
</a:theme>
</file>

<file path=docProps/app.xml><?xml version="1.0" encoding="utf-8"?>
<Properties xmlns="http://schemas.openxmlformats.org/officeDocument/2006/extended-properties" xmlns:vt="http://schemas.openxmlformats.org/officeDocument/2006/docPropsVTypes">
  <Template>Comarch - presentation template - v1.7</Template>
  <TotalTime>0</TotalTime>
  <Words>884</Words>
  <Application>Microsoft Office PowerPoint</Application>
  <PresentationFormat>Breitbild</PresentationFormat>
  <Paragraphs>188</Paragraphs>
  <Slides>20</Slides>
  <Notes>3</Notes>
  <HiddenSlides>0</HiddenSlides>
  <MMClips>0</MMClips>
  <ScaleCrop>false</ScaleCrop>
  <HeadingPairs>
    <vt:vector size="6" baseType="variant">
      <vt:variant>
        <vt:lpstr>Verwendete Schriftarten</vt:lpstr>
      </vt:variant>
      <vt:variant>
        <vt:i4>7</vt:i4>
      </vt:variant>
      <vt:variant>
        <vt:lpstr>Design</vt:lpstr>
      </vt:variant>
      <vt:variant>
        <vt:i4>17</vt:i4>
      </vt:variant>
      <vt:variant>
        <vt:lpstr>Folientitel</vt:lpstr>
      </vt:variant>
      <vt:variant>
        <vt:i4>20</vt:i4>
      </vt:variant>
    </vt:vector>
  </HeadingPairs>
  <TitlesOfParts>
    <vt:vector size="44" baseType="lpstr">
      <vt:lpstr>Roboto Slab</vt:lpstr>
      <vt:lpstr>Roboto Thin</vt:lpstr>
      <vt:lpstr>Arial</vt:lpstr>
      <vt:lpstr>Roboto Light</vt:lpstr>
      <vt:lpstr>Calibri</vt:lpstr>
      <vt:lpstr>Roboto</vt:lpstr>
      <vt:lpstr>Wingdings</vt:lpstr>
      <vt:lpstr>Covers</vt:lpstr>
      <vt:lpstr>Content</vt:lpstr>
      <vt:lpstr>Agenda</vt:lpstr>
      <vt:lpstr>Speakers</vt:lpstr>
      <vt:lpstr>Profile</vt:lpstr>
      <vt:lpstr>About</vt:lpstr>
      <vt:lpstr>Chapter</vt:lpstr>
      <vt:lpstr>Timeline</vt:lpstr>
      <vt:lpstr>Quotes</vt:lpstr>
      <vt:lpstr>Back Cover</vt:lpstr>
      <vt:lpstr>WWW or Claim</vt:lpstr>
      <vt:lpstr>Case Study</vt:lpstr>
      <vt:lpstr>Screenshots</vt:lpstr>
      <vt:lpstr>Mockups</vt:lpstr>
      <vt:lpstr>Pricing Table</vt:lpstr>
      <vt:lpstr>Additional</vt:lpstr>
      <vt:lpstr>1_About</vt:lpstr>
      <vt:lpstr>e-Rechnung in Deutschland </vt:lpstr>
      <vt:lpstr>Agenda</vt:lpstr>
      <vt:lpstr>PowerPoint-Präsentation</vt:lpstr>
      <vt:lpstr>Periodical vs. Continous Transaction Control</vt:lpstr>
      <vt:lpstr>Periodical vs. Continous Transaction Control</vt:lpstr>
      <vt:lpstr>Empfänger</vt:lpstr>
      <vt:lpstr>Ausgewählte  E-Invoicing  Modelle</vt:lpstr>
      <vt:lpstr>Ausgewählte  E-Invoicing  Modelle</vt:lpstr>
      <vt:lpstr>PowerPoint-Präsentation</vt:lpstr>
      <vt:lpstr>Deuschland: B2G E-Invoicing</vt:lpstr>
      <vt:lpstr>Deuschland: B2G E-Invoicing</vt:lpstr>
      <vt:lpstr>Deuschland: B2G E-Invoicing</vt:lpstr>
      <vt:lpstr>PowerPoint-Präsentation</vt:lpstr>
      <vt:lpstr>Deuschland: B2B E-Invoicing</vt:lpstr>
      <vt:lpstr>Deuschland: B2B E-Invoicing</vt:lpstr>
      <vt:lpstr>Deuschland: B2B E-Invoicing</vt:lpstr>
      <vt:lpstr>PowerPoint-Präsentation</vt:lpstr>
      <vt:lpstr>Rechnungstypen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Wiktor Cylejowski</dc:creator>
  <cp:lastModifiedBy>Wöhrer Bianca</cp:lastModifiedBy>
  <cp:revision>43</cp:revision>
  <dcterms:created xsi:type="dcterms:W3CDTF">2023-03-30T09:08:17Z</dcterms:created>
  <dcterms:modified xsi:type="dcterms:W3CDTF">2024-01-10T09:01:08Z</dcterms:modified>
</cp:coreProperties>
</file>