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0" r:id="rId1"/>
  </p:sldMasterIdLst>
  <p:notesMasterIdLst>
    <p:notesMasterId r:id="rId13"/>
  </p:notesMasterIdLst>
  <p:handoutMasterIdLst>
    <p:handoutMasterId r:id="rId14"/>
  </p:handoutMasterIdLst>
  <p:sldIdLst>
    <p:sldId id="379" r:id="rId2"/>
    <p:sldId id="384" r:id="rId3"/>
    <p:sldId id="381" r:id="rId4"/>
    <p:sldId id="382" r:id="rId5"/>
    <p:sldId id="395" r:id="rId6"/>
    <p:sldId id="393" r:id="rId7"/>
    <p:sldId id="383" r:id="rId8"/>
    <p:sldId id="394" r:id="rId9"/>
    <p:sldId id="392" r:id="rId10"/>
    <p:sldId id="396" r:id="rId11"/>
    <p:sldId id="353" r:id="rId12"/>
  </p:sldIdLst>
  <p:sldSz cx="9144000" cy="6858000" type="screen4x3"/>
  <p:notesSz cx="6669088" cy="9926638"/>
  <p:custDataLst>
    <p:tags r:id="rId15"/>
  </p:custDataLst>
  <p:defaultTextStyle>
    <a:defPPr>
      <a:defRPr lang="en-GB"/>
    </a:defPPr>
    <a:lvl1pPr algn="l" rtl="0" fontAlgn="base">
      <a:spcBef>
        <a:spcPct val="50000"/>
      </a:spcBef>
      <a:spcAft>
        <a:spcPct val="0"/>
      </a:spcAft>
      <a:defRPr sz="1200" kern="1200">
        <a:solidFill>
          <a:schemeClr val="tx1"/>
        </a:solidFill>
        <a:latin typeface="Arial" charset="0"/>
        <a:ea typeface="+mn-ea"/>
        <a:cs typeface="Arial" charset="0"/>
      </a:defRPr>
    </a:lvl1pPr>
    <a:lvl2pPr marL="457200" algn="l" rtl="0" fontAlgn="base">
      <a:spcBef>
        <a:spcPct val="50000"/>
      </a:spcBef>
      <a:spcAft>
        <a:spcPct val="0"/>
      </a:spcAft>
      <a:defRPr sz="1200" kern="1200">
        <a:solidFill>
          <a:schemeClr val="tx1"/>
        </a:solidFill>
        <a:latin typeface="Arial" charset="0"/>
        <a:ea typeface="+mn-ea"/>
        <a:cs typeface="Arial" charset="0"/>
      </a:defRPr>
    </a:lvl2pPr>
    <a:lvl3pPr marL="914400" algn="l" rtl="0" fontAlgn="base">
      <a:spcBef>
        <a:spcPct val="50000"/>
      </a:spcBef>
      <a:spcAft>
        <a:spcPct val="0"/>
      </a:spcAft>
      <a:defRPr sz="1200" kern="1200">
        <a:solidFill>
          <a:schemeClr val="tx1"/>
        </a:solidFill>
        <a:latin typeface="Arial" charset="0"/>
        <a:ea typeface="+mn-ea"/>
        <a:cs typeface="Arial" charset="0"/>
      </a:defRPr>
    </a:lvl3pPr>
    <a:lvl4pPr marL="1371600" algn="l" rtl="0" fontAlgn="base">
      <a:spcBef>
        <a:spcPct val="50000"/>
      </a:spcBef>
      <a:spcAft>
        <a:spcPct val="0"/>
      </a:spcAft>
      <a:defRPr sz="1200" kern="1200">
        <a:solidFill>
          <a:schemeClr val="tx1"/>
        </a:solidFill>
        <a:latin typeface="Arial" charset="0"/>
        <a:ea typeface="+mn-ea"/>
        <a:cs typeface="Arial" charset="0"/>
      </a:defRPr>
    </a:lvl4pPr>
    <a:lvl5pPr marL="1828800" algn="l" rtl="0" fontAlgn="base">
      <a:spcBef>
        <a:spcPct val="5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99C6"/>
    <a:srgbClr val="3333FF"/>
    <a:srgbClr val="FFCC99"/>
    <a:srgbClr val="B2D4EF"/>
    <a:srgbClr val="2CF62C"/>
    <a:srgbClr val="4066AA"/>
    <a:srgbClr val="BFCCE3"/>
    <a:srgbClr val="CCE3F4"/>
    <a:srgbClr val="BABBBC"/>
    <a:srgbClr val="97989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8415" autoAdjust="0"/>
  </p:normalViewPr>
  <p:slideViewPr>
    <p:cSldViewPr snapToObjects="1">
      <p:cViewPr varScale="1">
        <p:scale>
          <a:sx n="116" d="100"/>
          <a:sy n="116" d="100"/>
        </p:scale>
        <p:origin x="-912" y="-102"/>
      </p:cViewPr>
      <p:guideLst>
        <p:guide orient="horz" pos="822"/>
        <p:guide orient="horz" pos="3854"/>
        <p:guide pos="192"/>
        <p:guide pos="5581"/>
      </p:guideLst>
    </p:cSldViewPr>
  </p:slideViewPr>
  <p:outlineViewPr>
    <p:cViewPr>
      <p:scale>
        <a:sx n="33" d="100"/>
        <a:sy n="33" d="100"/>
      </p:scale>
      <p:origin x="0" y="1866"/>
    </p:cViewPr>
  </p:outlineViewPr>
  <p:notesTextViewPr>
    <p:cViewPr>
      <p:scale>
        <a:sx n="100" d="100"/>
        <a:sy n="100" d="100"/>
      </p:scale>
      <p:origin x="0" y="0"/>
    </p:cViewPr>
  </p:notesTextViewPr>
  <p:notesViewPr>
    <p:cSldViewPr snapToObjects="1">
      <p:cViewPr varScale="1">
        <p:scale>
          <a:sx n="76" d="100"/>
          <a:sy n="76" d="100"/>
        </p:scale>
        <p:origin x="-3336" y="-10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6192E-1DA7-48A8-8BCB-E81138BDFC13}"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CDE4EB40-DBE1-4A5F-B30B-704927E400E7}">
      <dgm:prSet phldrT="[Text]" custT="1"/>
      <dgm:spPr>
        <a:xfrm>
          <a:off x="2602702" y="230646"/>
          <a:ext cx="1616757" cy="1616757"/>
        </a:xfrm>
        <a:solidFill>
          <a:schemeClr val="accent6">
            <a:lumMod val="60000"/>
            <a:lumOff val="40000"/>
          </a:schemeClr>
        </a:solidFill>
        <a:ln w="25400" cap="flat" cmpd="sng" algn="ctr">
          <a:solidFill>
            <a:srgbClr val="FFFFFF">
              <a:hueOff val="0"/>
              <a:satOff val="0"/>
              <a:lumOff val="0"/>
              <a:alphaOff val="0"/>
            </a:srgbClr>
          </a:solidFill>
          <a:prstDash val="solid"/>
        </a:ln>
        <a:effectLst/>
      </dgm:spPr>
      <dgm:t>
        <a:bodyPr/>
        <a:lstStyle/>
        <a:p>
          <a:pPr marL="0" indent="0"/>
          <a:endParaRPr lang="en-US" sz="1600" dirty="0">
            <a:solidFill>
              <a:srgbClr val="FFFFFF"/>
            </a:solidFill>
            <a:latin typeface="Arial"/>
            <a:ea typeface="+mn-ea"/>
            <a:cs typeface="Arial"/>
          </a:endParaRPr>
        </a:p>
      </dgm:t>
    </dgm:pt>
    <dgm:pt modelId="{DA7775F3-E691-492C-ADE6-C97B9DA59B89}" type="parTrans" cxnId="{1173EBB2-4455-471F-9FB1-58FD9C965DB0}">
      <dgm:prSet/>
      <dgm:spPr/>
      <dgm:t>
        <a:bodyPr/>
        <a:lstStyle/>
        <a:p>
          <a:endParaRPr lang="en-US"/>
        </a:p>
      </dgm:t>
    </dgm:pt>
    <dgm:pt modelId="{24E6033C-EB2E-42FC-A018-FA93224ACEC7}" type="sibTrans" cxnId="{1173EBB2-4455-471F-9FB1-58FD9C965DB0}">
      <dgm:prSet/>
      <dgm:spPr/>
      <dgm:t>
        <a:bodyPr/>
        <a:lstStyle/>
        <a:p>
          <a:endParaRPr lang="en-US"/>
        </a:p>
      </dgm:t>
    </dgm:pt>
    <dgm:pt modelId="{A02DA1A5-40BE-4FDE-8912-6DC497D92A1C}">
      <dgm:prSet phldrT="[Text]" custT="1"/>
      <dgm:spPr>
        <a:xfrm rot="5400000">
          <a:off x="4294136" y="230646"/>
          <a:ext cx="1616757" cy="1616757"/>
        </a:xfrm>
        <a:solidFill>
          <a:schemeClr val="accent6">
            <a:lumMod val="60000"/>
            <a:lumOff val="40000"/>
          </a:schemeClr>
        </a:solidFill>
        <a:ln w="25400" cap="flat" cmpd="sng" algn="ctr">
          <a:solidFill>
            <a:srgbClr val="FFFFFF">
              <a:hueOff val="0"/>
              <a:satOff val="0"/>
              <a:lumOff val="0"/>
              <a:alphaOff val="0"/>
            </a:srgbClr>
          </a:solidFill>
          <a:prstDash val="solid"/>
        </a:ln>
        <a:effectLst/>
      </dgm:spPr>
      <dgm:t>
        <a:bodyPr/>
        <a:lstStyle/>
        <a:p>
          <a:endParaRPr lang="en-US" sz="1600" dirty="0">
            <a:solidFill>
              <a:srgbClr val="FFFFFF"/>
            </a:solidFill>
            <a:latin typeface="Arial"/>
            <a:ea typeface="+mn-ea"/>
            <a:cs typeface="Arial"/>
          </a:endParaRPr>
        </a:p>
      </dgm:t>
    </dgm:pt>
    <dgm:pt modelId="{3DCA97E8-CBBC-49CF-B6C2-1D139D16E290}" type="parTrans" cxnId="{520E652B-9AEA-4074-AFAA-15DDE66315B1}">
      <dgm:prSet/>
      <dgm:spPr/>
      <dgm:t>
        <a:bodyPr/>
        <a:lstStyle/>
        <a:p>
          <a:endParaRPr lang="en-US"/>
        </a:p>
      </dgm:t>
    </dgm:pt>
    <dgm:pt modelId="{8BE54B7B-1746-4955-A22C-BEC0448810B3}" type="sibTrans" cxnId="{520E652B-9AEA-4074-AFAA-15DDE66315B1}">
      <dgm:prSet/>
      <dgm:spPr/>
      <dgm:t>
        <a:bodyPr/>
        <a:lstStyle/>
        <a:p>
          <a:endParaRPr lang="en-US"/>
        </a:p>
      </dgm:t>
    </dgm:pt>
    <dgm:pt modelId="{618935AF-CE2C-45A7-9EC9-C3D61A3DFFF9}">
      <dgm:prSet phldrT="[Text]" custT="1"/>
      <dgm:spPr>
        <a:xfrm rot="10800000">
          <a:off x="4285810" y="1904263"/>
          <a:ext cx="1616757" cy="1616757"/>
        </a:xfrm>
        <a:solidFill>
          <a:schemeClr val="accent6">
            <a:lumMod val="60000"/>
            <a:lumOff val="40000"/>
          </a:schemeClr>
        </a:solidFill>
        <a:ln w="25400" cap="flat" cmpd="sng" algn="ctr">
          <a:solidFill>
            <a:srgbClr val="FFFFFF">
              <a:hueOff val="0"/>
              <a:satOff val="0"/>
              <a:lumOff val="0"/>
              <a:alphaOff val="0"/>
            </a:srgbClr>
          </a:solidFill>
          <a:prstDash val="solid"/>
        </a:ln>
        <a:effectLst/>
      </dgm:spPr>
      <dgm:t>
        <a:bodyPr/>
        <a:lstStyle/>
        <a:p>
          <a:endParaRPr lang="en-US" sz="1600" dirty="0">
            <a:solidFill>
              <a:srgbClr val="FFFFFF"/>
            </a:solidFill>
            <a:latin typeface="Arial"/>
            <a:ea typeface="+mn-ea"/>
            <a:cs typeface="Arial"/>
          </a:endParaRPr>
        </a:p>
      </dgm:t>
    </dgm:pt>
    <dgm:pt modelId="{CD94FEAE-8F80-4751-8E83-FBCD12067DBA}" type="parTrans" cxnId="{B6328BD2-FE1C-47A6-82FB-8027F68FA046}">
      <dgm:prSet/>
      <dgm:spPr/>
      <dgm:t>
        <a:bodyPr/>
        <a:lstStyle/>
        <a:p>
          <a:endParaRPr lang="en-US"/>
        </a:p>
      </dgm:t>
    </dgm:pt>
    <dgm:pt modelId="{6D4EA95D-AA71-499E-A49B-1F487915D989}" type="sibTrans" cxnId="{B6328BD2-FE1C-47A6-82FB-8027F68FA046}">
      <dgm:prSet/>
      <dgm:spPr/>
      <dgm:t>
        <a:bodyPr/>
        <a:lstStyle/>
        <a:p>
          <a:endParaRPr lang="en-US"/>
        </a:p>
      </dgm:t>
    </dgm:pt>
    <dgm:pt modelId="{ACBFFA7B-ACA7-4C43-9C89-63C28BB52D82}">
      <dgm:prSet phldrT="[Text]" custT="1"/>
      <dgm:spPr>
        <a:xfrm rot="16200000">
          <a:off x="2594376" y="1904263"/>
          <a:ext cx="1616757" cy="1616757"/>
        </a:xfrm>
        <a:solidFill>
          <a:schemeClr val="accent6">
            <a:lumMod val="60000"/>
            <a:lumOff val="40000"/>
          </a:schemeClr>
        </a:solidFill>
        <a:ln w="25400" cap="flat" cmpd="sng" algn="ctr">
          <a:solidFill>
            <a:srgbClr val="FFFFFF">
              <a:hueOff val="0"/>
              <a:satOff val="0"/>
              <a:lumOff val="0"/>
              <a:alphaOff val="0"/>
            </a:srgbClr>
          </a:solidFill>
          <a:prstDash val="solid"/>
        </a:ln>
        <a:effectLst/>
      </dgm:spPr>
      <dgm:t>
        <a:bodyPr/>
        <a:lstStyle/>
        <a:p>
          <a:endParaRPr lang="en-US" sz="1600" dirty="0">
            <a:solidFill>
              <a:srgbClr val="FFFFFF"/>
            </a:solidFill>
            <a:latin typeface="Arial"/>
            <a:ea typeface="+mn-ea"/>
            <a:cs typeface="Arial"/>
          </a:endParaRPr>
        </a:p>
      </dgm:t>
    </dgm:pt>
    <dgm:pt modelId="{FA3B2395-272A-40E8-8E5E-DC67EEB126D7}" type="parTrans" cxnId="{1FB72899-3C71-4470-9BAD-C898B29CE3BA}">
      <dgm:prSet/>
      <dgm:spPr/>
      <dgm:t>
        <a:bodyPr/>
        <a:lstStyle/>
        <a:p>
          <a:endParaRPr lang="en-US"/>
        </a:p>
      </dgm:t>
    </dgm:pt>
    <dgm:pt modelId="{C0D7B2B6-DFA5-4068-BB56-D01CF9EB1DFF}" type="sibTrans" cxnId="{1FB72899-3C71-4470-9BAD-C898B29CE3BA}">
      <dgm:prSet/>
      <dgm:spPr/>
      <dgm:t>
        <a:bodyPr/>
        <a:lstStyle/>
        <a:p>
          <a:endParaRPr lang="en-US"/>
        </a:p>
      </dgm:t>
    </dgm:pt>
    <dgm:pt modelId="{7C0C2809-2CB1-41E2-B950-ECF89EA56A4B}">
      <dgm:prSet phldrT="[Text]"/>
      <dgm:spPr/>
      <dgm:t>
        <a:bodyPr/>
        <a:lstStyle/>
        <a:p>
          <a:endParaRPr lang="en-US" dirty="0"/>
        </a:p>
      </dgm:t>
    </dgm:pt>
    <dgm:pt modelId="{B1E63F1E-B662-46C4-AA29-F65DBFD07EC9}" type="parTrans" cxnId="{D6081AC1-3263-45A4-82D8-DC3FC0F72BFE}">
      <dgm:prSet/>
      <dgm:spPr/>
      <dgm:t>
        <a:bodyPr/>
        <a:lstStyle/>
        <a:p>
          <a:endParaRPr lang="en-US"/>
        </a:p>
      </dgm:t>
    </dgm:pt>
    <dgm:pt modelId="{51800B6B-8DB2-4832-B841-FCF3915D0542}" type="sibTrans" cxnId="{D6081AC1-3263-45A4-82D8-DC3FC0F72BFE}">
      <dgm:prSet/>
      <dgm:spPr/>
      <dgm:t>
        <a:bodyPr/>
        <a:lstStyle/>
        <a:p>
          <a:endParaRPr lang="en-US"/>
        </a:p>
      </dgm:t>
    </dgm:pt>
    <dgm:pt modelId="{4461220E-3FCE-4B91-879E-05E132E95AB0}" type="pres">
      <dgm:prSet presAssocID="{D3C6192E-1DA7-48A8-8BCB-E81138BDFC13}" presName="cycleMatrixDiagram" presStyleCnt="0">
        <dgm:presLayoutVars>
          <dgm:chMax val="1"/>
          <dgm:dir/>
          <dgm:animLvl val="lvl"/>
          <dgm:resizeHandles val="exact"/>
        </dgm:presLayoutVars>
      </dgm:prSet>
      <dgm:spPr/>
      <dgm:t>
        <a:bodyPr/>
        <a:lstStyle/>
        <a:p>
          <a:endParaRPr lang="en-US"/>
        </a:p>
      </dgm:t>
    </dgm:pt>
    <dgm:pt modelId="{68E34B82-0D62-47D9-892A-83F6E0B8F766}" type="pres">
      <dgm:prSet presAssocID="{D3C6192E-1DA7-48A8-8BCB-E81138BDFC13}" presName="children" presStyleCnt="0"/>
      <dgm:spPr/>
    </dgm:pt>
    <dgm:pt modelId="{A3FE7649-FD7C-4822-A105-42E479C47C0C}" type="pres">
      <dgm:prSet presAssocID="{D3C6192E-1DA7-48A8-8BCB-E81138BDFC13}" presName="childPlaceholder" presStyleCnt="0"/>
      <dgm:spPr/>
    </dgm:pt>
    <dgm:pt modelId="{439A8248-79EF-489B-A323-14FD7275332A}" type="pres">
      <dgm:prSet presAssocID="{D3C6192E-1DA7-48A8-8BCB-E81138BDFC13}" presName="circle" presStyleCnt="0"/>
      <dgm:spPr/>
    </dgm:pt>
    <dgm:pt modelId="{877835DB-E90B-44CE-85B6-74AA1010B02C}" type="pres">
      <dgm:prSet presAssocID="{D3C6192E-1DA7-48A8-8BCB-E81138BDFC13}" presName="quadrant1" presStyleLbl="node1" presStyleIdx="0" presStyleCnt="4" custLinFactNeighborX="-2518" custLinFactNeighborY="1102">
        <dgm:presLayoutVars>
          <dgm:chMax val="1"/>
          <dgm:bulletEnabled val="1"/>
        </dgm:presLayoutVars>
      </dgm:prSet>
      <dgm:spPr>
        <a:prstGeom prst="pieWedge">
          <a:avLst/>
        </a:prstGeom>
      </dgm:spPr>
      <dgm:t>
        <a:bodyPr/>
        <a:lstStyle/>
        <a:p>
          <a:endParaRPr lang="en-US"/>
        </a:p>
      </dgm:t>
    </dgm:pt>
    <dgm:pt modelId="{A6DABDCB-5AAB-4572-AA78-EE59FC810505}" type="pres">
      <dgm:prSet presAssocID="{D3C6192E-1DA7-48A8-8BCB-E81138BDFC13}" presName="quadrant2" presStyleLbl="node1" presStyleIdx="1" presStyleCnt="4" custLinFactNeighborX="-1118" custLinFactNeighborY="1102">
        <dgm:presLayoutVars>
          <dgm:chMax val="1"/>
          <dgm:bulletEnabled val="1"/>
        </dgm:presLayoutVars>
      </dgm:prSet>
      <dgm:spPr>
        <a:prstGeom prst="pieWedge">
          <a:avLst/>
        </a:prstGeom>
      </dgm:spPr>
      <dgm:t>
        <a:bodyPr/>
        <a:lstStyle/>
        <a:p>
          <a:endParaRPr lang="en-US"/>
        </a:p>
      </dgm:t>
    </dgm:pt>
    <dgm:pt modelId="{96438B0B-ACE1-45CC-97A2-213B5D566CFC}" type="pres">
      <dgm:prSet presAssocID="{D3C6192E-1DA7-48A8-8BCB-E81138BDFC13}" presName="quadrant3" presStyleLbl="node1" presStyleIdx="2" presStyleCnt="4">
        <dgm:presLayoutVars>
          <dgm:chMax val="1"/>
          <dgm:bulletEnabled val="1"/>
        </dgm:presLayoutVars>
      </dgm:prSet>
      <dgm:spPr>
        <a:prstGeom prst="pieWedge">
          <a:avLst/>
        </a:prstGeom>
      </dgm:spPr>
      <dgm:t>
        <a:bodyPr/>
        <a:lstStyle/>
        <a:p>
          <a:endParaRPr lang="en-US"/>
        </a:p>
      </dgm:t>
    </dgm:pt>
    <dgm:pt modelId="{6CEC676A-7B08-4F53-91C9-4C2E98F9CC41}" type="pres">
      <dgm:prSet presAssocID="{D3C6192E-1DA7-48A8-8BCB-E81138BDFC13}" presName="quadrant4" presStyleLbl="node1" presStyleIdx="3" presStyleCnt="4" custLinFactNeighborX="-2518">
        <dgm:presLayoutVars>
          <dgm:chMax val="1"/>
          <dgm:bulletEnabled val="1"/>
        </dgm:presLayoutVars>
      </dgm:prSet>
      <dgm:spPr>
        <a:prstGeom prst="pieWedge">
          <a:avLst/>
        </a:prstGeom>
      </dgm:spPr>
      <dgm:t>
        <a:bodyPr/>
        <a:lstStyle/>
        <a:p>
          <a:endParaRPr lang="en-US"/>
        </a:p>
      </dgm:t>
    </dgm:pt>
    <dgm:pt modelId="{9DDB0AF8-2428-4199-9503-9553FAB6E2A0}" type="pres">
      <dgm:prSet presAssocID="{D3C6192E-1DA7-48A8-8BCB-E81138BDFC13}" presName="quadrantPlaceholder" presStyleCnt="0"/>
      <dgm:spPr/>
    </dgm:pt>
    <dgm:pt modelId="{4EC97E5E-0B17-49B2-ADEA-1D5C6F734BE0}" type="pres">
      <dgm:prSet presAssocID="{D3C6192E-1DA7-48A8-8BCB-E81138BDFC13}" presName="center1" presStyleLbl="fgShp" presStyleIdx="0" presStyleCnt="2" custScaleX="411793" custScaleY="401887" custLinFactNeighborY="-9946"/>
      <dgm:spPr>
        <a:xfrm>
          <a:off x="3312366" y="819858"/>
          <a:ext cx="1872210" cy="1547398"/>
        </a:xfrm>
        <a:prstGeom prst="circularArrow">
          <a:avLst/>
        </a:prstGeom>
        <a:solidFill>
          <a:schemeClr val="accent6">
            <a:lumMod val="40000"/>
            <a:lumOff val="60000"/>
          </a:schemeClr>
        </a:solidFill>
        <a:ln w="25400" cap="flat" cmpd="sng" algn="ctr">
          <a:solidFill>
            <a:srgbClr val="FFFFFF">
              <a:hueOff val="0"/>
              <a:satOff val="0"/>
              <a:lumOff val="0"/>
              <a:alphaOff val="0"/>
            </a:srgbClr>
          </a:solidFill>
          <a:prstDash val="solid"/>
        </a:ln>
        <a:effectLst/>
      </dgm:spPr>
      <dgm:t>
        <a:bodyPr/>
        <a:lstStyle/>
        <a:p>
          <a:endParaRPr lang="en-US"/>
        </a:p>
      </dgm:t>
    </dgm:pt>
    <dgm:pt modelId="{1F3E5AFF-E089-48FC-AA27-2EEC36465571}" type="pres">
      <dgm:prSet presAssocID="{D3C6192E-1DA7-48A8-8BCB-E81138BDFC13}" presName="center2" presStyleLbl="fgShp" presStyleIdx="1" presStyleCnt="2" custAng="0" custScaleX="408611" custScaleY="398321" custLinFactNeighborX="-1591" custLinFactNeighborY="3000"/>
      <dgm:spPr>
        <a:xfrm rot="10800000">
          <a:off x="3339663" y="1441698"/>
          <a:ext cx="1800201" cy="1416738"/>
        </a:xfrm>
        <a:prstGeom prst="circularArrow">
          <a:avLst/>
        </a:prstGeom>
        <a:solidFill>
          <a:schemeClr val="accent6">
            <a:lumMod val="40000"/>
            <a:lumOff val="60000"/>
          </a:schemeClr>
        </a:solidFill>
        <a:ln w="25400" cap="flat" cmpd="sng" algn="ctr">
          <a:solidFill>
            <a:srgbClr val="FFFFFF">
              <a:hueOff val="0"/>
              <a:satOff val="0"/>
              <a:lumOff val="0"/>
              <a:alphaOff val="0"/>
            </a:srgbClr>
          </a:solidFill>
          <a:prstDash val="solid"/>
        </a:ln>
        <a:effectLst/>
      </dgm:spPr>
      <dgm:t>
        <a:bodyPr/>
        <a:lstStyle/>
        <a:p>
          <a:endParaRPr lang="en-US"/>
        </a:p>
      </dgm:t>
    </dgm:pt>
  </dgm:ptLst>
  <dgm:cxnLst>
    <dgm:cxn modelId="{37FB2EBF-D04D-4A13-9DD3-65E2660F69A0}" type="presOf" srcId="{A02DA1A5-40BE-4FDE-8912-6DC497D92A1C}" destId="{A6DABDCB-5AAB-4572-AA78-EE59FC810505}" srcOrd="0" destOrd="0" presId="urn:microsoft.com/office/officeart/2005/8/layout/cycle4"/>
    <dgm:cxn modelId="{C310A451-EBED-4FC6-A95F-D6286CF7ECBD}" type="presOf" srcId="{ACBFFA7B-ACA7-4C43-9C89-63C28BB52D82}" destId="{6CEC676A-7B08-4F53-91C9-4C2E98F9CC41}" srcOrd="0" destOrd="0" presId="urn:microsoft.com/office/officeart/2005/8/layout/cycle4"/>
    <dgm:cxn modelId="{D6081AC1-3263-45A4-82D8-DC3FC0F72BFE}" srcId="{D3C6192E-1DA7-48A8-8BCB-E81138BDFC13}" destId="{7C0C2809-2CB1-41E2-B950-ECF89EA56A4B}" srcOrd="4" destOrd="0" parTransId="{B1E63F1E-B662-46C4-AA29-F65DBFD07EC9}" sibTransId="{51800B6B-8DB2-4832-B841-FCF3915D0542}"/>
    <dgm:cxn modelId="{1173EBB2-4455-471F-9FB1-58FD9C965DB0}" srcId="{D3C6192E-1DA7-48A8-8BCB-E81138BDFC13}" destId="{CDE4EB40-DBE1-4A5F-B30B-704927E400E7}" srcOrd="0" destOrd="0" parTransId="{DA7775F3-E691-492C-ADE6-C97B9DA59B89}" sibTransId="{24E6033C-EB2E-42FC-A018-FA93224ACEC7}"/>
    <dgm:cxn modelId="{934586F0-0550-4354-85D0-C211D7CE8F8A}" type="presOf" srcId="{CDE4EB40-DBE1-4A5F-B30B-704927E400E7}" destId="{877835DB-E90B-44CE-85B6-74AA1010B02C}" srcOrd="0" destOrd="0" presId="urn:microsoft.com/office/officeart/2005/8/layout/cycle4"/>
    <dgm:cxn modelId="{B6328BD2-FE1C-47A6-82FB-8027F68FA046}" srcId="{D3C6192E-1DA7-48A8-8BCB-E81138BDFC13}" destId="{618935AF-CE2C-45A7-9EC9-C3D61A3DFFF9}" srcOrd="2" destOrd="0" parTransId="{CD94FEAE-8F80-4751-8E83-FBCD12067DBA}" sibTransId="{6D4EA95D-AA71-499E-A49B-1F487915D989}"/>
    <dgm:cxn modelId="{7610A72D-3B90-4D42-9FB5-82D4B2FCEC83}" type="presOf" srcId="{618935AF-CE2C-45A7-9EC9-C3D61A3DFFF9}" destId="{96438B0B-ACE1-45CC-97A2-213B5D566CFC}" srcOrd="0" destOrd="0" presId="urn:microsoft.com/office/officeart/2005/8/layout/cycle4"/>
    <dgm:cxn modelId="{FB45C75E-1B12-4A3E-B007-2E133B4F7290}" type="presOf" srcId="{D3C6192E-1DA7-48A8-8BCB-E81138BDFC13}" destId="{4461220E-3FCE-4B91-879E-05E132E95AB0}" srcOrd="0" destOrd="0" presId="urn:microsoft.com/office/officeart/2005/8/layout/cycle4"/>
    <dgm:cxn modelId="{520E652B-9AEA-4074-AFAA-15DDE66315B1}" srcId="{D3C6192E-1DA7-48A8-8BCB-E81138BDFC13}" destId="{A02DA1A5-40BE-4FDE-8912-6DC497D92A1C}" srcOrd="1" destOrd="0" parTransId="{3DCA97E8-CBBC-49CF-B6C2-1D139D16E290}" sibTransId="{8BE54B7B-1746-4955-A22C-BEC0448810B3}"/>
    <dgm:cxn modelId="{1FB72899-3C71-4470-9BAD-C898B29CE3BA}" srcId="{D3C6192E-1DA7-48A8-8BCB-E81138BDFC13}" destId="{ACBFFA7B-ACA7-4C43-9C89-63C28BB52D82}" srcOrd="3" destOrd="0" parTransId="{FA3B2395-272A-40E8-8E5E-DC67EEB126D7}" sibTransId="{C0D7B2B6-DFA5-4068-BB56-D01CF9EB1DFF}"/>
    <dgm:cxn modelId="{6E5D087E-F022-4A25-A89B-E161B68DC15B}" type="presParOf" srcId="{4461220E-3FCE-4B91-879E-05E132E95AB0}" destId="{68E34B82-0D62-47D9-892A-83F6E0B8F766}" srcOrd="0" destOrd="0" presId="urn:microsoft.com/office/officeart/2005/8/layout/cycle4"/>
    <dgm:cxn modelId="{C25F7B9E-6025-4A2E-836B-7A3954239205}" type="presParOf" srcId="{68E34B82-0D62-47D9-892A-83F6E0B8F766}" destId="{A3FE7649-FD7C-4822-A105-42E479C47C0C}" srcOrd="0" destOrd="0" presId="urn:microsoft.com/office/officeart/2005/8/layout/cycle4"/>
    <dgm:cxn modelId="{4B073787-ED57-4CCA-BA11-2639CB0C5E15}" type="presParOf" srcId="{4461220E-3FCE-4B91-879E-05E132E95AB0}" destId="{439A8248-79EF-489B-A323-14FD7275332A}" srcOrd="1" destOrd="0" presId="urn:microsoft.com/office/officeart/2005/8/layout/cycle4"/>
    <dgm:cxn modelId="{1A2F7813-0B9B-4A54-A3C4-ED3A1CBC7EFB}" type="presParOf" srcId="{439A8248-79EF-489B-A323-14FD7275332A}" destId="{877835DB-E90B-44CE-85B6-74AA1010B02C}" srcOrd="0" destOrd="0" presId="urn:microsoft.com/office/officeart/2005/8/layout/cycle4"/>
    <dgm:cxn modelId="{191DDA29-7E09-4F32-A728-E3BDC1463084}" type="presParOf" srcId="{439A8248-79EF-489B-A323-14FD7275332A}" destId="{A6DABDCB-5AAB-4572-AA78-EE59FC810505}" srcOrd="1" destOrd="0" presId="urn:microsoft.com/office/officeart/2005/8/layout/cycle4"/>
    <dgm:cxn modelId="{E33B2766-6A03-4FBE-B5CF-B44B8C03B2A9}" type="presParOf" srcId="{439A8248-79EF-489B-A323-14FD7275332A}" destId="{96438B0B-ACE1-45CC-97A2-213B5D566CFC}" srcOrd="2" destOrd="0" presId="urn:microsoft.com/office/officeart/2005/8/layout/cycle4"/>
    <dgm:cxn modelId="{3A2EDEE2-3E74-4EA9-902A-342CF8A559B5}" type="presParOf" srcId="{439A8248-79EF-489B-A323-14FD7275332A}" destId="{6CEC676A-7B08-4F53-91C9-4C2E98F9CC41}" srcOrd="3" destOrd="0" presId="urn:microsoft.com/office/officeart/2005/8/layout/cycle4"/>
    <dgm:cxn modelId="{E7809333-6D04-4B79-ABEC-64AEC8454A69}" type="presParOf" srcId="{439A8248-79EF-489B-A323-14FD7275332A}" destId="{9DDB0AF8-2428-4199-9503-9553FAB6E2A0}" srcOrd="4" destOrd="0" presId="urn:microsoft.com/office/officeart/2005/8/layout/cycle4"/>
    <dgm:cxn modelId="{4D297D71-BB5F-4643-BCBC-B6C5BDE8AC4E}" type="presParOf" srcId="{4461220E-3FCE-4B91-879E-05E132E95AB0}" destId="{4EC97E5E-0B17-49B2-ADEA-1D5C6F734BE0}" srcOrd="2" destOrd="0" presId="urn:microsoft.com/office/officeart/2005/8/layout/cycle4"/>
    <dgm:cxn modelId="{B9EC05C1-9544-40F7-A1FA-510BC401D079}" type="presParOf" srcId="{4461220E-3FCE-4B91-879E-05E132E95AB0}" destId="{1F3E5AFF-E089-48FC-AA27-2EEC36465571}" srcOrd="3" destOrd="0" presId="urn:microsoft.com/office/officeart/2005/8/layout/cycle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AE00B6-5DBC-4E93-8A74-5C16D09BE32C}"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9CF2A30F-2ED5-4959-AA06-888318214B90}">
      <dgm:prSet phldrT="[Text]" custT="1"/>
      <dgm:spPr>
        <a:xfrm>
          <a:off x="1100137" y="0"/>
          <a:ext cx="4403725" cy="4403725"/>
        </a:xfrm>
        <a:solidFill>
          <a:srgbClr val="EBB700"/>
        </a:solidFill>
        <a:ln w="25400" cap="flat" cmpd="sng" algn="ctr">
          <a:solidFill>
            <a:srgbClr val="FFFFFF">
              <a:hueOff val="0"/>
              <a:satOff val="0"/>
              <a:lumOff val="0"/>
              <a:alphaOff val="0"/>
            </a:srgbClr>
          </a:solidFill>
          <a:prstDash val="solid"/>
        </a:ln>
        <a:effectLst/>
      </dgm:spPr>
      <dgm:t>
        <a:bodyPr/>
        <a:lstStyle/>
        <a:p>
          <a:endParaRPr lang="en-US" sz="1200" b="1" dirty="0">
            <a:solidFill>
              <a:srgbClr val="FFFFFF"/>
            </a:solidFill>
            <a:latin typeface="Arial"/>
            <a:ea typeface="+mn-ea"/>
            <a:cs typeface="Arial"/>
          </a:endParaRPr>
        </a:p>
      </dgm:t>
    </dgm:pt>
    <dgm:pt modelId="{9E22CB85-6BF0-4A0A-8718-530F193C0BE3}" type="parTrans" cxnId="{C4275CED-3E18-4FD2-98DE-F471FF875638}">
      <dgm:prSet/>
      <dgm:spPr/>
      <dgm:t>
        <a:bodyPr/>
        <a:lstStyle/>
        <a:p>
          <a:endParaRPr lang="en-US" sz="1200" b="1"/>
        </a:p>
      </dgm:t>
    </dgm:pt>
    <dgm:pt modelId="{E1D72257-F098-4D66-A632-308D881C9A49}" type="sibTrans" cxnId="{C4275CED-3E18-4FD2-98DE-F471FF875638}">
      <dgm:prSet/>
      <dgm:spPr/>
      <dgm:t>
        <a:bodyPr/>
        <a:lstStyle/>
        <a:p>
          <a:endParaRPr lang="en-US" sz="1200" b="1"/>
        </a:p>
      </dgm:t>
    </dgm:pt>
    <dgm:pt modelId="{74888C85-6E76-4A85-821F-8059E27EFF96}">
      <dgm:prSet phldrT="[Text]" custT="1"/>
      <dgm:spPr>
        <a:xfrm>
          <a:off x="1430416" y="660558"/>
          <a:ext cx="3743166" cy="3743166"/>
        </a:xfrm>
        <a:solidFill>
          <a:srgbClr val="F0C940"/>
        </a:solidFill>
        <a:ln w="25400" cap="flat" cmpd="sng" algn="ctr">
          <a:solidFill>
            <a:srgbClr val="FFFFFF">
              <a:hueOff val="0"/>
              <a:satOff val="0"/>
              <a:lumOff val="0"/>
              <a:alphaOff val="0"/>
            </a:srgbClr>
          </a:solidFill>
          <a:prstDash val="solid"/>
        </a:ln>
        <a:effectLst/>
      </dgm:spPr>
      <dgm:t>
        <a:bodyPr/>
        <a:lstStyle/>
        <a:p>
          <a:endParaRPr lang="en-US" sz="1200" b="1" dirty="0">
            <a:solidFill>
              <a:srgbClr val="FFFFFF"/>
            </a:solidFill>
            <a:latin typeface="Arial"/>
            <a:ea typeface="+mn-ea"/>
            <a:cs typeface="Arial"/>
          </a:endParaRPr>
        </a:p>
      </dgm:t>
    </dgm:pt>
    <dgm:pt modelId="{E576EB0A-FB5B-4148-BB58-CE2E5500F9AC}" type="parTrans" cxnId="{EE49286F-CF41-4BF1-BE4A-7EB8BA348DBF}">
      <dgm:prSet/>
      <dgm:spPr/>
      <dgm:t>
        <a:bodyPr/>
        <a:lstStyle/>
        <a:p>
          <a:endParaRPr lang="en-US" sz="1200" b="1"/>
        </a:p>
      </dgm:t>
    </dgm:pt>
    <dgm:pt modelId="{C5E99A23-B523-4F59-AF33-764CC8E66175}" type="sibTrans" cxnId="{EE49286F-CF41-4BF1-BE4A-7EB8BA348DBF}">
      <dgm:prSet/>
      <dgm:spPr/>
      <dgm:t>
        <a:bodyPr/>
        <a:lstStyle/>
        <a:p>
          <a:endParaRPr lang="en-US" sz="1200" b="1"/>
        </a:p>
      </dgm:t>
    </dgm:pt>
    <dgm:pt modelId="{910D540A-DCFD-4AAF-AD35-686D7ED01112}">
      <dgm:prSet phldrT="[Text]" custT="1"/>
      <dgm:spPr>
        <a:xfrm>
          <a:off x="2421255" y="2642235"/>
          <a:ext cx="1761490" cy="1761490"/>
        </a:xfrm>
        <a:solidFill>
          <a:srgbClr val="FDF8E5"/>
        </a:solidFill>
        <a:ln w="25400" cap="flat" cmpd="sng" algn="ctr">
          <a:solidFill>
            <a:srgbClr val="FFFFFF">
              <a:hueOff val="0"/>
              <a:satOff val="0"/>
              <a:lumOff val="0"/>
              <a:alphaOff val="0"/>
            </a:srgbClr>
          </a:solidFill>
          <a:prstDash val="solid"/>
        </a:ln>
        <a:effectLst/>
      </dgm:spPr>
      <dgm:t>
        <a:bodyPr/>
        <a:lstStyle/>
        <a:p>
          <a:endParaRPr lang="en-US" sz="1200" b="1" dirty="0">
            <a:solidFill>
              <a:srgbClr val="FFFFFF"/>
            </a:solidFill>
            <a:latin typeface="Arial"/>
            <a:ea typeface="+mn-ea"/>
            <a:cs typeface="Arial"/>
          </a:endParaRPr>
        </a:p>
      </dgm:t>
    </dgm:pt>
    <dgm:pt modelId="{E7B3290B-8CEC-42F2-8BAD-C114C45A3570}" type="sibTrans" cxnId="{D8BDD19C-F789-49DD-A6C9-05AD42225E0B}">
      <dgm:prSet/>
      <dgm:spPr/>
      <dgm:t>
        <a:bodyPr/>
        <a:lstStyle/>
        <a:p>
          <a:endParaRPr lang="en-US" sz="1200" b="1"/>
        </a:p>
      </dgm:t>
    </dgm:pt>
    <dgm:pt modelId="{59D6857B-2319-49A3-B052-ECBA66BC4BD0}" type="parTrans" cxnId="{D8BDD19C-F789-49DD-A6C9-05AD42225E0B}">
      <dgm:prSet/>
      <dgm:spPr/>
      <dgm:t>
        <a:bodyPr/>
        <a:lstStyle/>
        <a:p>
          <a:endParaRPr lang="en-US" sz="1200" b="1"/>
        </a:p>
      </dgm:t>
    </dgm:pt>
    <dgm:pt modelId="{2D46491A-6579-45C5-A9C9-43155C1DA94D}">
      <dgm:prSet custT="1"/>
      <dgm:spPr>
        <a:xfrm>
          <a:off x="2090975" y="1981676"/>
          <a:ext cx="2422048" cy="2422048"/>
        </a:xfrm>
        <a:solidFill>
          <a:srgbClr val="FAEDBF"/>
        </a:solidFill>
        <a:ln w="25400" cap="flat" cmpd="sng" algn="ctr">
          <a:solidFill>
            <a:srgbClr val="FFFFFF">
              <a:hueOff val="0"/>
              <a:satOff val="0"/>
              <a:lumOff val="0"/>
              <a:alphaOff val="0"/>
            </a:srgbClr>
          </a:solidFill>
          <a:prstDash val="solid"/>
        </a:ln>
        <a:effectLst/>
      </dgm:spPr>
      <dgm:t>
        <a:bodyPr/>
        <a:lstStyle/>
        <a:p>
          <a:endParaRPr lang="en-US" sz="1200" dirty="0">
            <a:solidFill>
              <a:srgbClr val="FFFFFF"/>
            </a:solidFill>
            <a:latin typeface="Arial"/>
            <a:ea typeface="+mn-ea"/>
            <a:cs typeface="Arial"/>
          </a:endParaRPr>
        </a:p>
      </dgm:t>
    </dgm:pt>
    <dgm:pt modelId="{B82D6F83-DA79-4BA2-A6A6-94AC63875C40}" type="parTrans" cxnId="{32D757A6-AEBC-42AC-BABB-4744618E0650}">
      <dgm:prSet/>
      <dgm:spPr/>
      <dgm:t>
        <a:bodyPr/>
        <a:lstStyle/>
        <a:p>
          <a:endParaRPr lang="en-US" sz="1200"/>
        </a:p>
      </dgm:t>
    </dgm:pt>
    <dgm:pt modelId="{951C1C49-1153-4F5C-B049-A189929E5C39}" type="sibTrans" cxnId="{32D757A6-AEBC-42AC-BABB-4744618E0650}">
      <dgm:prSet/>
      <dgm:spPr/>
      <dgm:t>
        <a:bodyPr/>
        <a:lstStyle/>
        <a:p>
          <a:endParaRPr lang="en-US" sz="1200"/>
        </a:p>
      </dgm:t>
    </dgm:pt>
    <dgm:pt modelId="{FCA48B27-5E2C-4F18-BD29-126A7291FCC8}">
      <dgm:prSet/>
      <dgm:spPr>
        <a:xfrm>
          <a:off x="1760696" y="1321117"/>
          <a:ext cx="3082607" cy="3082607"/>
        </a:xfrm>
        <a:solidFill>
          <a:srgbClr val="F5DB7E"/>
        </a:solidFill>
        <a:ln w="25400" cap="flat" cmpd="sng" algn="ctr">
          <a:solidFill>
            <a:srgbClr val="FFFFFF">
              <a:hueOff val="0"/>
              <a:satOff val="0"/>
              <a:lumOff val="0"/>
              <a:alphaOff val="0"/>
            </a:srgbClr>
          </a:solidFill>
          <a:prstDash val="solid"/>
        </a:ln>
        <a:effectLst/>
      </dgm:spPr>
      <dgm:t>
        <a:bodyPr/>
        <a:lstStyle/>
        <a:p>
          <a:endParaRPr lang="en-US" dirty="0">
            <a:solidFill>
              <a:srgbClr val="FFFFFF"/>
            </a:solidFill>
            <a:latin typeface="Arial"/>
            <a:ea typeface="+mn-ea"/>
            <a:cs typeface="Arial"/>
          </a:endParaRPr>
        </a:p>
      </dgm:t>
    </dgm:pt>
    <dgm:pt modelId="{EFBA7011-9EB7-4C8E-B860-7B1DCE249AA8}" type="parTrans" cxnId="{CAE4C605-A226-4C04-B308-702B704FE892}">
      <dgm:prSet/>
      <dgm:spPr/>
      <dgm:t>
        <a:bodyPr/>
        <a:lstStyle/>
        <a:p>
          <a:endParaRPr lang="en-US"/>
        </a:p>
      </dgm:t>
    </dgm:pt>
    <dgm:pt modelId="{DF394422-76CE-40CE-B39E-1A5100E21670}" type="sibTrans" cxnId="{CAE4C605-A226-4C04-B308-702B704FE892}">
      <dgm:prSet/>
      <dgm:spPr/>
      <dgm:t>
        <a:bodyPr/>
        <a:lstStyle/>
        <a:p>
          <a:endParaRPr lang="en-US"/>
        </a:p>
      </dgm:t>
    </dgm:pt>
    <dgm:pt modelId="{066618CE-2BBB-4A18-A4E4-75257FB61C9A}" type="pres">
      <dgm:prSet presAssocID="{ACAE00B6-5DBC-4E93-8A74-5C16D09BE32C}" presName="Name0" presStyleCnt="0">
        <dgm:presLayoutVars>
          <dgm:chMax val="7"/>
          <dgm:resizeHandles val="exact"/>
        </dgm:presLayoutVars>
      </dgm:prSet>
      <dgm:spPr/>
      <dgm:t>
        <a:bodyPr/>
        <a:lstStyle/>
        <a:p>
          <a:endParaRPr lang="en-US"/>
        </a:p>
      </dgm:t>
    </dgm:pt>
    <dgm:pt modelId="{DA1604BE-312B-47DC-9C8E-D88EF08B654B}" type="pres">
      <dgm:prSet presAssocID="{ACAE00B6-5DBC-4E93-8A74-5C16D09BE32C}" presName="comp1" presStyleCnt="0"/>
      <dgm:spPr/>
    </dgm:pt>
    <dgm:pt modelId="{C0B0C4F6-02AE-4D54-B288-E616FB3B084C}" type="pres">
      <dgm:prSet presAssocID="{ACAE00B6-5DBC-4E93-8A74-5C16D09BE32C}" presName="circle1" presStyleLbl="node1" presStyleIdx="0" presStyleCnt="5"/>
      <dgm:spPr>
        <a:prstGeom prst="ellipse">
          <a:avLst/>
        </a:prstGeom>
      </dgm:spPr>
      <dgm:t>
        <a:bodyPr/>
        <a:lstStyle/>
        <a:p>
          <a:endParaRPr lang="en-US"/>
        </a:p>
      </dgm:t>
    </dgm:pt>
    <dgm:pt modelId="{1D349F6F-E7F3-4EBA-A061-F7A7BB497598}" type="pres">
      <dgm:prSet presAssocID="{ACAE00B6-5DBC-4E93-8A74-5C16D09BE32C}" presName="c1text" presStyleLbl="node1" presStyleIdx="0" presStyleCnt="5">
        <dgm:presLayoutVars>
          <dgm:bulletEnabled val="1"/>
        </dgm:presLayoutVars>
      </dgm:prSet>
      <dgm:spPr/>
      <dgm:t>
        <a:bodyPr/>
        <a:lstStyle/>
        <a:p>
          <a:endParaRPr lang="en-US"/>
        </a:p>
      </dgm:t>
    </dgm:pt>
    <dgm:pt modelId="{1BB4C9A9-64CC-40C4-98E2-AE77DA689F82}" type="pres">
      <dgm:prSet presAssocID="{ACAE00B6-5DBC-4E93-8A74-5C16D09BE32C}" presName="comp2" presStyleCnt="0"/>
      <dgm:spPr/>
    </dgm:pt>
    <dgm:pt modelId="{1C38D264-C335-48E7-B072-28920F6CDDA3}" type="pres">
      <dgm:prSet presAssocID="{ACAE00B6-5DBC-4E93-8A74-5C16D09BE32C}" presName="circle2" presStyleLbl="node1" presStyleIdx="1" presStyleCnt="5"/>
      <dgm:spPr>
        <a:prstGeom prst="ellipse">
          <a:avLst/>
        </a:prstGeom>
      </dgm:spPr>
      <dgm:t>
        <a:bodyPr/>
        <a:lstStyle/>
        <a:p>
          <a:endParaRPr lang="en-US"/>
        </a:p>
      </dgm:t>
    </dgm:pt>
    <dgm:pt modelId="{6FB575B4-0A53-4CE1-B92D-845BF70F1305}" type="pres">
      <dgm:prSet presAssocID="{ACAE00B6-5DBC-4E93-8A74-5C16D09BE32C}" presName="c2text" presStyleLbl="node1" presStyleIdx="1" presStyleCnt="5">
        <dgm:presLayoutVars>
          <dgm:bulletEnabled val="1"/>
        </dgm:presLayoutVars>
      </dgm:prSet>
      <dgm:spPr/>
      <dgm:t>
        <a:bodyPr/>
        <a:lstStyle/>
        <a:p>
          <a:endParaRPr lang="en-US"/>
        </a:p>
      </dgm:t>
    </dgm:pt>
    <dgm:pt modelId="{4842DE8B-0EC4-4382-8E72-5AB47B49EDE9}" type="pres">
      <dgm:prSet presAssocID="{ACAE00B6-5DBC-4E93-8A74-5C16D09BE32C}" presName="comp3" presStyleCnt="0"/>
      <dgm:spPr/>
    </dgm:pt>
    <dgm:pt modelId="{06817CCA-CB9B-4368-9FB9-0D8442BC834C}" type="pres">
      <dgm:prSet presAssocID="{ACAE00B6-5DBC-4E93-8A74-5C16D09BE32C}" presName="circle3" presStyleLbl="node1" presStyleIdx="2" presStyleCnt="5"/>
      <dgm:spPr>
        <a:prstGeom prst="ellipse">
          <a:avLst/>
        </a:prstGeom>
      </dgm:spPr>
      <dgm:t>
        <a:bodyPr/>
        <a:lstStyle/>
        <a:p>
          <a:endParaRPr lang="en-US"/>
        </a:p>
      </dgm:t>
    </dgm:pt>
    <dgm:pt modelId="{2C518CEE-4642-4C08-9E0E-8D70C4635DAE}" type="pres">
      <dgm:prSet presAssocID="{ACAE00B6-5DBC-4E93-8A74-5C16D09BE32C}" presName="c3text" presStyleLbl="node1" presStyleIdx="2" presStyleCnt="5">
        <dgm:presLayoutVars>
          <dgm:bulletEnabled val="1"/>
        </dgm:presLayoutVars>
      </dgm:prSet>
      <dgm:spPr/>
      <dgm:t>
        <a:bodyPr/>
        <a:lstStyle/>
        <a:p>
          <a:endParaRPr lang="en-US"/>
        </a:p>
      </dgm:t>
    </dgm:pt>
    <dgm:pt modelId="{BEBF3530-4D10-473E-9415-75E1BED9B832}" type="pres">
      <dgm:prSet presAssocID="{ACAE00B6-5DBC-4E93-8A74-5C16D09BE32C}" presName="comp4" presStyleCnt="0"/>
      <dgm:spPr/>
    </dgm:pt>
    <dgm:pt modelId="{7E2A066A-28A0-49F9-9231-B9DAA8E80AF5}" type="pres">
      <dgm:prSet presAssocID="{ACAE00B6-5DBC-4E93-8A74-5C16D09BE32C}" presName="circle4" presStyleLbl="node1" presStyleIdx="3" presStyleCnt="5"/>
      <dgm:spPr>
        <a:prstGeom prst="ellipse">
          <a:avLst/>
        </a:prstGeom>
      </dgm:spPr>
      <dgm:t>
        <a:bodyPr/>
        <a:lstStyle/>
        <a:p>
          <a:endParaRPr lang="en-US"/>
        </a:p>
      </dgm:t>
    </dgm:pt>
    <dgm:pt modelId="{765B7900-7B84-4275-A9A5-314A7ED15730}" type="pres">
      <dgm:prSet presAssocID="{ACAE00B6-5DBC-4E93-8A74-5C16D09BE32C}" presName="c4text" presStyleLbl="node1" presStyleIdx="3" presStyleCnt="5">
        <dgm:presLayoutVars>
          <dgm:bulletEnabled val="1"/>
        </dgm:presLayoutVars>
      </dgm:prSet>
      <dgm:spPr/>
      <dgm:t>
        <a:bodyPr/>
        <a:lstStyle/>
        <a:p>
          <a:endParaRPr lang="en-US"/>
        </a:p>
      </dgm:t>
    </dgm:pt>
    <dgm:pt modelId="{944E3899-CEE9-4387-BF99-6FCCDAEE3F5B}" type="pres">
      <dgm:prSet presAssocID="{ACAE00B6-5DBC-4E93-8A74-5C16D09BE32C}" presName="comp5" presStyleCnt="0"/>
      <dgm:spPr/>
    </dgm:pt>
    <dgm:pt modelId="{96CAB5BD-B0D5-4614-896D-ED09A678E22C}" type="pres">
      <dgm:prSet presAssocID="{ACAE00B6-5DBC-4E93-8A74-5C16D09BE32C}" presName="circle5" presStyleLbl="node1" presStyleIdx="4" presStyleCnt="5"/>
      <dgm:spPr>
        <a:prstGeom prst="ellipse">
          <a:avLst/>
        </a:prstGeom>
      </dgm:spPr>
      <dgm:t>
        <a:bodyPr/>
        <a:lstStyle/>
        <a:p>
          <a:endParaRPr lang="en-US"/>
        </a:p>
      </dgm:t>
    </dgm:pt>
    <dgm:pt modelId="{32E9FB0E-73B4-4BEE-BB34-008C7F492254}" type="pres">
      <dgm:prSet presAssocID="{ACAE00B6-5DBC-4E93-8A74-5C16D09BE32C}" presName="c5text" presStyleLbl="node1" presStyleIdx="4" presStyleCnt="5">
        <dgm:presLayoutVars>
          <dgm:bulletEnabled val="1"/>
        </dgm:presLayoutVars>
      </dgm:prSet>
      <dgm:spPr/>
      <dgm:t>
        <a:bodyPr/>
        <a:lstStyle/>
        <a:p>
          <a:endParaRPr lang="en-US"/>
        </a:p>
      </dgm:t>
    </dgm:pt>
  </dgm:ptLst>
  <dgm:cxnLst>
    <dgm:cxn modelId="{1A648B7F-03D0-471C-953F-F5E877C6BC73}" type="presOf" srcId="{FCA48B27-5E2C-4F18-BD29-126A7291FCC8}" destId="{2C518CEE-4642-4C08-9E0E-8D70C4635DAE}" srcOrd="1" destOrd="0" presId="urn:microsoft.com/office/officeart/2005/8/layout/venn2"/>
    <dgm:cxn modelId="{E43B728A-AD0D-40A9-AA01-D784B64AEE2D}" type="presOf" srcId="{9CF2A30F-2ED5-4959-AA06-888318214B90}" destId="{C0B0C4F6-02AE-4D54-B288-E616FB3B084C}" srcOrd="0" destOrd="0" presId="urn:microsoft.com/office/officeart/2005/8/layout/venn2"/>
    <dgm:cxn modelId="{D8BDD19C-F789-49DD-A6C9-05AD42225E0B}" srcId="{ACAE00B6-5DBC-4E93-8A74-5C16D09BE32C}" destId="{910D540A-DCFD-4AAF-AD35-686D7ED01112}" srcOrd="4" destOrd="0" parTransId="{59D6857B-2319-49A3-B052-ECBA66BC4BD0}" sibTransId="{E7B3290B-8CEC-42F2-8BAD-C114C45A3570}"/>
    <dgm:cxn modelId="{4574B1F8-0094-4CC9-9EA2-5A7CF22DE008}" type="presOf" srcId="{ACAE00B6-5DBC-4E93-8A74-5C16D09BE32C}" destId="{066618CE-2BBB-4A18-A4E4-75257FB61C9A}" srcOrd="0" destOrd="0" presId="urn:microsoft.com/office/officeart/2005/8/layout/venn2"/>
    <dgm:cxn modelId="{433B5136-2BDE-468B-94BC-111D32DFC58F}" type="presOf" srcId="{2D46491A-6579-45C5-A9C9-43155C1DA94D}" destId="{765B7900-7B84-4275-A9A5-314A7ED15730}" srcOrd="1" destOrd="0" presId="urn:microsoft.com/office/officeart/2005/8/layout/venn2"/>
    <dgm:cxn modelId="{56D2206A-D680-46C0-8C37-7AD3D7A31F79}" type="presOf" srcId="{2D46491A-6579-45C5-A9C9-43155C1DA94D}" destId="{7E2A066A-28A0-49F9-9231-B9DAA8E80AF5}" srcOrd="0" destOrd="0" presId="urn:microsoft.com/office/officeart/2005/8/layout/venn2"/>
    <dgm:cxn modelId="{32D757A6-AEBC-42AC-BABB-4744618E0650}" srcId="{ACAE00B6-5DBC-4E93-8A74-5C16D09BE32C}" destId="{2D46491A-6579-45C5-A9C9-43155C1DA94D}" srcOrd="3" destOrd="0" parTransId="{B82D6F83-DA79-4BA2-A6A6-94AC63875C40}" sibTransId="{951C1C49-1153-4F5C-B049-A189929E5C39}"/>
    <dgm:cxn modelId="{D1AECFEC-5A45-4089-AED5-E1BABAF2A881}" type="presOf" srcId="{74888C85-6E76-4A85-821F-8059E27EFF96}" destId="{6FB575B4-0A53-4CE1-B92D-845BF70F1305}" srcOrd="1" destOrd="0" presId="urn:microsoft.com/office/officeart/2005/8/layout/venn2"/>
    <dgm:cxn modelId="{CAE4C605-A226-4C04-B308-702B704FE892}" srcId="{ACAE00B6-5DBC-4E93-8A74-5C16D09BE32C}" destId="{FCA48B27-5E2C-4F18-BD29-126A7291FCC8}" srcOrd="2" destOrd="0" parTransId="{EFBA7011-9EB7-4C8E-B860-7B1DCE249AA8}" sibTransId="{DF394422-76CE-40CE-B39E-1A5100E21670}"/>
    <dgm:cxn modelId="{EE49286F-CF41-4BF1-BE4A-7EB8BA348DBF}" srcId="{ACAE00B6-5DBC-4E93-8A74-5C16D09BE32C}" destId="{74888C85-6E76-4A85-821F-8059E27EFF96}" srcOrd="1" destOrd="0" parTransId="{E576EB0A-FB5B-4148-BB58-CE2E5500F9AC}" sibTransId="{C5E99A23-B523-4F59-AF33-764CC8E66175}"/>
    <dgm:cxn modelId="{EEF145F3-28D2-4160-B15F-50D4F029B371}" type="presOf" srcId="{9CF2A30F-2ED5-4959-AA06-888318214B90}" destId="{1D349F6F-E7F3-4EBA-A061-F7A7BB497598}" srcOrd="1" destOrd="0" presId="urn:microsoft.com/office/officeart/2005/8/layout/venn2"/>
    <dgm:cxn modelId="{B686C116-1295-4617-847E-3D281244795C}" type="presOf" srcId="{910D540A-DCFD-4AAF-AD35-686D7ED01112}" destId="{96CAB5BD-B0D5-4614-896D-ED09A678E22C}" srcOrd="0" destOrd="0" presId="urn:microsoft.com/office/officeart/2005/8/layout/venn2"/>
    <dgm:cxn modelId="{EF746BAF-60A1-4F7E-A372-CA8FDA36B0F5}" type="presOf" srcId="{FCA48B27-5E2C-4F18-BD29-126A7291FCC8}" destId="{06817CCA-CB9B-4368-9FB9-0D8442BC834C}" srcOrd="0" destOrd="0" presId="urn:microsoft.com/office/officeart/2005/8/layout/venn2"/>
    <dgm:cxn modelId="{5CD047A7-0B6D-4C46-A887-BCA5AF5AB8D5}" type="presOf" srcId="{910D540A-DCFD-4AAF-AD35-686D7ED01112}" destId="{32E9FB0E-73B4-4BEE-BB34-008C7F492254}" srcOrd="1" destOrd="0" presId="urn:microsoft.com/office/officeart/2005/8/layout/venn2"/>
    <dgm:cxn modelId="{C4275CED-3E18-4FD2-98DE-F471FF875638}" srcId="{ACAE00B6-5DBC-4E93-8A74-5C16D09BE32C}" destId="{9CF2A30F-2ED5-4959-AA06-888318214B90}" srcOrd="0" destOrd="0" parTransId="{9E22CB85-6BF0-4A0A-8718-530F193C0BE3}" sibTransId="{E1D72257-F098-4D66-A632-308D881C9A49}"/>
    <dgm:cxn modelId="{77092C22-0202-4A8C-8827-05AEC843A29D}" type="presOf" srcId="{74888C85-6E76-4A85-821F-8059E27EFF96}" destId="{1C38D264-C335-48E7-B072-28920F6CDDA3}" srcOrd="0" destOrd="0" presId="urn:microsoft.com/office/officeart/2005/8/layout/venn2"/>
    <dgm:cxn modelId="{00B1AA9B-BDC1-4DA6-AFE8-F9F058480B2A}" type="presParOf" srcId="{066618CE-2BBB-4A18-A4E4-75257FB61C9A}" destId="{DA1604BE-312B-47DC-9C8E-D88EF08B654B}" srcOrd="0" destOrd="0" presId="urn:microsoft.com/office/officeart/2005/8/layout/venn2"/>
    <dgm:cxn modelId="{D30EE56E-10E8-4EE0-AFC0-4B5BCC6E0ACC}" type="presParOf" srcId="{DA1604BE-312B-47DC-9C8E-D88EF08B654B}" destId="{C0B0C4F6-02AE-4D54-B288-E616FB3B084C}" srcOrd="0" destOrd="0" presId="urn:microsoft.com/office/officeart/2005/8/layout/venn2"/>
    <dgm:cxn modelId="{5411A215-E411-479D-A6EC-21B8FBF50ED5}" type="presParOf" srcId="{DA1604BE-312B-47DC-9C8E-D88EF08B654B}" destId="{1D349F6F-E7F3-4EBA-A061-F7A7BB497598}" srcOrd="1" destOrd="0" presId="urn:microsoft.com/office/officeart/2005/8/layout/venn2"/>
    <dgm:cxn modelId="{54982AEF-5213-473B-89A6-00F1DED9C3A2}" type="presParOf" srcId="{066618CE-2BBB-4A18-A4E4-75257FB61C9A}" destId="{1BB4C9A9-64CC-40C4-98E2-AE77DA689F82}" srcOrd="1" destOrd="0" presId="urn:microsoft.com/office/officeart/2005/8/layout/venn2"/>
    <dgm:cxn modelId="{6BDE192E-973D-48EC-957E-08735C868695}" type="presParOf" srcId="{1BB4C9A9-64CC-40C4-98E2-AE77DA689F82}" destId="{1C38D264-C335-48E7-B072-28920F6CDDA3}" srcOrd="0" destOrd="0" presId="urn:microsoft.com/office/officeart/2005/8/layout/venn2"/>
    <dgm:cxn modelId="{83E731D4-CF58-48AB-BCEF-62EF4D6D3664}" type="presParOf" srcId="{1BB4C9A9-64CC-40C4-98E2-AE77DA689F82}" destId="{6FB575B4-0A53-4CE1-B92D-845BF70F1305}" srcOrd="1" destOrd="0" presId="urn:microsoft.com/office/officeart/2005/8/layout/venn2"/>
    <dgm:cxn modelId="{BC121893-1306-4227-8275-0DA9919336F5}" type="presParOf" srcId="{066618CE-2BBB-4A18-A4E4-75257FB61C9A}" destId="{4842DE8B-0EC4-4382-8E72-5AB47B49EDE9}" srcOrd="2" destOrd="0" presId="urn:microsoft.com/office/officeart/2005/8/layout/venn2"/>
    <dgm:cxn modelId="{8F7120D6-F968-41A9-8AD8-F11B1108CD69}" type="presParOf" srcId="{4842DE8B-0EC4-4382-8E72-5AB47B49EDE9}" destId="{06817CCA-CB9B-4368-9FB9-0D8442BC834C}" srcOrd="0" destOrd="0" presId="urn:microsoft.com/office/officeart/2005/8/layout/venn2"/>
    <dgm:cxn modelId="{06EDFC61-010B-4455-A8ED-EC0E67DB8774}" type="presParOf" srcId="{4842DE8B-0EC4-4382-8E72-5AB47B49EDE9}" destId="{2C518CEE-4642-4C08-9E0E-8D70C4635DAE}" srcOrd="1" destOrd="0" presId="urn:microsoft.com/office/officeart/2005/8/layout/venn2"/>
    <dgm:cxn modelId="{217603B1-F8B2-4E39-98BD-A86EC296D7F3}" type="presParOf" srcId="{066618CE-2BBB-4A18-A4E4-75257FB61C9A}" destId="{BEBF3530-4D10-473E-9415-75E1BED9B832}" srcOrd="3" destOrd="0" presId="urn:microsoft.com/office/officeart/2005/8/layout/venn2"/>
    <dgm:cxn modelId="{94F9BDBE-FB2D-497B-AB70-33E6AF2821C6}" type="presParOf" srcId="{BEBF3530-4D10-473E-9415-75E1BED9B832}" destId="{7E2A066A-28A0-49F9-9231-B9DAA8E80AF5}" srcOrd="0" destOrd="0" presId="urn:microsoft.com/office/officeart/2005/8/layout/venn2"/>
    <dgm:cxn modelId="{1B67363B-2EF9-4CB4-B5D4-A12263ECE488}" type="presParOf" srcId="{BEBF3530-4D10-473E-9415-75E1BED9B832}" destId="{765B7900-7B84-4275-A9A5-314A7ED15730}" srcOrd="1" destOrd="0" presId="urn:microsoft.com/office/officeart/2005/8/layout/venn2"/>
    <dgm:cxn modelId="{720BA9BA-6E1D-447D-B7A9-ACA4481AE841}" type="presParOf" srcId="{066618CE-2BBB-4A18-A4E4-75257FB61C9A}" destId="{944E3899-CEE9-4387-BF99-6FCCDAEE3F5B}" srcOrd="4" destOrd="0" presId="urn:microsoft.com/office/officeart/2005/8/layout/venn2"/>
    <dgm:cxn modelId="{9776106F-A250-4BD4-977F-CCBBE87076C8}" type="presParOf" srcId="{944E3899-CEE9-4387-BF99-6FCCDAEE3F5B}" destId="{96CAB5BD-B0D5-4614-896D-ED09A678E22C}" srcOrd="0" destOrd="0" presId="urn:microsoft.com/office/officeart/2005/8/layout/venn2"/>
    <dgm:cxn modelId="{D4E1ECAB-26BA-4081-AED5-C3897C18FB42}" type="presParOf" srcId="{944E3899-CEE9-4387-BF99-6FCCDAEE3F5B}" destId="{32E9FB0E-73B4-4BEE-BB34-008C7F492254}"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7835DB-E90B-44CE-85B6-74AA1010B02C}">
      <dsp:nvSpPr>
        <dsp:cNvPr id="0" name=""/>
        <dsp:cNvSpPr/>
      </dsp:nvSpPr>
      <dsp:spPr>
        <a:xfrm>
          <a:off x="2186342" y="232546"/>
          <a:ext cx="1630078" cy="1630078"/>
        </a:xfrm>
        <a:prstGeom prst="pieWedge">
          <a:avLst/>
        </a:prstGeom>
        <a:solidFill>
          <a:schemeClr val="accent6">
            <a:lumMod val="60000"/>
            <a:lumOff val="4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pPr>
          <a:endParaRPr lang="en-US" sz="1600" kern="1200" dirty="0">
            <a:solidFill>
              <a:srgbClr val="FFFFFF"/>
            </a:solidFill>
            <a:latin typeface="Arial"/>
            <a:ea typeface="+mn-ea"/>
            <a:cs typeface="Arial"/>
          </a:endParaRPr>
        </a:p>
      </dsp:txBody>
      <dsp:txXfrm>
        <a:off x="2186342" y="232546"/>
        <a:ext cx="1630078" cy="1630078"/>
      </dsp:txXfrm>
    </dsp:sp>
    <dsp:sp modelId="{A6DABDCB-5AAB-4572-AA78-EE59FC810505}">
      <dsp:nvSpPr>
        <dsp:cNvPr id="0" name=""/>
        <dsp:cNvSpPr/>
      </dsp:nvSpPr>
      <dsp:spPr>
        <a:xfrm rot="5400000">
          <a:off x="3914534" y="232546"/>
          <a:ext cx="1630078" cy="1630078"/>
        </a:xfrm>
        <a:prstGeom prst="pieWedge">
          <a:avLst/>
        </a:prstGeom>
        <a:solidFill>
          <a:schemeClr val="accent6">
            <a:lumMod val="60000"/>
            <a:lumOff val="4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a:solidFill>
              <a:srgbClr val="FFFFFF"/>
            </a:solidFill>
            <a:latin typeface="Arial"/>
            <a:ea typeface="+mn-ea"/>
            <a:cs typeface="Arial"/>
          </a:endParaRPr>
        </a:p>
      </dsp:txBody>
      <dsp:txXfrm rot="5400000">
        <a:off x="3914534" y="232546"/>
        <a:ext cx="1630078" cy="1630078"/>
      </dsp:txXfrm>
    </dsp:sp>
    <dsp:sp modelId="{96438B0B-ACE1-45CC-97A2-213B5D566CFC}">
      <dsp:nvSpPr>
        <dsp:cNvPr id="0" name=""/>
        <dsp:cNvSpPr/>
      </dsp:nvSpPr>
      <dsp:spPr>
        <a:xfrm rot="10800000">
          <a:off x="3932758" y="1919954"/>
          <a:ext cx="1630078" cy="1630078"/>
        </a:xfrm>
        <a:prstGeom prst="pieWedge">
          <a:avLst/>
        </a:prstGeom>
        <a:solidFill>
          <a:schemeClr val="accent6">
            <a:lumMod val="60000"/>
            <a:lumOff val="4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a:solidFill>
              <a:srgbClr val="FFFFFF"/>
            </a:solidFill>
            <a:latin typeface="Arial"/>
            <a:ea typeface="+mn-ea"/>
            <a:cs typeface="Arial"/>
          </a:endParaRPr>
        </a:p>
      </dsp:txBody>
      <dsp:txXfrm rot="10800000">
        <a:off x="3932758" y="1919954"/>
        <a:ext cx="1630078" cy="1630078"/>
      </dsp:txXfrm>
    </dsp:sp>
    <dsp:sp modelId="{6CEC676A-7B08-4F53-91C9-4C2E98F9CC41}">
      <dsp:nvSpPr>
        <dsp:cNvPr id="0" name=""/>
        <dsp:cNvSpPr/>
      </dsp:nvSpPr>
      <dsp:spPr>
        <a:xfrm rot="16200000">
          <a:off x="2186342" y="1919954"/>
          <a:ext cx="1630078" cy="1630078"/>
        </a:xfrm>
        <a:prstGeom prst="pieWedge">
          <a:avLst/>
        </a:prstGeom>
        <a:solidFill>
          <a:schemeClr val="accent6">
            <a:lumMod val="60000"/>
            <a:lumOff val="4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a:solidFill>
              <a:srgbClr val="FFFFFF"/>
            </a:solidFill>
            <a:latin typeface="Arial"/>
            <a:ea typeface="+mn-ea"/>
            <a:cs typeface="Arial"/>
          </a:endParaRPr>
        </a:p>
      </dsp:txBody>
      <dsp:txXfrm rot="16200000">
        <a:off x="2186342" y="1919954"/>
        <a:ext cx="1630078" cy="1630078"/>
      </dsp:txXfrm>
    </dsp:sp>
    <dsp:sp modelId="{4EC97E5E-0B17-49B2-ADEA-1D5C6F734BE0}">
      <dsp:nvSpPr>
        <dsp:cNvPr id="0" name=""/>
        <dsp:cNvSpPr/>
      </dsp:nvSpPr>
      <dsp:spPr>
        <a:xfrm>
          <a:off x="2736306" y="756099"/>
          <a:ext cx="2317612" cy="1966835"/>
        </a:xfrm>
        <a:prstGeom prst="circularArrow">
          <a:avLst/>
        </a:prstGeom>
        <a:solidFill>
          <a:schemeClr val="accent6">
            <a:lumMod val="40000"/>
            <a:lumOff val="6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1F3E5AFF-E089-48FC-AA27-2EEC36465571}">
      <dsp:nvSpPr>
        <dsp:cNvPr id="0" name=""/>
        <dsp:cNvSpPr/>
      </dsp:nvSpPr>
      <dsp:spPr>
        <a:xfrm rot="10800000">
          <a:off x="2736306" y="1016413"/>
          <a:ext cx="2299703" cy="1949383"/>
        </a:xfrm>
        <a:prstGeom prst="circularArrow">
          <a:avLst/>
        </a:prstGeom>
        <a:solidFill>
          <a:schemeClr val="accent6">
            <a:lumMod val="40000"/>
            <a:lumOff val="60000"/>
          </a:scheme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B0C4F6-02AE-4D54-B288-E616FB3B084C}">
      <dsp:nvSpPr>
        <dsp:cNvPr id="0" name=""/>
        <dsp:cNvSpPr/>
      </dsp:nvSpPr>
      <dsp:spPr>
        <a:xfrm>
          <a:off x="846137" y="0"/>
          <a:ext cx="4403725" cy="4403725"/>
        </a:xfrm>
        <a:prstGeom prst="ellipse">
          <a:avLst/>
        </a:prstGeom>
        <a:solidFill>
          <a:srgbClr val="EBB70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b="1" kern="1200" dirty="0">
            <a:solidFill>
              <a:srgbClr val="FFFFFF"/>
            </a:solidFill>
            <a:latin typeface="Arial"/>
            <a:ea typeface="+mn-ea"/>
            <a:cs typeface="Arial"/>
          </a:endParaRPr>
        </a:p>
      </dsp:txBody>
      <dsp:txXfrm>
        <a:off x="2222301" y="220186"/>
        <a:ext cx="1651396" cy="440372"/>
      </dsp:txXfrm>
    </dsp:sp>
    <dsp:sp modelId="{1C38D264-C335-48E7-B072-28920F6CDDA3}">
      <dsp:nvSpPr>
        <dsp:cNvPr id="0" name=""/>
        <dsp:cNvSpPr/>
      </dsp:nvSpPr>
      <dsp:spPr>
        <a:xfrm>
          <a:off x="1176416" y="660558"/>
          <a:ext cx="3743166" cy="3743166"/>
        </a:xfrm>
        <a:prstGeom prst="ellipse">
          <a:avLst/>
        </a:prstGeom>
        <a:solidFill>
          <a:srgbClr val="F0C94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b="1" kern="1200" dirty="0">
            <a:solidFill>
              <a:srgbClr val="FFFFFF"/>
            </a:solidFill>
            <a:latin typeface="Arial"/>
            <a:ea typeface="+mn-ea"/>
            <a:cs typeface="Arial"/>
          </a:endParaRPr>
        </a:p>
      </dsp:txBody>
      <dsp:txXfrm>
        <a:off x="2240879" y="875790"/>
        <a:ext cx="1614240" cy="430464"/>
      </dsp:txXfrm>
    </dsp:sp>
    <dsp:sp modelId="{06817CCA-CB9B-4368-9FB9-0D8442BC834C}">
      <dsp:nvSpPr>
        <dsp:cNvPr id="0" name=""/>
        <dsp:cNvSpPr/>
      </dsp:nvSpPr>
      <dsp:spPr>
        <a:xfrm>
          <a:off x="1506696" y="1321117"/>
          <a:ext cx="3082607" cy="3082607"/>
        </a:xfrm>
        <a:prstGeom prst="ellipse">
          <a:avLst/>
        </a:prstGeom>
        <a:solidFill>
          <a:srgbClr val="F5DB7E"/>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endParaRPr lang="en-US" sz="1500" kern="1200" dirty="0">
            <a:solidFill>
              <a:srgbClr val="FFFFFF"/>
            </a:solidFill>
            <a:latin typeface="Arial"/>
            <a:ea typeface="+mn-ea"/>
            <a:cs typeface="Arial"/>
          </a:endParaRPr>
        </a:p>
      </dsp:txBody>
      <dsp:txXfrm>
        <a:off x="2250375" y="1533817"/>
        <a:ext cx="1595249" cy="425399"/>
      </dsp:txXfrm>
    </dsp:sp>
    <dsp:sp modelId="{7E2A066A-28A0-49F9-9231-B9DAA8E80AF5}">
      <dsp:nvSpPr>
        <dsp:cNvPr id="0" name=""/>
        <dsp:cNvSpPr/>
      </dsp:nvSpPr>
      <dsp:spPr>
        <a:xfrm>
          <a:off x="1836975" y="1981676"/>
          <a:ext cx="2422048" cy="2422048"/>
        </a:xfrm>
        <a:prstGeom prst="ellipse">
          <a:avLst/>
        </a:prstGeom>
        <a:solidFill>
          <a:srgbClr val="FAEDBF"/>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a:solidFill>
              <a:srgbClr val="FFFFFF"/>
            </a:solidFill>
            <a:latin typeface="Arial"/>
            <a:ea typeface="+mn-ea"/>
            <a:cs typeface="Arial"/>
          </a:endParaRPr>
        </a:p>
      </dsp:txBody>
      <dsp:txXfrm>
        <a:off x="2394046" y="2199660"/>
        <a:ext cx="1307906" cy="435968"/>
      </dsp:txXfrm>
    </dsp:sp>
    <dsp:sp modelId="{96CAB5BD-B0D5-4614-896D-ED09A678E22C}">
      <dsp:nvSpPr>
        <dsp:cNvPr id="0" name=""/>
        <dsp:cNvSpPr/>
      </dsp:nvSpPr>
      <dsp:spPr>
        <a:xfrm>
          <a:off x="2167255" y="2642235"/>
          <a:ext cx="1761490" cy="1761490"/>
        </a:xfrm>
        <a:prstGeom prst="ellipse">
          <a:avLst/>
        </a:prstGeom>
        <a:solidFill>
          <a:srgbClr val="FDF8E5"/>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b="1" kern="1200" dirty="0">
            <a:solidFill>
              <a:srgbClr val="FFFFFF"/>
            </a:solidFill>
            <a:latin typeface="Arial"/>
            <a:ea typeface="+mn-ea"/>
            <a:cs typeface="Arial"/>
          </a:endParaRPr>
        </a:p>
      </dsp:txBody>
      <dsp:txXfrm>
        <a:off x="2425219" y="3082607"/>
        <a:ext cx="1245561" cy="880745"/>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889626" cy="495696"/>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777902" y="0"/>
            <a:ext cx="2889626" cy="495696"/>
          </a:xfrm>
          <a:prstGeom prst="rect">
            <a:avLst/>
          </a:prstGeom>
        </p:spPr>
        <p:txBody>
          <a:bodyPr vert="horz" lIns="91440" tIns="45720" rIns="91440" bIns="45720" rtlCol="0"/>
          <a:lstStyle>
            <a:lvl1pPr algn="r">
              <a:defRPr sz="1200"/>
            </a:lvl1pPr>
          </a:lstStyle>
          <a:p>
            <a:fld id="{D7AA9756-5EAB-4124-AA44-810D2709A658}" type="datetimeFigureOut">
              <a:rPr lang="en-GB" smtClean="0"/>
              <a:pPr/>
              <a:t>06/05/2013</a:t>
            </a:fld>
            <a:endParaRPr lang="en-GB"/>
          </a:p>
        </p:txBody>
      </p:sp>
      <p:sp>
        <p:nvSpPr>
          <p:cNvPr id="4" name="Fußzeilenplatzhalter 3"/>
          <p:cNvSpPr>
            <a:spLocks noGrp="1"/>
          </p:cNvSpPr>
          <p:nvPr>
            <p:ph type="ftr" sz="quarter" idx="2"/>
          </p:nvPr>
        </p:nvSpPr>
        <p:spPr>
          <a:xfrm>
            <a:off x="1" y="9429354"/>
            <a:ext cx="2889626" cy="495696"/>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777902" y="9429354"/>
            <a:ext cx="2889626" cy="495696"/>
          </a:xfrm>
          <a:prstGeom prst="rect">
            <a:avLst/>
          </a:prstGeom>
        </p:spPr>
        <p:txBody>
          <a:bodyPr vert="horz" lIns="91440" tIns="45720" rIns="91440" bIns="45720" rtlCol="0" anchor="b"/>
          <a:lstStyle>
            <a:lvl1pPr algn="r">
              <a:defRPr sz="1200"/>
            </a:lvl1pPr>
          </a:lstStyle>
          <a:p>
            <a:fld id="{7A51900F-06B3-42F7-831F-A603869132F5}" type="slidenum">
              <a:rPr lang="en-GB" smtClean="0"/>
              <a:pPr/>
              <a:t>‹Nr.›</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888646" cy="497333"/>
          </a:xfrm>
          <a:prstGeom prst="rect">
            <a:avLst/>
          </a:prstGeom>
          <a:noFill/>
          <a:ln w="9525">
            <a:noFill/>
            <a:miter lim="800000"/>
            <a:headEnd/>
            <a:tailEnd/>
          </a:ln>
        </p:spPr>
        <p:txBody>
          <a:bodyPr vert="horz" wrap="square" lIns="91088" tIns="45543" rIns="91088" bIns="45543" numCol="1" anchor="t" anchorCtr="0" compatLnSpc="1">
            <a:prstTxWarp prst="textNoShape">
              <a:avLst/>
            </a:prstTxWarp>
          </a:bodyPr>
          <a:lstStyle>
            <a:lvl1pPr>
              <a:spcBef>
                <a:spcPct val="0"/>
              </a:spcBef>
              <a:defRPr sz="1300"/>
            </a:lvl1pPr>
          </a:lstStyle>
          <a:p>
            <a:pPr>
              <a:defRPr/>
            </a:pPr>
            <a:endParaRPr lang="en-GB"/>
          </a:p>
        </p:txBody>
      </p:sp>
      <p:sp>
        <p:nvSpPr>
          <p:cNvPr id="3075" name="Rectangle 3"/>
          <p:cNvSpPr>
            <a:spLocks noGrp="1" noChangeArrowheads="1"/>
          </p:cNvSpPr>
          <p:nvPr>
            <p:ph type="dt" idx="1"/>
          </p:nvPr>
        </p:nvSpPr>
        <p:spPr bwMode="auto">
          <a:xfrm>
            <a:off x="3778951" y="1"/>
            <a:ext cx="2888646" cy="497333"/>
          </a:xfrm>
          <a:prstGeom prst="rect">
            <a:avLst/>
          </a:prstGeom>
          <a:noFill/>
          <a:ln w="9525">
            <a:noFill/>
            <a:miter lim="800000"/>
            <a:headEnd/>
            <a:tailEnd/>
          </a:ln>
        </p:spPr>
        <p:txBody>
          <a:bodyPr vert="horz" wrap="square" lIns="91088" tIns="45543" rIns="91088" bIns="45543" numCol="1" anchor="t" anchorCtr="0" compatLnSpc="1">
            <a:prstTxWarp prst="textNoShape">
              <a:avLst/>
            </a:prstTxWarp>
          </a:bodyPr>
          <a:lstStyle>
            <a:lvl1pPr algn="r">
              <a:spcBef>
                <a:spcPct val="0"/>
              </a:spcBef>
              <a:defRPr sz="1300"/>
            </a:lvl1pPr>
          </a:lstStyle>
          <a:p>
            <a:pPr>
              <a:defRPr/>
            </a:pPr>
            <a:endParaRPr lang="en-GB"/>
          </a:p>
        </p:txBody>
      </p:sp>
      <p:sp>
        <p:nvSpPr>
          <p:cNvPr id="31748" name="Rectangle 4"/>
          <p:cNvSpPr>
            <a:spLocks noGrp="1" noRot="1" noChangeAspect="1" noChangeArrowheads="1" noTextEdit="1"/>
          </p:cNvSpPr>
          <p:nvPr>
            <p:ph type="sldImg" idx="2"/>
          </p:nvPr>
        </p:nvSpPr>
        <p:spPr bwMode="auto">
          <a:xfrm>
            <a:off x="854075" y="741363"/>
            <a:ext cx="4964113" cy="37242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66611" y="4716193"/>
            <a:ext cx="5335867" cy="4468296"/>
          </a:xfrm>
          <a:prstGeom prst="rect">
            <a:avLst/>
          </a:prstGeom>
          <a:noFill/>
          <a:ln w="9525">
            <a:noFill/>
            <a:miter lim="800000"/>
            <a:headEnd/>
            <a:tailEnd/>
          </a:ln>
        </p:spPr>
        <p:txBody>
          <a:bodyPr vert="horz" wrap="square" lIns="91088" tIns="45543" rIns="91088" bIns="4554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427765"/>
            <a:ext cx="2888646" cy="497333"/>
          </a:xfrm>
          <a:prstGeom prst="rect">
            <a:avLst/>
          </a:prstGeom>
          <a:noFill/>
          <a:ln w="9525">
            <a:noFill/>
            <a:miter lim="800000"/>
            <a:headEnd/>
            <a:tailEnd/>
          </a:ln>
        </p:spPr>
        <p:txBody>
          <a:bodyPr vert="horz" wrap="square" lIns="91088" tIns="45543" rIns="91088" bIns="45543" numCol="1" anchor="b" anchorCtr="0" compatLnSpc="1">
            <a:prstTxWarp prst="textNoShape">
              <a:avLst/>
            </a:prstTxWarp>
          </a:bodyPr>
          <a:lstStyle>
            <a:lvl1pPr>
              <a:spcBef>
                <a:spcPct val="0"/>
              </a:spcBef>
              <a:defRPr sz="1300"/>
            </a:lvl1pPr>
          </a:lstStyle>
          <a:p>
            <a:pPr>
              <a:defRPr/>
            </a:pPr>
            <a:endParaRPr lang="en-GB"/>
          </a:p>
        </p:txBody>
      </p:sp>
      <p:sp>
        <p:nvSpPr>
          <p:cNvPr id="3079" name="Rectangle 7"/>
          <p:cNvSpPr>
            <a:spLocks noGrp="1" noChangeArrowheads="1"/>
          </p:cNvSpPr>
          <p:nvPr>
            <p:ph type="sldNum" sz="quarter" idx="5"/>
          </p:nvPr>
        </p:nvSpPr>
        <p:spPr bwMode="auto">
          <a:xfrm>
            <a:off x="3778951" y="9427765"/>
            <a:ext cx="2888646" cy="497333"/>
          </a:xfrm>
          <a:prstGeom prst="rect">
            <a:avLst/>
          </a:prstGeom>
          <a:noFill/>
          <a:ln w="9525">
            <a:noFill/>
            <a:miter lim="800000"/>
            <a:headEnd/>
            <a:tailEnd/>
          </a:ln>
        </p:spPr>
        <p:txBody>
          <a:bodyPr vert="horz" wrap="square" lIns="91088" tIns="45543" rIns="91088" bIns="45543" numCol="1" anchor="b" anchorCtr="0" compatLnSpc="1">
            <a:prstTxWarp prst="textNoShape">
              <a:avLst/>
            </a:prstTxWarp>
          </a:bodyPr>
          <a:lstStyle>
            <a:lvl1pPr algn="r">
              <a:spcBef>
                <a:spcPct val="0"/>
              </a:spcBef>
              <a:defRPr sz="1300"/>
            </a:lvl1pPr>
          </a:lstStyle>
          <a:p>
            <a:pPr>
              <a:defRPr/>
            </a:pPr>
            <a:fld id="{3B4434C0-3FCC-4718-89C8-0752B874EF19}"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4EE2DC4-3C50-455B-9975-85A8B27358B3}" type="slidenum">
              <a:rPr lang="en-GB" smtClean="0"/>
              <a:pPr/>
              <a:t>0</a:t>
            </a:fld>
            <a:endParaRPr lang="en-GB"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4075" y="744538"/>
            <a:ext cx="4960938" cy="3722687"/>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6B99B2D7-E775-483F-A270-7847E1538E5E}" type="slidenum">
              <a:rPr lang="de-DE" smtClean="0"/>
              <a:pPr/>
              <a:t>3</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4075" y="741363"/>
            <a:ext cx="4964113" cy="3724275"/>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pPr>
              <a:defRPr/>
            </a:pPr>
            <a:fld id="{3B4434C0-3FCC-4718-89C8-0752B874EF19}" type="slidenum">
              <a:rPr lang="en-GB" smtClean="0"/>
              <a:pPr>
                <a:defRPr/>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1C69479D-7A00-41CA-AD54-0C02E2DF5E70}" type="slidenum">
              <a:rPr lang="de-DE" smtClean="0">
                <a:latin typeface="Arial" pitchFamily="34" charset="0"/>
                <a:cs typeface="Arial" pitchFamily="34" charset="0"/>
              </a:rPr>
              <a:pPr/>
              <a:t>10</a:t>
            </a:fld>
            <a:endParaRPr lang="de-DE" smtClean="0">
              <a:latin typeface="Arial" pitchFamily="34" charset="0"/>
              <a:cs typeface="Arial" pitchFamily="34" charset="0"/>
            </a:endParaRPr>
          </a:p>
        </p:txBody>
      </p:sp>
      <p:sp>
        <p:nvSpPr>
          <p:cNvPr id="169987" name="Slide Image Placeholder 1"/>
          <p:cNvSpPr>
            <a:spLocks noGrp="1" noRot="1" noChangeAspect="1" noTextEdit="1"/>
          </p:cNvSpPr>
          <p:nvPr>
            <p:ph type="sldImg"/>
          </p:nvPr>
        </p:nvSpPr>
        <p:spPr>
          <a:xfrm>
            <a:off x="855663" y="744538"/>
            <a:ext cx="4960937" cy="3721100"/>
          </a:xfrm>
          <a:ln/>
        </p:spPr>
      </p:sp>
      <p:sp>
        <p:nvSpPr>
          <p:cNvPr id="169988" name="Notes Placeholder 2"/>
          <p:cNvSpPr>
            <a:spLocks noGrp="1"/>
          </p:cNvSpPr>
          <p:nvPr>
            <p:ph type="body" idx="1"/>
          </p:nvPr>
        </p:nvSpPr>
        <p:spPr>
          <a:noFill/>
          <a:ln/>
        </p:spPr>
        <p:txBody>
          <a:bodyPr lIns="91297" tIns="45647" rIns="91297" bIns="45647"/>
          <a:lstStyle/>
          <a:p>
            <a:pPr eaLnBrk="1" hangingPunct="1"/>
            <a:endParaRPr lang="en-US" smtClean="0">
              <a:latin typeface="Arial" pitchFamily="34" charset="0"/>
            </a:endParaRPr>
          </a:p>
        </p:txBody>
      </p:sp>
      <p:sp>
        <p:nvSpPr>
          <p:cNvPr id="169989" name="Slide Number Placeholder 3"/>
          <p:cNvSpPr txBox="1">
            <a:spLocks noGrp="1"/>
          </p:cNvSpPr>
          <p:nvPr/>
        </p:nvSpPr>
        <p:spPr bwMode="auto">
          <a:xfrm>
            <a:off x="3778424" y="9428166"/>
            <a:ext cx="2889108" cy="496886"/>
          </a:xfrm>
          <a:prstGeom prst="rect">
            <a:avLst/>
          </a:prstGeom>
          <a:noFill/>
          <a:ln w="9525">
            <a:noFill/>
            <a:miter lim="800000"/>
            <a:headEnd/>
            <a:tailEnd/>
          </a:ln>
        </p:spPr>
        <p:txBody>
          <a:bodyPr lIns="91297" tIns="45647" rIns="91297" bIns="45647" anchor="b"/>
          <a:lstStyle/>
          <a:p>
            <a:pPr algn="r" defTabSz="883351"/>
            <a:fld id="{F7A5648A-91F3-4009-9E4C-85D11A3063B4}" type="slidenum">
              <a:rPr lang="en-GB" sz="1300"/>
              <a:pPr algn="r" defTabSz="883351"/>
              <a:t>10</a:t>
            </a:fld>
            <a:endParaRPr lang="en-GB" sz="13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4" name="Picture 13" descr="OFFICE LADY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7" name="Freeform 12"/>
          <p:cNvSpPr>
            <a:spLocks noChangeAspect="1"/>
          </p:cNvSpPr>
          <p:nvPr userDrawn="1"/>
        </p:nvSpPr>
        <p:spPr bwMode="gray">
          <a:xfrm>
            <a:off x="2"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dirty="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dirty="0" smtClean="0"/>
              <a:t>Click to edit Master subtitle style</a:t>
            </a:r>
            <a:endParaRPr lang="en-GB" noProof="0" dirty="0"/>
          </a:p>
        </p:txBody>
      </p:sp>
      <p:pic>
        <p:nvPicPr>
          <p:cNvPr id="9" name="Grafik 8" descr="KPMG_Plus_Strapline_NormalUse_White.png"/>
          <p:cNvPicPr>
            <a:picLocks noChangeAspect="1"/>
          </p:cNvPicPr>
          <p:nvPr userDrawn="1"/>
        </p:nvPicPr>
        <p:blipFill>
          <a:blip r:embed="rId3" cstate="print"/>
          <a:stretch>
            <a:fillRect/>
          </a:stretch>
        </p:blipFill>
        <p:spPr>
          <a:xfrm>
            <a:off x="61565" y="27062"/>
            <a:ext cx="2804126" cy="152057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6" name="Chart Placeholder 5"/>
          <p:cNvSpPr>
            <a:spLocks noGrp="1"/>
          </p:cNvSpPr>
          <p:nvPr>
            <p:ph type="chart" sz="quarter" idx="12"/>
          </p:nvPr>
        </p:nvSpPr>
        <p:spPr bwMode="gray">
          <a:xfrm>
            <a:off x="179390" y="1125538"/>
            <a:ext cx="4248150" cy="4967287"/>
          </a:xfrm>
        </p:spPr>
        <p:txBody>
          <a:bodyPr anchor="ctr"/>
          <a:lstStyle>
            <a:lvl1pPr algn="ctr">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able Placeholder 6"/>
          <p:cNvSpPr>
            <a:spLocks noGrp="1"/>
          </p:cNvSpPr>
          <p:nvPr>
            <p:ph type="tbl" sz="quarter" idx="12"/>
          </p:nvPr>
        </p:nvSpPr>
        <p:spPr bwMode="gray">
          <a:xfrm>
            <a:off x="179390" y="1125538"/>
            <a:ext cx="4248150" cy="4967287"/>
          </a:xfrm>
        </p:spPr>
        <p:txBody>
          <a:bodyPr anchor="ctr"/>
          <a:lstStyle>
            <a:lvl1pPr algn="ctr">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9"/>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ext Placeholder 4"/>
          <p:cNvSpPr>
            <a:spLocks noGrp="1"/>
          </p:cNvSpPr>
          <p:nvPr>
            <p:ph type="body" sz="quarter" idx="11"/>
          </p:nvPr>
        </p:nvSpPr>
        <p:spPr bwMode="gray">
          <a:xfrm>
            <a:off x="179512" y="3717136"/>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6"/>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8" name="Chart Placeholder 7"/>
          <p:cNvSpPr>
            <a:spLocks noGrp="1"/>
          </p:cNvSpPr>
          <p:nvPr>
            <p:ph type="chart" sz="quarter" idx="12"/>
          </p:nvPr>
        </p:nvSpPr>
        <p:spPr bwMode="gray">
          <a:xfrm>
            <a:off x="179390" y="1125538"/>
            <a:ext cx="8713787" cy="2374900"/>
          </a:xfrm>
        </p:spPr>
        <p:txBody>
          <a:bodyPr anchor="ctr"/>
          <a:lstStyle>
            <a:lvl1pPr algn="ctr">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5" y="1125542"/>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2" name="Text Placeholder 20"/>
          <p:cNvSpPr>
            <a:spLocks noGrp="1"/>
          </p:cNvSpPr>
          <p:nvPr>
            <p:ph type="body" sz="quarter" idx="26"/>
          </p:nvPr>
        </p:nvSpPr>
        <p:spPr bwMode="gray">
          <a:xfrm>
            <a:off x="179390" y="1125542"/>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3" name="Text Placeholder 20"/>
          <p:cNvSpPr>
            <a:spLocks noGrp="1"/>
          </p:cNvSpPr>
          <p:nvPr>
            <p:ph type="body" sz="quarter" idx="28"/>
          </p:nvPr>
        </p:nvSpPr>
        <p:spPr bwMode="gray">
          <a:xfrm>
            <a:off x="4643440" y="1125542"/>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4" name="Text Placeholder 20"/>
          <p:cNvSpPr>
            <a:spLocks noGrp="1"/>
          </p:cNvSpPr>
          <p:nvPr>
            <p:ph type="body" sz="quarter" idx="29"/>
          </p:nvPr>
        </p:nvSpPr>
        <p:spPr bwMode="gray">
          <a:xfrm>
            <a:off x="6877051" y="1125542"/>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6" name="Title 5"/>
          <p:cNvSpPr>
            <a:spLocks noGrp="1"/>
          </p:cNvSpPr>
          <p:nvPr>
            <p:ph type="title"/>
          </p:nvPr>
        </p:nvSpPr>
        <p:spPr bwMode="gray"/>
        <p:txBody>
          <a:bodyPr/>
          <a:lstStyle/>
          <a:p>
            <a:pPr lvl="0"/>
            <a:r>
              <a:rPr lang="en-US" dirty="0" smtClean="0"/>
              <a:t>Click to edit Master title style</a:t>
            </a:r>
            <a:endParaRPr lang="en-GB" dirty="0"/>
          </a:p>
        </p:txBody>
      </p:sp>
      <p:sp>
        <p:nvSpPr>
          <p:cNvPr id="30" name="Text Placeholder 29"/>
          <p:cNvSpPr>
            <a:spLocks noGrp="1"/>
          </p:cNvSpPr>
          <p:nvPr>
            <p:ph type="body" sz="quarter" idx="13"/>
          </p:nvPr>
        </p:nvSpPr>
        <p:spPr bwMode="gray">
          <a:xfrm>
            <a:off x="179390"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1" name="Text Placeholder 29"/>
          <p:cNvSpPr>
            <a:spLocks noGrp="1"/>
          </p:cNvSpPr>
          <p:nvPr>
            <p:ph type="body" sz="quarter" idx="14"/>
          </p:nvPr>
        </p:nvSpPr>
        <p:spPr bwMode="gray">
          <a:xfrm>
            <a:off x="2417278"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Text Placeholder 29"/>
          <p:cNvSpPr>
            <a:spLocks noGrp="1"/>
          </p:cNvSpPr>
          <p:nvPr>
            <p:ph type="body" sz="quarter" idx="15"/>
          </p:nvPr>
        </p:nvSpPr>
        <p:spPr bwMode="gray">
          <a:xfrm>
            <a:off x="4609493"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3" name="Text Placeholder 29"/>
          <p:cNvSpPr>
            <a:spLocks noGrp="1"/>
          </p:cNvSpPr>
          <p:nvPr>
            <p:ph type="body" sz="quarter" idx="16"/>
          </p:nvPr>
        </p:nvSpPr>
        <p:spPr bwMode="gray">
          <a:xfrm>
            <a:off x="6877052"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dirty="0"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7" name="Text Placeholder 29"/>
          <p:cNvSpPr>
            <a:spLocks noGrp="1"/>
          </p:cNvSpPr>
          <p:nvPr>
            <p:ph type="body" sz="quarter" idx="14"/>
          </p:nvPr>
        </p:nvSpPr>
        <p:spPr bwMode="gray">
          <a:xfrm>
            <a:off x="1958941" y="1916113"/>
            <a:ext cx="1595575" cy="4176712"/>
          </a:xfrm>
        </p:spPr>
        <p:txBody>
          <a:bodyPr>
            <a:no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8" name="Text Placeholder 29"/>
          <p:cNvSpPr>
            <a:spLocks noGrp="1"/>
          </p:cNvSpPr>
          <p:nvPr>
            <p:ph type="body" sz="quarter" idx="15"/>
          </p:nvPr>
        </p:nvSpPr>
        <p:spPr bwMode="gray">
          <a:xfrm>
            <a:off x="3738496" y="1916113"/>
            <a:ext cx="1595575" cy="4176712"/>
          </a:xfrm>
        </p:spPr>
        <p:txBody>
          <a:bodyPr>
            <a:no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0" name="Text Placeholder 29"/>
          <p:cNvSpPr>
            <a:spLocks noGrp="1"/>
          </p:cNvSpPr>
          <p:nvPr>
            <p:ph type="body" sz="quarter" idx="16"/>
          </p:nvPr>
        </p:nvSpPr>
        <p:spPr bwMode="gray">
          <a:xfrm>
            <a:off x="5518049" y="1916113"/>
            <a:ext cx="1595575" cy="4176712"/>
          </a:xfrm>
        </p:spPr>
        <p:txBody>
          <a:bodyPr>
            <a:no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7" name="Text Placeholder 29"/>
          <p:cNvSpPr>
            <a:spLocks noGrp="1"/>
          </p:cNvSpPr>
          <p:nvPr>
            <p:ph type="body" sz="quarter" idx="17"/>
          </p:nvPr>
        </p:nvSpPr>
        <p:spPr bwMode="gray">
          <a:xfrm>
            <a:off x="7297602" y="1916113"/>
            <a:ext cx="1595575" cy="4176712"/>
          </a:xfrm>
        </p:spPr>
        <p:txBody>
          <a:bodyPr>
            <a:no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4" name="Text Placeholder 20"/>
          <p:cNvSpPr>
            <a:spLocks noGrp="1"/>
          </p:cNvSpPr>
          <p:nvPr>
            <p:ph type="body" sz="quarter" idx="27"/>
          </p:nvPr>
        </p:nvSpPr>
        <p:spPr bwMode="gray">
          <a:xfrm>
            <a:off x="1958941" y="1125542"/>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5" name="Text Placeholder 20"/>
          <p:cNvSpPr>
            <a:spLocks noGrp="1"/>
          </p:cNvSpPr>
          <p:nvPr>
            <p:ph type="body" sz="quarter" idx="26"/>
          </p:nvPr>
        </p:nvSpPr>
        <p:spPr bwMode="gray">
          <a:xfrm>
            <a:off x="179389" y="1125542"/>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6" name="Text Placeholder 20"/>
          <p:cNvSpPr>
            <a:spLocks noGrp="1"/>
          </p:cNvSpPr>
          <p:nvPr>
            <p:ph type="body" sz="quarter" idx="28"/>
          </p:nvPr>
        </p:nvSpPr>
        <p:spPr bwMode="gray">
          <a:xfrm>
            <a:off x="3738494" y="1125542"/>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9"/>
          </p:nvPr>
        </p:nvSpPr>
        <p:spPr bwMode="gray">
          <a:xfrm>
            <a:off x="5518047" y="1125542"/>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9" name="Text Placeholder 20"/>
          <p:cNvSpPr>
            <a:spLocks noGrp="1"/>
          </p:cNvSpPr>
          <p:nvPr>
            <p:ph type="body" sz="quarter" idx="30"/>
          </p:nvPr>
        </p:nvSpPr>
        <p:spPr bwMode="gray">
          <a:xfrm>
            <a:off x="7297600" y="1125542"/>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3"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3"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60"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60"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r>
              <a:rPr lang="en-GB" dirty="0" smtClean="0"/>
              <a:t>Text</a:t>
            </a:r>
            <a:endParaRPr lang="en-GB" dirty="0"/>
          </a:p>
        </p:txBody>
      </p:sp>
      <p:sp>
        <p:nvSpPr>
          <p:cNvPr id="29" name="Text Placeholder 20"/>
          <p:cNvSpPr>
            <a:spLocks noGrp="1"/>
          </p:cNvSpPr>
          <p:nvPr>
            <p:ph type="body" sz="quarter" idx="22"/>
          </p:nvPr>
        </p:nvSpPr>
        <p:spPr bwMode="gray">
          <a:xfrm>
            <a:off x="179390"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 name="Text Placeholder 20"/>
          <p:cNvSpPr>
            <a:spLocks noGrp="1"/>
          </p:cNvSpPr>
          <p:nvPr>
            <p:ph type="body" sz="quarter" idx="23"/>
          </p:nvPr>
        </p:nvSpPr>
        <p:spPr bwMode="gray">
          <a:xfrm>
            <a:off x="179390"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5" name="Text Placeholder 20"/>
          <p:cNvSpPr>
            <a:spLocks noGrp="1"/>
          </p:cNvSpPr>
          <p:nvPr>
            <p:ph type="body" sz="quarter" idx="26"/>
          </p:nvPr>
        </p:nvSpPr>
        <p:spPr bwMode="gray">
          <a:xfrm>
            <a:off x="179390" y="1125542"/>
            <a:ext cx="332302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6" name="Text Placeholder 20"/>
          <p:cNvSpPr>
            <a:spLocks noGrp="1"/>
          </p:cNvSpPr>
          <p:nvPr>
            <p:ph type="body" sz="quarter" idx="27"/>
          </p:nvPr>
        </p:nvSpPr>
        <p:spPr bwMode="gray">
          <a:xfrm>
            <a:off x="5570153" y="1125542"/>
            <a:ext cx="332302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7" name="Text Placeholder 20"/>
          <p:cNvSpPr>
            <a:spLocks noGrp="1"/>
          </p:cNvSpPr>
          <p:nvPr>
            <p:ph type="body" sz="quarter" idx="28"/>
          </p:nvPr>
        </p:nvSpPr>
        <p:spPr bwMode="gray">
          <a:xfrm>
            <a:off x="179390" y="3716339"/>
            <a:ext cx="332302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3" name="Text Placeholder 20"/>
          <p:cNvSpPr>
            <a:spLocks noGrp="1"/>
          </p:cNvSpPr>
          <p:nvPr>
            <p:ph type="body" sz="quarter" idx="22"/>
          </p:nvPr>
        </p:nvSpPr>
        <p:spPr bwMode="gray">
          <a:xfrm>
            <a:off x="4639164"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9" name="Text Placeholder 20"/>
          <p:cNvSpPr>
            <a:spLocks noGrp="1"/>
          </p:cNvSpPr>
          <p:nvPr>
            <p:ph type="body" sz="quarter" idx="26"/>
          </p:nvPr>
        </p:nvSpPr>
        <p:spPr bwMode="gray">
          <a:xfrm>
            <a:off x="173526" y="1125542"/>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4" y="1125542"/>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3" name="Text Placeholder 20"/>
          <p:cNvSpPr>
            <a:spLocks noGrp="1"/>
          </p:cNvSpPr>
          <p:nvPr>
            <p:ph type="body" sz="quarter" idx="22"/>
          </p:nvPr>
        </p:nvSpPr>
        <p:spPr bwMode="gray">
          <a:xfrm>
            <a:off x="4639164"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Text Placeholder 20"/>
          <p:cNvSpPr>
            <a:spLocks noGrp="1"/>
          </p:cNvSpPr>
          <p:nvPr>
            <p:ph type="body" sz="quarter" idx="24"/>
          </p:nvPr>
        </p:nvSpPr>
        <p:spPr bwMode="gray">
          <a:xfrm>
            <a:off x="4639164"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 name="Text Placeholder 20"/>
          <p:cNvSpPr>
            <a:spLocks noGrp="1"/>
          </p:cNvSpPr>
          <p:nvPr>
            <p:ph type="body" sz="quarter" idx="26"/>
          </p:nvPr>
        </p:nvSpPr>
        <p:spPr bwMode="gray">
          <a:xfrm>
            <a:off x="173526" y="1125542"/>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4" y="1125542"/>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2" name="Text Placeholder 20"/>
          <p:cNvSpPr>
            <a:spLocks noGrp="1"/>
          </p:cNvSpPr>
          <p:nvPr>
            <p:ph type="body" sz="quarter" idx="29"/>
          </p:nvPr>
        </p:nvSpPr>
        <p:spPr bwMode="gray">
          <a:xfrm>
            <a:off x="4639164" y="3716339"/>
            <a:ext cx="4254012" cy="359817"/>
          </a:xfrm>
          <a:solidFill>
            <a:srgbClr val="409DAD"/>
          </a:solidFill>
          <a:ln w="12700">
            <a:solidFill>
              <a:srgbClr val="409DAD"/>
            </a:solidFill>
          </a:ln>
        </p:spPr>
        <p:txBody>
          <a:bodyPr vert="horz" lIns="0" tIns="0" rIns="0" bIns="0" rtlCol="0" anchor="ctr" anchorCtr="1">
            <a:no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2"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2" y="1556792"/>
            <a:ext cx="3461923" cy="2016224"/>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7" name="Text Placeholder 16"/>
          <p:cNvSpPr>
            <a:spLocks noGrp="1"/>
          </p:cNvSpPr>
          <p:nvPr>
            <p:ph type="body" sz="quarter" idx="10"/>
          </p:nvPr>
        </p:nvSpPr>
        <p:spPr bwMode="gray">
          <a:xfrm>
            <a:off x="324002" y="3789044"/>
            <a:ext cx="3029875" cy="1079823"/>
          </a:xfrm>
          <a:noFill/>
          <a:ln w="9525">
            <a:noFill/>
            <a:miter lim="800000"/>
            <a:headEnd/>
            <a:tailEnd/>
          </a:ln>
        </p:spPr>
        <p:txBody>
          <a:bodyPr vert="horz" wrap="square" lIns="0" tIns="0" rIns="0" bIns="0" numCol="1" anchor="t" anchorCtr="0" compatLnSpc="1">
            <a:prstTxWarp prst="textNoShape">
              <a:avLst/>
            </a:prstTxWarp>
            <a:no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2" name="Group 19"/>
          <p:cNvGrpSpPr>
            <a:grpSpLocks/>
          </p:cNvGrpSpPr>
          <p:nvPr userDrawn="1"/>
        </p:nvGrpSpPr>
        <p:grpSpPr bwMode="gray">
          <a:xfrm>
            <a:off x="128466" y="0"/>
            <a:ext cx="2735263" cy="1530350"/>
            <a:chOff x="68" y="0"/>
            <a:chExt cx="1723" cy="964"/>
          </a:xfrm>
        </p:grpSpPr>
        <p:sp>
          <p:nvSpPr>
            <p:cNvPr id="1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endParaRPr lang="en-GB" dirty="0"/>
          </a:p>
        </p:txBody>
      </p:sp>
      <p:sp>
        <p:nvSpPr>
          <p:cNvPr id="28" name="Text Placeholder 17"/>
          <p:cNvSpPr>
            <a:spLocks noGrp="1"/>
          </p:cNvSpPr>
          <p:nvPr>
            <p:ph type="body" sz="quarter" idx="20"/>
          </p:nvPr>
        </p:nvSpPr>
        <p:spPr bwMode="gray">
          <a:xfrm>
            <a:off x="6168751" y="3716339"/>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Chart Placeholder 31"/>
          <p:cNvSpPr>
            <a:spLocks noGrp="1"/>
          </p:cNvSpPr>
          <p:nvPr>
            <p:ph type="chart" sz="quarter" idx="21"/>
          </p:nvPr>
        </p:nvSpPr>
        <p:spPr bwMode="gray">
          <a:xfrm>
            <a:off x="6167254" y="1125538"/>
            <a:ext cx="2724700" cy="2376488"/>
          </a:xfrm>
        </p:spPr>
        <p:txBody>
          <a:bodyPr/>
          <a:lstStyle/>
          <a:p>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endParaRPr lang="en-GB" dirty="0"/>
          </a:p>
        </p:txBody>
      </p:sp>
      <p:sp>
        <p:nvSpPr>
          <p:cNvPr id="18" name="Text Placeholder 17"/>
          <p:cNvSpPr>
            <a:spLocks noGrp="1"/>
          </p:cNvSpPr>
          <p:nvPr>
            <p:ph type="body" sz="quarter" idx="16"/>
          </p:nvPr>
        </p:nvSpPr>
        <p:spPr bwMode="gray">
          <a:xfrm>
            <a:off x="179388" y="3716339"/>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6" name="Text Placeholder 17"/>
          <p:cNvSpPr>
            <a:spLocks noGrp="1"/>
          </p:cNvSpPr>
          <p:nvPr>
            <p:ph type="body" sz="quarter" idx="18"/>
          </p:nvPr>
        </p:nvSpPr>
        <p:spPr bwMode="gray">
          <a:xfrm>
            <a:off x="3172573" y="3716339"/>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2"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userDrawn="1">
            <p:ph type="body" sz="quarter" idx="10"/>
          </p:nvPr>
        </p:nvSpPr>
        <p:spPr bwMode="gray">
          <a:xfrm>
            <a:off x="4932364" y="4509124"/>
            <a:ext cx="2807989" cy="1080119"/>
          </a:xfrm>
          <a:noFill/>
          <a:ln w="9525">
            <a:noFill/>
            <a:miter lim="800000"/>
            <a:headEnd/>
            <a:tailEnd/>
          </a:ln>
        </p:spPr>
        <p:txBody>
          <a:bodyPr vert="horz" wrap="square" lIns="0" tIns="0" rIns="0" bIns="0" numCol="1" rtlCol="0" anchor="t" anchorCtr="0" compatLnSpc="1">
            <a:prstTxWarp prst="textNoShape">
              <a:avLst/>
            </a:prstTxWarp>
            <a:no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30"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divider">
    <p:bg>
      <p:bgPr>
        <a:solidFill>
          <a:srgbClr val="BABBBC"/>
        </a:solidFill>
        <a:effectLst/>
      </p:bgPr>
    </p:bg>
    <p:spTree>
      <p:nvGrpSpPr>
        <p:cNvPr id="1" name=""/>
        <p:cNvGrpSpPr/>
        <p:nvPr/>
      </p:nvGrpSpPr>
      <p:grpSpPr>
        <a:xfrm>
          <a:off x="0" y="0"/>
          <a:ext cx="0" cy="0"/>
          <a:chOff x="0" y="0"/>
          <a:chExt cx="0" cy="0"/>
        </a:xfrm>
      </p:grpSpPr>
      <p:pic>
        <p:nvPicPr>
          <p:cNvPr id="7" name="Picture 6" descr="BOARDROOM PPL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6" name="Freeform 5"/>
          <p:cNvSpPr>
            <a:spLocks noChangeAspect="1"/>
          </p:cNvSpPr>
          <p:nvPr userDrawn="1"/>
        </p:nvSpPr>
        <p:spPr bwMode="gray">
          <a:xfrm>
            <a:off x="2"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30"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image)">
    <p:spTree>
      <p:nvGrpSpPr>
        <p:cNvPr id="1" name=""/>
        <p:cNvGrpSpPr/>
        <p:nvPr/>
      </p:nvGrpSpPr>
      <p:grpSpPr>
        <a:xfrm>
          <a:off x="0" y="0"/>
          <a:ext cx="0" cy="0"/>
          <a:chOff x="0" y="0"/>
          <a:chExt cx="0" cy="0"/>
        </a:xfrm>
      </p:grpSpPr>
      <p:pic>
        <p:nvPicPr>
          <p:cNvPr id="11" name="Picture 10" descr="LAPTOP GUY compressed.jpg"/>
          <p:cNvPicPr>
            <a:picLocks noChangeAspect="1"/>
          </p:cNvPicPr>
          <p:nvPr userDrawn="1"/>
        </p:nvPicPr>
        <p:blipFill>
          <a:blip r:embed="rId2" cstate="screen"/>
          <a:srcRect/>
          <a:stretch>
            <a:fillRect/>
          </a:stretch>
        </p:blipFill>
        <p:spPr>
          <a:xfrm>
            <a:off x="2" y="0"/>
            <a:ext cx="9180512" cy="6858000"/>
          </a:xfrm>
          <a:prstGeom prst="rect">
            <a:avLst/>
          </a:prstGeom>
        </p:spPr>
      </p:pic>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30"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a:xfrm>
            <a:off x="323850" y="2708279"/>
            <a:ext cx="3384550" cy="936625"/>
          </a:xfrm>
          <a:noFill/>
          <a:ln w="9525">
            <a:noFill/>
            <a:miter lim="800000"/>
            <a:headEnd/>
            <a:tailEnd/>
          </a:ln>
        </p:spPr>
        <p:txBody>
          <a:bodyPr vert="horz" wrap="square" lIns="0" tIns="0" rIns="0" bIns="0" numCol="1" rtlCol="0" anchor="t" anchorCtr="0" compatLnSpc="1">
            <a:prstTxWarp prst="textNoShape">
              <a:avLst/>
            </a:prstTxWarp>
            <a:no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30"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bwMode="gray">
          <a:xfrm>
            <a:off x="323850" y="2708279"/>
            <a:ext cx="3384550" cy="936625"/>
          </a:xfrm>
          <a:noFill/>
          <a:ln w="9525">
            <a:noFill/>
            <a:miter lim="800000"/>
            <a:headEnd/>
            <a:tailEnd/>
          </a:ln>
        </p:spPr>
        <p:txBody>
          <a:bodyPr vert="horz" wrap="square" lIns="0" tIns="0" rIns="0" bIns="0" numCol="1" rtlCol="0" anchor="t" anchorCtr="0" compatLnSpc="1">
            <a:prstTxWarp prst="textNoShape">
              <a:avLst/>
            </a:prstTxWarp>
            <a:no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1"/>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9"/>
            <a:ext cx="3528392" cy="2376487"/>
          </a:xfrm>
          <a:noFill/>
          <a:ln w="9525">
            <a:noFill/>
            <a:miter lim="800000"/>
            <a:headEnd/>
            <a:tailEnd/>
          </a:ln>
        </p:spPr>
        <p:txBody>
          <a:bodyPr vert="horz" wrap="square" lIns="0" tIns="0" rIns="0" bIns="0" numCol="1" rtlCol="0" anchor="t" anchorCtr="0" compatLnSpc="1">
            <a:prstTxWarp prst="textNoShape">
              <a:avLst/>
            </a:prstTxWarp>
            <a:no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pic>
        <p:nvPicPr>
          <p:cNvPr id="10" name="Grafik 9" descr="KPMG_Plus_Strapline_NormalUse_White.png"/>
          <p:cNvPicPr>
            <a:picLocks noChangeAspect="1"/>
          </p:cNvPicPr>
          <p:nvPr userDrawn="1"/>
        </p:nvPicPr>
        <p:blipFill>
          <a:blip r:embed="rId2" cstate="print"/>
          <a:stretch>
            <a:fillRect/>
          </a:stretch>
        </p:blipFill>
        <p:spPr>
          <a:xfrm>
            <a:off x="61565" y="27062"/>
            <a:ext cx="2804126" cy="1520577"/>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Content Placehold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e Placeholder 3"/>
          <p:cNvSpPr>
            <a:spLocks noGrp="1"/>
          </p:cNvSpPr>
          <p:nvPr>
            <p:ph type="dt" sz="half" idx="10"/>
          </p:nvPr>
        </p:nvSpPr>
        <p:spPr>
          <a:xfrm>
            <a:off x="6988420" y="6386513"/>
            <a:ext cx="1655885" cy="279400"/>
          </a:xfrm>
          <a:prstGeom prst="rect">
            <a:avLst/>
          </a:prstGeom>
        </p:spPr>
        <p:txBody>
          <a:bodyPr/>
          <a:lstStyle>
            <a:lvl1pPr>
              <a:defRPr/>
            </a:lvl1pPr>
          </a:lstStyle>
          <a:p>
            <a:fld id="{2973C701-1BBA-4E17-B091-3C4840E2DB0A}" type="datetime1">
              <a:rPr lang="en-US"/>
              <a:pPr/>
              <a:t>5/6/2013</a:t>
            </a:fld>
            <a:endParaRPr lang="en-GB"/>
          </a:p>
        </p:txBody>
      </p:sp>
      <p:sp>
        <p:nvSpPr>
          <p:cNvPr id="6" name="Slide Number Placeholder 5"/>
          <p:cNvSpPr>
            <a:spLocks noGrp="1"/>
          </p:cNvSpPr>
          <p:nvPr>
            <p:ph type="sldNum" sz="quarter" idx="12"/>
          </p:nvPr>
        </p:nvSpPr>
        <p:spPr>
          <a:xfrm>
            <a:off x="8298474" y="6386513"/>
            <a:ext cx="657957" cy="279400"/>
          </a:xfrm>
          <a:prstGeom prst="rect">
            <a:avLst/>
          </a:prstGeom>
        </p:spPr>
        <p:txBody>
          <a:bodyPr/>
          <a:lstStyle>
            <a:lvl1pPr>
              <a:defRPr/>
            </a:lvl1pPr>
          </a:lstStyle>
          <a:p>
            <a:fld id="{A28207BA-AC3C-4DEA-B402-B81CE29477D4}" type="slidenum">
              <a:rPr lang="en-GB"/>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2"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6" name="Text Placeholder 16"/>
          <p:cNvSpPr>
            <a:spLocks noGrp="1"/>
          </p:cNvSpPr>
          <p:nvPr>
            <p:ph type="body" sz="quarter" idx="10"/>
          </p:nvPr>
        </p:nvSpPr>
        <p:spPr bwMode="gray">
          <a:xfrm>
            <a:off x="827090" y="4005064"/>
            <a:ext cx="2520776" cy="1079500"/>
          </a:xfrm>
          <a:noFill/>
          <a:ln w="9525">
            <a:noFill/>
            <a:miter lim="800000"/>
            <a:headEnd/>
            <a:tailEnd/>
          </a:ln>
        </p:spPr>
        <p:txBody>
          <a:bodyPr vert="horz" wrap="square" lIns="0" tIns="0" rIns="0" bIns="0" numCol="1" anchor="t" anchorCtr="0" compatLnSpc="1">
            <a:prstTxWarp prst="textNoShape">
              <a:avLst/>
            </a:prstTxWarp>
            <a:no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2" name="Group 19"/>
          <p:cNvGrpSpPr>
            <a:grpSpLocks/>
          </p:cNvGrpSpPr>
          <p:nvPr userDrawn="1"/>
        </p:nvGrpSpPr>
        <p:grpSpPr bwMode="gray">
          <a:xfrm>
            <a:off x="683570" y="548680"/>
            <a:ext cx="1930547" cy="1080120"/>
            <a:chOff x="68" y="0"/>
            <a:chExt cx="1723" cy="964"/>
          </a:xfrm>
          <a:solidFill>
            <a:schemeClr val="accent6"/>
          </a:solidFill>
        </p:grpSpPr>
        <p:sp>
          <p:nvSpPr>
            <p:cNvPr id="2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2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2"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grpSp>
        <p:nvGrpSpPr>
          <p:cNvPr id="3" name="Group 19"/>
          <p:cNvGrpSpPr>
            <a:grpSpLocks/>
          </p:cNvGrpSpPr>
          <p:nvPr userDrawn="1"/>
        </p:nvGrpSpPr>
        <p:grpSpPr bwMode="gray">
          <a:xfrm>
            <a:off x="128466" y="0"/>
            <a:ext cx="2735263" cy="1530350"/>
            <a:chOff x="68" y="0"/>
            <a:chExt cx="1723" cy="964"/>
          </a:xfrm>
        </p:grpSpPr>
        <p:sp>
          <p:nvSpPr>
            <p:cNvPr id="16"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7"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dirty="0" smtClean="0"/>
              <a:t>Click to edit Master title style</a:t>
            </a:r>
            <a:endParaRPr lang="en-GB" dirty="0"/>
          </a:p>
        </p:txBody>
      </p:sp>
      <p:sp>
        <p:nvSpPr>
          <p:cNvPr id="22" name="Text Placeholder 21"/>
          <p:cNvSpPr>
            <a:spLocks noGrp="1"/>
          </p:cNvSpPr>
          <p:nvPr>
            <p:ph type="body" sz="quarter" idx="10" hasCustomPrompt="1"/>
          </p:nvPr>
        </p:nvSpPr>
        <p:spPr bwMode="gray">
          <a:xfrm>
            <a:off x="4643440" y="5013329"/>
            <a:ext cx="4105275" cy="1439863"/>
          </a:xfrm>
        </p:spPr>
        <p:txBody>
          <a:bodyPr>
            <a:noAutofit/>
          </a:bodyPr>
          <a:lstStyle>
            <a:lvl1pPr algn="r">
              <a:defRPr sz="1200" b="0">
                <a:solidFill>
                  <a:schemeClr val="bg1"/>
                </a:solidFill>
              </a:defRPr>
            </a:lvl1pPr>
          </a:lstStyle>
          <a:p>
            <a:pPr lvl="0"/>
            <a:r>
              <a:rPr lang="en-US" dirty="0" smtClean="0"/>
              <a:t>Click to edit Master subtitle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90" y="1125538"/>
            <a:ext cx="4248150" cy="2374900"/>
          </a:xfrm>
        </p:spPr>
        <p:txBody>
          <a:bodyPr/>
          <a:lstStyle>
            <a:lvl5pPr>
              <a:defRPr/>
            </a:lvl5pPr>
            <a:lvl6pPr>
              <a:defRPr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GB" dirty="0"/>
          </a:p>
        </p:txBody>
      </p:sp>
      <p:sp>
        <p:nvSpPr>
          <p:cNvPr id="12" name="Text Placeholder 11"/>
          <p:cNvSpPr>
            <a:spLocks noGrp="1"/>
          </p:cNvSpPr>
          <p:nvPr>
            <p:ph type="body" sz="quarter" idx="11"/>
          </p:nvPr>
        </p:nvSpPr>
        <p:spPr bwMode="gray">
          <a:xfrm>
            <a:off x="4643440"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90" y="3716339"/>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40" y="3716339"/>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grpSp>
        <p:nvGrpSpPr>
          <p:cNvPr id="2"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3"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1" y="1"/>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chemeClr val="tx1"/>
            </a:solidFill>
            <a:round/>
            <a:headEnd/>
            <a:tailEnd/>
          </a:ln>
        </p:spPr>
        <p:txBody>
          <a:bodyPr/>
          <a:lstStyle/>
          <a:p>
            <a:endParaRPr lang="en-GB" dirty="0"/>
          </a:p>
        </p:txBody>
      </p:sp>
      <p:sp>
        <p:nvSpPr>
          <p:cNvPr id="35" name="Text Box 8"/>
          <p:cNvSpPr txBox="1">
            <a:spLocks noChangeArrowheads="1"/>
          </p:cNvSpPr>
          <p:nvPr userDrawn="1"/>
        </p:nvSpPr>
        <p:spPr bwMode="gray">
          <a:xfrm>
            <a:off x="179512" y="6381328"/>
            <a:ext cx="8352928" cy="318924"/>
          </a:xfrm>
          <a:prstGeom prst="rect">
            <a:avLst/>
          </a:prstGeom>
          <a:noFill/>
          <a:ln w="9525">
            <a:noFill/>
            <a:miter lim="800000"/>
            <a:headEnd/>
            <a:tailEnd/>
          </a:ln>
          <a:effectLst/>
        </p:spPr>
        <p:txBody>
          <a:bodyPr wrap="square" lIns="0" tIns="72000" rIns="0" bIns="0">
            <a:spAutoFit/>
          </a:bodyPr>
          <a:lstStyle/>
          <a:p>
            <a:pPr algn="l">
              <a:spcBef>
                <a:spcPct val="40000"/>
              </a:spcBef>
            </a:pPr>
            <a:r>
              <a:rPr lang="de-DE" sz="800" i="1" kern="1200" baseline="0" dirty="0" smtClean="0">
                <a:solidFill>
                  <a:schemeClr val="accent4"/>
                </a:solidFill>
                <a:latin typeface="Arial" charset="0"/>
                <a:ea typeface="+mn-ea"/>
                <a:cs typeface="Arial" charset="0"/>
              </a:rPr>
              <a:t>© 2013 KPMG Austria AG, Mitglied des KPMG-Netzwerks unabhängiger Mitgliedsfirmen, die KPMG International </a:t>
            </a:r>
            <a:r>
              <a:rPr lang="de-DE" sz="800" i="1" kern="1200" baseline="0" dirty="0" err="1" smtClean="0">
                <a:solidFill>
                  <a:schemeClr val="accent4"/>
                </a:solidFill>
                <a:latin typeface="Arial" charset="0"/>
                <a:ea typeface="+mn-ea"/>
                <a:cs typeface="Arial" charset="0"/>
              </a:rPr>
              <a:t>Cooperative</a:t>
            </a:r>
            <a:r>
              <a:rPr lang="de-DE" sz="800" i="1" kern="1200" baseline="0" dirty="0" smtClean="0">
                <a:solidFill>
                  <a:schemeClr val="accent4"/>
                </a:solidFill>
                <a:latin typeface="Arial" charset="0"/>
                <a:ea typeface="+mn-ea"/>
                <a:cs typeface="Arial" charset="0"/>
              </a:rPr>
              <a:t> („KPMG International“), einer juristischen Person schweizerischen Rechts, angeschlossen sind. Alle Rechte vorbehalten. </a:t>
            </a:r>
            <a:r>
              <a:rPr lang="de-DE" sz="800" i="1" kern="1200" baseline="0" dirty="0" err="1" smtClean="0">
                <a:solidFill>
                  <a:schemeClr val="accent4"/>
                </a:solidFill>
                <a:latin typeface="Arial" charset="0"/>
                <a:ea typeface="+mn-ea"/>
                <a:cs typeface="Arial" charset="0"/>
              </a:rPr>
              <a:t>Printed</a:t>
            </a:r>
            <a:r>
              <a:rPr lang="de-DE" sz="800" i="1" kern="1200" baseline="0" dirty="0" smtClean="0">
                <a:solidFill>
                  <a:schemeClr val="accent4"/>
                </a:solidFill>
                <a:latin typeface="Arial" charset="0"/>
                <a:ea typeface="+mn-ea"/>
                <a:cs typeface="Arial" charset="0"/>
              </a:rPr>
              <a:t> in Austria.</a:t>
            </a:r>
            <a:endParaRPr lang="en-GB" sz="800" i="1" dirty="0">
              <a:solidFill>
                <a:schemeClr val="accent4"/>
              </a:solidFill>
              <a:latin typeface="Arial"/>
            </a:endParaRPr>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‹Nr.›</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GB" dirty="0"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 id="2147483786" r:id="rId26"/>
    <p:sldLayoutId id="2147483788" r:id="rId27"/>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3" name="Rectangle 17"/>
          <p:cNvSpPr>
            <a:spLocks noGrp="1" noChangeArrowheads="1"/>
          </p:cNvSpPr>
          <p:nvPr>
            <p:ph type="subTitle" idx="1"/>
          </p:nvPr>
        </p:nvSpPr>
        <p:spPr>
          <a:xfrm>
            <a:off x="323528" y="3830896"/>
            <a:ext cx="3024336" cy="1080120"/>
          </a:xfrm>
        </p:spPr>
        <p:txBody>
          <a:bodyPr/>
          <a:lstStyle/>
          <a:p>
            <a:pPr>
              <a:spcBef>
                <a:spcPts val="0"/>
              </a:spcBef>
            </a:pPr>
            <a:endParaRPr lang="en-GB" dirty="0"/>
          </a:p>
          <a:p>
            <a:pPr>
              <a:spcBef>
                <a:spcPts val="0"/>
              </a:spcBef>
            </a:pPr>
            <a:r>
              <a:rPr lang="en-GB" dirty="0" smtClean="0"/>
              <a:t>Wien, </a:t>
            </a:r>
            <a:r>
              <a:rPr lang="en-GB" dirty="0" smtClean="0"/>
              <a:t>21. </a:t>
            </a:r>
            <a:r>
              <a:rPr lang="en-GB" dirty="0" smtClean="0"/>
              <a:t>Mai 2013</a:t>
            </a:r>
          </a:p>
          <a:p>
            <a:pPr>
              <a:spcBef>
                <a:spcPts val="0"/>
              </a:spcBef>
            </a:pPr>
            <a:endParaRPr lang="en-GB" dirty="0" smtClean="0"/>
          </a:p>
          <a:p>
            <a:pPr>
              <a:spcBef>
                <a:spcPts val="0"/>
              </a:spcBef>
            </a:pPr>
            <a:r>
              <a:rPr lang="de-DE" dirty="0" smtClean="0"/>
              <a:t>WP Mag.(FH) Gordon Schlögel</a:t>
            </a:r>
          </a:p>
        </p:txBody>
      </p:sp>
      <p:sp>
        <p:nvSpPr>
          <p:cNvPr id="4" name="Rectangle 16"/>
          <p:cNvSpPr txBox="1">
            <a:spLocks noChangeArrowheads="1"/>
          </p:cNvSpPr>
          <p:nvPr/>
        </p:nvSpPr>
        <p:spPr bwMode="gray">
          <a:xfrm>
            <a:off x="298939" y="2420367"/>
            <a:ext cx="3541835" cy="72060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spcBef>
                <a:spcPct val="40000"/>
              </a:spcBef>
              <a:defRPr/>
            </a:pPr>
            <a:r>
              <a:rPr kumimoji="0" lang="en-US" sz="2800" b="1" i="0" u="none" strike="noStrike" kern="0" cap="none" spc="0" normalizeH="0" baseline="0" noProof="0" dirty="0" smtClean="0">
                <a:ln>
                  <a:noFill/>
                </a:ln>
                <a:solidFill>
                  <a:schemeClr val="bg1"/>
                </a:solidFill>
                <a:effectLst/>
                <a:uLnTx/>
                <a:uFillTx/>
                <a:latin typeface="+mj-lt"/>
                <a:ea typeface="+mj-ea"/>
                <a:cs typeface="+mj-cs"/>
              </a:rPr>
              <a:t>Enforcement</a:t>
            </a:r>
          </a:p>
          <a:p>
            <a:pPr>
              <a:spcBef>
                <a:spcPct val="40000"/>
              </a:spcBef>
              <a:defRPr/>
            </a:pPr>
            <a:r>
              <a:rPr lang="en-US" sz="1600" b="1" kern="0" dirty="0" err="1" smtClean="0">
                <a:solidFill>
                  <a:schemeClr val="bg1"/>
                </a:solidFill>
              </a:rPr>
              <a:t>Österreich</a:t>
            </a:r>
            <a:r>
              <a:rPr lang="en-US" sz="1600" b="1" kern="0" dirty="0" smtClean="0">
                <a:solidFill>
                  <a:schemeClr val="bg1"/>
                </a:solidFill>
              </a:rPr>
              <a:t> </a:t>
            </a:r>
            <a:r>
              <a:rPr lang="en-US" sz="1600" b="1" kern="0" dirty="0" err="1" smtClean="0">
                <a:solidFill>
                  <a:schemeClr val="bg1"/>
                </a:solidFill>
              </a:rPr>
              <a:t>vor</a:t>
            </a:r>
            <a:r>
              <a:rPr lang="en-US" sz="1600" b="1" kern="0" dirty="0" smtClean="0">
                <a:solidFill>
                  <a:schemeClr val="bg1"/>
                </a:solidFill>
              </a:rPr>
              <a:t> </a:t>
            </a:r>
            <a:r>
              <a:rPr lang="en-US" sz="1600" b="1" kern="0" dirty="0" err="1" smtClean="0">
                <a:solidFill>
                  <a:schemeClr val="bg1"/>
                </a:solidFill>
              </a:rPr>
              <a:t>dem</a:t>
            </a:r>
            <a:r>
              <a:rPr lang="en-US" sz="1600" b="1" kern="0" dirty="0" smtClean="0">
                <a:solidFill>
                  <a:schemeClr val="bg1"/>
                </a:solidFill>
              </a:rPr>
              <a:t> Start und </a:t>
            </a:r>
            <a:r>
              <a:rPr lang="en-US" sz="1600" b="1" kern="0" dirty="0" err="1" smtClean="0">
                <a:solidFill>
                  <a:schemeClr val="bg1"/>
                </a:solidFill>
              </a:rPr>
              <a:t>Erfahrungen</a:t>
            </a:r>
            <a:r>
              <a:rPr lang="en-US" sz="1600" b="1" kern="0" dirty="0" smtClean="0">
                <a:solidFill>
                  <a:schemeClr val="bg1"/>
                </a:solidFill>
              </a:rPr>
              <a:t> </a:t>
            </a:r>
            <a:r>
              <a:rPr lang="en-US" sz="1600" b="1" kern="0" dirty="0" err="1" smtClean="0">
                <a:solidFill>
                  <a:schemeClr val="bg1"/>
                </a:solidFill>
              </a:rPr>
              <a:t>aus</a:t>
            </a:r>
            <a:r>
              <a:rPr lang="en-US" sz="1600" b="1" kern="0" dirty="0" smtClean="0">
                <a:solidFill>
                  <a:schemeClr val="bg1"/>
                </a:solidFill>
              </a:rPr>
              <a:t> Deutschland</a:t>
            </a:r>
            <a:endParaRPr lang="en-GB" sz="1600" b="1" kern="0" dirty="0" smtClean="0">
              <a:solidFill>
                <a:schemeClr val="bg1"/>
              </a:solidFill>
            </a:endParaRPr>
          </a:p>
          <a:p>
            <a:pPr marL="0" marR="0" lvl="0" indent="0" algn="l" defTabSz="914400" rtl="0" eaLnBrk="1" fontAlgn="base" latinLnBrk="0" hangingPunct="1">
              <a:lnSpc>
                <a:spcPct val="100000"/>
              </a:lnSpc>
              <a:spcBef>
                <a:spcPct val="40000"/>
              </a:spcBef>
              <a:spcAft>
                <a:spcPct val="0"/>
              </a:spcAft>
              <a:buClrTx/>
              <a:buSzTx/>
              <a:buFontTx/>
              <a:buNone/>
              <a:tabLst/>
              <a:defRPr/>
            </a:pPr>
            <a:endParaRPr kumimoji="0" lang="en-GB" sz="28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p:txBody>
          <a:bodyPr/>
          <a:lstStyle/>
          <a:p>
            <a:pPr marL="363538" lvl="0" indent="-363538"/>
            <a:r>
              <a:rPr lang="de-DE" b="0" dirty="0">
                <a:solidFill>
                  <a:srgbClr val="BFCCE3"/>
                </a:solidFill>
              </a:rPr>
              <a:t>B</a:t>
            </a:r>
            <a:r>
              <a:rPr lang="de-DE" b="0" dirty="0" smtClean="0">
                <a:solidFill>
                  <a:srgbClr val="BFCCE3"/>
                </a:solidFill>
              </a:rPr>
              <a:t>.	Enforcement in Deutschland - Erfahrungen nach sieben Jahren</a:t>
            </a:r>
            <a:br>
              <a:rPr lang="de-DE" b="0" dirty="0" smtClean="0">
                <a:solidFill>
                  <a:srgbClr val="BFCCE3"/>
                </a:solidFill>
              </a:rPr>
            </a:br>
            <a:r>
              <a:rPr lang="de-DE" sz="1900" dirty="0" smtClean="0"/>
              <a:t>Häufige Fehler</a:t>
            </a:r>
            <a:endParaRPr lang="en-US" sz="1900" dirty="0"/>
          </a:p>
        </p:txBody>
      </p:sp>
      <p:sp>
        <p:nvSpPr>
          <p:cNvPr id="5" name="Inhaltsplatzhalter 4"/>
          <p:cNvSpPr>
            <a:spLocks noGrp="1"/>
          </p:cNvSpPr>
          <p:nvPr>
            <p:ph idx="1"/>
          </p:nvPr>
        </p:nvSpPr>
        <p:spPr/>
        <p:txBody>
          <a:bodyPr/>
          <a:lstStyle/>
          <a:p>
            <a:pPr algn="just"/>
            <a:r>
              <a:rPr lang="de-DE" dirty="0" smtClean="0"/>
              <a:t>„Hitliste“ der </a:t>
            </a:r>
            <a:r>
              <a:rPr lang="de-DE" dirty="0" smtClean="0"/>
              <a:t>im Jahr 2012 am </a:t>
            </a:r>
            <a:r>
              <a:rPr lang="de-DE" dirty="0" smtClean="0"/>
              <a:t>häufigsten von der DPR festgestellten </a:t>
            </a:r>
            <a:r>
              <a:rPr lang="de-DE" dirty="0" smtClean="0"/>
              <a:t>Fehler</a:t>
            </a:r>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smtClean="0"/>
          </a:p>
          <a:p>
            <a:pPr lvl="0">
              <a:spcBef>
                <a:spcPts val="0"/>
              </a:spcBef>
            </a:pPr>
            <a:r>
              <a:rPr lang="de-DE" sz="900" b="0" dirty="0" smtClean="0">
                <a:solidFill>
                  <a:srgbClr val="0070C0"/>
                </a:solidFill>
                <a:latin typeface="Arial" pitchFamily="34" charset="0"/>
              </a:rPr>
              <a:t>	Datenquelle</a:t>
            </a:r>
            <a:r>
              <a:rPr lang="de-DE" sz="900" b="0" dirty="0">
                <a:solidFill>
                  <a:srgbClr val="0070C0"/>
                </a:solidFill>
                <a:latin typeface="Arial" pitchFamily="34" charset="0"/>
              </a:rPr>
              <a:t>:	Tätigkeitsbericht der DPR </a:t>
            </a:r>
            <a:r>
              <a:rPr lang="de-DE" sz="900" b="0" dirty="0" smtClean="0">
                <a:solidFill>
                  <a:srgbClr val="0070C0"/>
                </a:solidFill>
                <a:latin typeface="Arial" pitchFamily="34" charset="0"/>
              </a:rPr>
              <a:t>2012 </a:t>
            </a:r>
            <a:r>
              <a:rPr lang="de-DE" sz="900" b="0" dirty="0">
                <a:solidFill>
                  <a:srgbClr val="0070C0"/>
                </a:solidFill>
                <a:latin typeface="Arial" pitchFamily="34" charset="0"/>
              </a:rPr>
              <a:t>(abrufbar unter www.frep.info/presse/taetigkeitsberichte.php)</a:t>
            </a:r>
          </a:p>
        </p:txBody>
      </p:sp>
      <p:pic>
        <p:nvPicPr>
          <p:cNvPr id="1028" name="Picture 4"/>
          <p:cNvPicPr>
            <a:picLocks noChangeAspect="1" noChangeArrowheads="1"/>
          </p:cNvPicPr>
          <p:nvPr/>
        </p:nvPicPr>
        <p:blipFill>
          <a:blip r:embed="rId2" cstate="print"/>
          <a:srcRect/>
          <a:stretch>
            <a:fillRect/>
          </a:stretch>
        </p:blipFill>
        <p:spPr bwMode="auto">
          <a:xfrm>
            <a:off x="232264" y="1466101"/>
            <a:ext cx="8118326" cy="4741492"/>
          </a:xfrm>
          <a:prstGeom prst="rect">
            <a:avLst/>
          </a:prstGeom>
          <a:noFill/>
          <a:ln w="9525">
            <a:noFill/>
            <a:miter lim="800000"/>
            <a:headEnd/>
            <a:tailEnd/>
          </a:ln>
        </p:spPr>
      </p:pic>
      <p:sp>
        <p:nvSpPr>
          <p:cNvPr id="7" name="Rechteck 6"/>
          <p:cNvSpPr/>
          <p:nvPr/>
        </p:nvSpPr>
        <p:spPr>
          <a:xfrm>
            <a:off x="4716016" y="5838261"/>
            <a:ext cx="4572000" cy="369332"/>
          </a:xfrm>
          <a:prstGeom prst="rect">
            <a:avLst/>
          </a:prstGeom>
        </p:spPr>
        <p:txBody>
          <a:bodyPr>
            <a:spAutoFit/>
          </a:bodyPr>
          <a:lstStyle/>
          <a:p>
            <a:pPr lvl="0">
              <a:spcBef>
                <a:spcPts val="0"/>
              </a:spcBef>
            </a:pPr>
            <a:r>
              <a:rPr lang="de-DE" sz="900" dirty="0" smtClean="0">
                <a:solidFill>
                  <a:srgbClr val="0070C0"/>
                </a:solidFill>
                <a:latin typeface="Arial" pitchFamily="34" charset="0"/>
              </a:rPr>
              <a:t>Datenquelle: Tätigkeitsbericht </a:t>
            </a:r>
            <a:r>
              <a:rPr lang="de-DE" sz="900" dirty="0" smtClean="0">
                <a:solidFill>
                  <a:srgbClr val="0070C0"/>
                </a:solidFill>
                <a:latin typeface="Arial" pitchFamily="34" charset="0"/>
              </a:rPr>
              <a:t>der DPR </a:t>
            </a:r>
            <a:r>
              <a:rPr lang="de-DE" sz="900" dirty="0" smtClean="0">
                <a:solidFill>
                  <a:srgbClr val="0070C0"/>
                </a:solidFill>
                <a:latin typeface="Arial" pitchFamily="34" charset="0"/>
              </a:rPr>
              <a:t>2012</a:t>
            </a:r>
            <a:br>
              <a:rPr lang="de-DE" sz="900" dirty="0" smtClean="0">
                <a:solidFill>
                  <a:srgbClr val="0070C0"/>
                </a:solidFill>
                <a:latin typeface="Arial" pitchFamily="34" charset="0"/>
              </a:rPr>
            </a:br>
            <a:r>
              <a:rPr lang="de-DE" sz="900" dirty="0" smtClean="0">
                <a:solidFill>
                  <a:srgbClr val="0070C0"/>
                </a:solidFill>
                <a:latin typeface="Arial" pitchFamily="34" charset="0"/>
              </a:rPr>
              <a:t>(abrufbar </a:t>
            </a:r>
            <a:r>
              <a:rPr lang="de-DE" sz="900" dirty="0" smtClean="0">
                <a:solidFill>
                  <a:srgbClr val="0070C0"/>
                </a:solidFill>
                <a:latin typeface="Arial" pitchFamily="34" charset="0"/>
              </a:rPr>
              <a:t>unter www.frep.info/presse/taetigkeitsberichte.php)</a:t>
            </a:r>
            <a:endParaRPr lang="de-DE" sz="900" dirty="0">
              <a:solidFill>
                <a:srgbClr val="0070C0"/>
              </a:solidFill>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ubtitle 2"/>
          <p:cNvSpPr>
            <a:spLocks noGrp="1"/>
          </p:cNvSpPr>
          <p:nvPr>
            <p:ph type="body" sz="quarter" idx="10"/>
          </p:nvPr>
        </p:nvSpPr>
        <p:spPr>
          <a:xfrm>
            <a:off x="323528" y="3789040"/>
            <a:ext cx="3528392" cy="2592513"/>
          </a:xfrm>
        </p:spPr>
        <p:txBody>
          <a:bodyPr anchor="b"/>
          <a:lstStyle/>
          <a:p>
            <a:r>
              <a:rPr lang="de-DE" dirty="0">
                <a:latin typeface="Arial"/>
              </a:rPr>
              <a:t>© </a:t>
            </a:r>
            <a:r>
              <a:rPr lang="de-DE" dirty="0" smtClean="0">
                <a:latin typeface="Arial"/>
              </a:rPr>
              <a:t>2013 </a:t>
            </a:r>
            <a:r>
              <a:rPr lang="de-DE" dirty="0">
                <a:latin typeface="Arial"/>
              </a:rPr>
              <a:t>KPMG AG Wirtschaftsprüfungsgesellschaft, eine Konzerngesellschaft der KPMG Europe LLP und Mitglied des KPMG-Netzwerks unabhängiger Mitgliedsfirmen, die KPMG International </a:t>
            </a:r>
            <a:r>
              <a:rPr lang="de-DE" dirty="0" err="1">
                <a:latin typeface="Arial"/>
              </a:rPr>
              <a:t>Cooperative</a:t>
            </a:r>
            <a:r>
              <a:rPr lang="de-DE" dirty="0">
                <a:latin typeface="Arial"/>
              </a:rPr>
              <a:t> ("KPMG International"), einer juristischen Person schweizerischen Rechts, angeschlossen sind. Alle Rechte </a:t>
            </a:r>
            <a:r>
              <a:rPr lang="de-DE" dirty="0" smtClean="0">
                <a:latin typeface="Arial"/>
              </a:rPr>
              <a:t>vorbehalten.</a:t>
            </a:r>
          </a:p>
          <a:p>
            <a:r>
              <a:rPr lang="de-DE" dirty="0" smtClean="0">
                <a:latin typeface="Arial"/>
              </a:rPr>
              <a:t>Der </a:t>
            </a:r>
            <a:r>
              <a:rPr lang="de-DE" dirty="0">
                <a:latin typeface="Arial"/>
              </a:rPr>
              <a:t>Name KPMG, das Logo und "</a:t>
            </a:r>
            <a:r>
              <a:rPr lang="de-DE" dirty="0" err="1">
                <a:latin typeface="Arial"/>
              </a:rPr>
              <a:t>cutting</a:t>
            </a:r>
            <a:r>
              <a:rPr lang="de-DE" dirty="0">
                <a:latin typeface="Arial"/>
              </a:rPr>
              <a:t> </a:t>
            </a:r>
            <a:r>
              <a:rPr lang="de-DE" dirty="0" err="1">
                <a:latin typeface="Arial"/>
              </a:rPr>
              <a:t>through</a:t>
            </a:r>
            <a:r>
              <a:rPr lang="de-DE" dirty="0">
                <a:latin typeface="Arial"/>
              </a:rPr>
              <a:t> </a:t>
            </a:r>
            <a:r>
              <a:rPr lang="de-DE" dirty="0" err="1">
                <a:latin typeface="Arial"/>
              </a:rPr>
              <a:t>complexity</a:t>
            </a:r>
            <a:r>
              <a:rPr lang="de-DE" dirty="0">
                <a:latin typeface="Arial"/>
              </a:rPr>
              <a:t>" sind eingetragene Markenzeichen von KPMG International </a:t>
            </a:r>
            <a:r>
              <a:rPr lang="de-DE" dirty="0" err="1" smtClean="0">
                <a:latin typeface="Arial"/>
              </a:rPr>
              <a:t>Cooperative</a:t>
            </a:r>
            <a:r>
              <a:rPr lang="de-DE" dirty="0" smtClean="0">
                <a:latin typeface="Arial"/>
              </a:rPr>
              <a:t>.</a:t>
            </a:r>
            <a:r>
              <a:rPr lang="de-DE" dirty="0">
                <a:latin typeface="Arial"/>
              </a:rPr>
              <a:t> </a:t>
            </a:r>
            <a:r>
              <a:rPr lang="de-DE" dirty="0" err="1" smtClean="0">
                <a:latin typeface="Arial"/>
              </a:rPr>
              <a:t>Printed</a:t>
            </a:r>
            <a:r>
              <a:rPr lang="de-DE" dirty="0" smtClean="0">
                <a:latin typeface="Arial"/>
              </a:rPr>
              <a:t> </a:t>
            </a:r>
            <a:r>
              <a:rPr lang="de-DE" dirty="0">
                <a:latin typeface="Arial"/>
              </a:rPr>
              <a:t>in Germany. </a:t>
            </a:r>
          </a:p>
          <a:p>
            <a:endParaRPr lang="de-DE" sz="1200" b="0" dirty="0">
              <a:solidFill>
                <a:schemeClr val="tx1"/>
              </a:solidFill>
              <a:latin typeface="Aria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gray">
          <a:xfrm>
            <a:off x="179512" y="188640"/>
            <a:ext cx="8712968" cy="43204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marL="363538" lvl="0" indent="-363538">
              <a:spcBef>
                <a:spcPct val="0"/>
              </a:spcBef>
            </a:pPr>
            <a:r>
              <a:rPr lang="de-DE" sz="2000" dirty="0" smtClean="0">
                <a:solidFill>
                  <a:srgbClr val="BFCCE3"/>
                </a:solidFill>
                <a:ea typeface="+mj-ea"/>
                <a:cs typeface="Arial" pitchFamily="34" charset="0"/>
              </a:rPr>
              <a:t>A.	Rechnungslegungs-Kontrollgesetz  </a:t>
            </a:r>
            <a:br>
              <a:rPr lang="de-DE" sz="2000" dirty="0" smtClean="0">
                <a:solidFill>
                  <a:srgbClr val="BFCCE3"/>
                </a:solidFill>
                <a:ea typeface="+mj-ea"/>
                <a:cs typeface="Arial" pitchFamily="34" charset="0"/>
              </a:rPr>
            </a:br>
            <a:r>
              <a:rPr lang="de-DE" sz="1900" b="1" dirty="0" smtClean="0">
                <a:solidFill>
                  <a:schemeClr val="bg1"/>
                </a:solidFill>
                <a:ea typeface="+mj-ea"/>
                <a:cs typeface="Arial" pitchFamily="34" charset="0"/>
              </a:rPr>
              <a:t>Aktuelle Situation in Österreich</a:t>
            </a:r>
            <a:endParaRPr kumimoji="0" lang="en-US" sz="1900" b="1" i="0" u="none" strike="noStrike" kern="1200" cap="none" spc="0" normalizeH="0" baseline="0" noProof="0" dirty="0">
              <a:ln>
                <a:noFill/>
              </a:ln>
              <a:solidFill>
                <a:schemeClr val="bg1"/>
              </a:solidFill>
              <a:effectLst/>
              <a:uLnTx/>
              <a:uFillTx/>
              <a:latin typeface="Arial"/>
              <a:ea typeface="+mj-ea"/>
              <a:cs typeface="Arial" pitchFamily="34" charset="0"/>
            </a:endParaRPr>
          </a:p>
        </p:txBody>
      </p:sp>
      <p:sp>
        <p:nvSpPr>
          <p:cNvPr id="12" name="Freeform 5"/>
          <p:cNvSpPr>
            <a:spLocks/>
          </p:cNvSpPr>
          <p:nvPr/>
        </p:nvSpPr>
        <p:spPr bwMode="gray">
          <a:xfrm>
            <a:off x="2687710" y="3278795"/>
            <a:ext cx="6250675" cy="514293"/>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Österreichische Prüfstelle für Rechnungslegung wird derzeit </a:t>
            </a:r>
            <a:r>
              <a:rPr lang="de-DE" sz="1400" b="1" dirty="0" smtClean="0"/>
              <a:t>nach deutschem Vorbild (zweistufiges Modell) </a:t>
            </a:r>
            <a:r>
              <a:rPr lang="de-DE" sz="1400" dirty="0" smtClean="0"/>
              <a:t>eingerichtet.</a:t>
            </a:r>
          </a:p>
        </p:txBody>
      </p:sp>
      <p:sp>
        <p:nvSpPr>
          <p:cNvPr id="15" name="Freeform 5"/>
          <p:cNvSpPr>
            <a:spLocks/>
          </p:cNvSpPr>
          <p:nvPr/>
        </p:nvSpPr>
        <p:spPr bwMode="gray">
          <a:xfrm>
            <a:off x="2689685" y="2610493"/>
            <a:ext cx="6250675" cy="514293"/>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Betroffen sind </a:t>
            </a:r>
            <a:r>
              <a:rPr lang="de-DE" sz="1400" b="1" dirty="0" err="1" smtClean="0"/>
              <a:t>börsenotierte</a:t>
            </a:r>
            <a:r>
              <a:rPr lang="de-DE" sz="1400" b="1" dirty="0" smtClean="0"/>
              <a:t> Unternehmen.</a:t>
            </a:r>
            <a:endParaRPr lang="de-DE" sz="1400" dirty="0" smtClean="0"/>
          </a:p>
        </p:txBody>
      </p:sp>
      <p:sp>
        <p:nvSpPr>
          <p:cNvPr id="18" name="AutoShape 9"/>
          <p:cNvSpPr>
            <a:spLocks noChangeArrowheads="1"/>
          </p:cNvSpPr>
          <p:nvPr/>
        </p:nvSpPr>
        <p:spPr bwMode="gray">
          <a:xfrm>
            <a:off x="2128869" y="2624675"/>
            <a:ext cx="502690" cy="514293"/>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19" name="AutoShape 9"/>
          <p:cNvSpPr>
            <a:spLocks noChangeArrowheads="1"/>
          </p:cNvSpPr>
          <p:nvPr/>
        </p:nvSpPr>
        <p:spPr bwMode="gray">
          <a:xfrm>
            <a:off x="2141408" y="3292977"/>
            <a:ext cx="502690" cy="514293"/>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20" name="Freeform 5"/>
          <p:cNvSpPr>
            <a:spLocks/>
          </p:cNvSpPr>
          <p:nvPr/>
        </p:nvSpPr>
        <p:spPr bwMode="gray">
          <a:xfrm>
            <a:off x="2702224" y="3942708"/>
            <a:ext cx="6250675" cy="514293"/>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Erstmals Prüfung der </a:t>
            </a:r>
            <a:r>
              <a:rPr lang="de-DE" sz="1400" b="1" dirty="0" smtClean="0"/>
              <a:t>Abschlüsse ab Ende 2013</a:t>
            </a:r>
          </a:p>
        </p:txBody>
      </p:sp>
      <p:sp>
        <p:nvSpPr>
          <p:cNvPr id="21" name="AutoShape 9"/>
          <p:cNvSpPr>
            <a:spLocks noChangeArrowheads="1"/>
          </p:cNvSpPr>
          <p:nvPr/>
        </p:nvSpPr>
        <p:spPr bwMode="gray">
          <a:xfrm>
            <a:off x="2141408" y="3927169"/>
            <a:ext cx="502690" cy="514293"/>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23" name="Freeform 5"/>
          <p:cNvSpPr>
            <a:spLocks/>
          </p:cNvSpPr>
          <p:nvPr/>
        </p:nvSpPr>
        <p:spPr bwMode="gray">
          <a:xfrm>
            <a:off x="2716738" y="4726078"/>
            <a:ext cx="6250675" cy="684000"/>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Erwartungshaltung von „respektvoll“ bis „abwartend“</a:t>
            </a:r>
          </a:p>
        </p:txBody>
      </p:sp>
      <p:sp>
        <p:nvSpPr>
          <p:cNvPr id="24" name="AutoShape 9"/>
          <p:cNvSpPr>
            <a:spLocks noChangeArrowheads="1"/>
          </p:cNvSpPr>
          <p:nvPr/>
        </p:nvSpPr>
        <p:spPr bwMode="gray">
          <a:xfrm>
            <a:off x="2155922" y="4725746"/>
            <a:ext cx="502690" cy="684000"/>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25" name="Freeform 5"/>
          <p:cNvSpPr>
            <a:spLocks/>
          </p:cNvSpPr>
          <p:nvPr/>
        </p:nvSpPr>
        <p:spPr bwMode="gray">
          <a:xfrm>
            <a:off x="2716738" y="5508588"/>
            <a:ext cx="6250675" cy="684000"/>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Viele Unternehmen haben mit Vorbereitung auf ein </a:t>
            </a:r>
            <a:r>
              <a:rPr lang="de-DE" sz="1400" dirty="0" err="1" smtClean="0"/>
              <a:t>Enforcement</a:t>
            </a:r>
            <a:r>
              <a:rPr lang="de-DE" sz="1400" dirty="0" smtClean="0"/>
              <a:t>-Verfahren bereits begonnen.</a:t>
            </a:r>
            <a:endParaRPr lang="de-DE" sz="1400" b="1" dirty="0" smtClean="0"/>
          </a:p>
        </p:txBody>
      </p:sp>
      <p:sp>
        <p:nvSpPr>
          <p:cNvPr id="29" name="AutoShape 9"/>
          <p:cNvSpPr>
            <a:spLocks noChangeArrowheads="1"/>
          </p:cNvSpPr>
          <p:nvPr/>
        </p:nvSpPr>
        <p:spPr bwMode="gray">
          <a:xfrm>
            <a:off x="2116837" y="1101180"/>
            <a:ext cx="502690"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30" name="Freeform 5"/>
          <p:cNvSpPr>
            <a:spLocks/>
          </p:cNvSpPr>
          <p:nvPr/>
        </p:nvSpPr>
        <p:spPr bwMode="gray">
          <a:xfrm>
            <a:off x="2634042" y="1101105"/>
            <a:ext cx="6304344"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dirty="0" smtClean="0"/>
              <a:t>Bereits längere </a:t>
            </a:r>
            <a:r>
              <a:rPr lang="de-DE" sz="1400" b="1" dirty="0" smtClean="0"/>
              <a:t>Historie </a:t>
            </a:r>
            <a:r>
              <a:rPr lang="de-DE" sz="1400" dirty="0" smtClean="0"/>
              <a:t>der Erstellung von </a:t>
            </a:r>
            <a:r>
              <a:rPr lang="de-DE" sz="1400" b="1" dirty="0" smtClean="0"/>
              <a:t>IFRS-Abschlüssen</a:t>
            </a:r>
            <a:br>
              <a:rPr lang="de-DE" sz="1400" b="1" dirty="0" smtClean="0"/>
            </a:br>
            <a:r>
              <a:rPr lang="de-DE" sz="1400" b="1" dirty="0" smtClean="0"/>
              <a:t>IAS-Verordnung </a:t>
            </a:r>
            <a:r>
              <a:rPr lang="de-DE" sz="1400" dirty="0" smtClean="0"/>
              <a:t>der EU</a:t>
            </a:r>
            <a:endParaRPr lang="de-DE" sz="1400" b="1" dirty="0" smtClean="0"/>
          </a:p>
        </p:txBody>
      </p:sp>
      <p:sp>
        <p:nvSpPr>
          <p:cNvPr id="31" name="AutoShape 9"/>
          <p:cNvSpPr>
            <a:spLocks noChangeArrowheads="1"/>
          </p:cNvSpPr>
          <p:nvPr/>
        </p:nvSpPr>
        <p:spPr bwMode="gray">
          <a:xfrm>
            <a:off x="2124097" y="1790598"/>
            <a:ext cx="502690"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sp>
        <p:nvSpPr>
          <p:cNvPr id="32" name="Freeform 5"/>
          <p:cNvSpPr>
            <a:spLocks/>
          </p:cNvSpPr>
          <p:nvPr/>
        </p:nvSpPr>
        <p:spPr bwMode="gray">
          <a:xfrm>
            <a:off x="2626787" y="1790523"/>
            <a:ext cx="6311598"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534988" lvl="1" indent="-4763" defTabSz="330200">
              <a:spcBef>
                <a:spcPct val="40000"/>
              </a:spcBef>
              <a:buClr>
                <a:srgbClr val="EBB700"/>
              </a:buClr>
              <a:tabLst>
                <a:tab pos="8520113" algn="r"/>
              </a:tabLst>
            </a:pPr>
            <a:r>
              <a:rPr lang="de-DE" sz="1400" b="1" dirty="0" err="1" smtClean="0"/>
              <a:t>Transparenzrichtlinie</a:t>
            </a:r>
            <a:r>
              <a:rPr lang="de-DE" sz="1400" b="1" dirty="0" smtClean="0"/>
              <a:t> </a:t>
            </a:r>
            <a:r>
              <a:rPr lang="de-DE" sz="1400" dirty="0" smtClean="0"/>
              <a:t>der EU</a:t>
            </a:r>
            <a:br>
              <a:rPr lang="de-DE" sz="1400" dirty="0" smtClean="0"/>
            </a:br>
            <a:r>
              <a:rPr lang="de-DE" sz="1400" dirty="0" smtClean="0"/>
              <a:t>Lange überfälliges </a:t>
            </a:r>
            <a:r>
              <a:rPr lang="de-DE" sz="1400" b="1" dirty="0" err="1" smtClean="0"/>
              <a:t>Enforcement</a:t>
            </a:r>
            <a:r>
              <a:rPr lang="de-DE" sz="1400" b="1" dirty="0" smtClean="0"/>
              <a:t>-Verfahren</a:t>
            </a:r>
          </a:p>
        </p:txBody>
      </p:sp>
      <p:sp>
        <p:nvSpPr>
          <p:cNvPr id="38" name="AutoShape 9"/>
          <p:cNvSpPr>
            <a:spLocks noChangeArrowheads="1"/>
          </p:cNvSpPr>
          <p:nvPr/>
        </p:nvSpPr>
        <p:spPr bwMode="gray">
          <a:xfrm>
            <a:off x="2148668" y="5531276"/>
            <a:ext cx="502690" cy="684000"/>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endParaRPr lang="de-DE" sz="1600" b="1" dirty="0" smtClean="0">
              <a:solidFill>
                <a:schemeClr val="bg1"/>
              </a:solidFill>
            </a:endParaRPr>
          </a:p>
        </p:txBody>
      </p:sp>
      <p:grpSp>
        <p:nvGrpSpPr>
          <p:cNvPr id="2" name="Gruppieren 38"/>
          <p:cNvGrpSpPr/>
          <p:nvPr/>
        </p:nvGrpSpPr>
        <p:grpSpPr>
          <a:xfrm>
            <a:off x="269060" y="1101106"/>
            <a:ext cx="1767400" cy="1193548"/>
            <a:chOff x="0" y="1364"/>
            <a:chExt cx="3136963" cy="794329"/>
          </a:xfrm>
        </p:grpSpPr>
        <p:sp>
          <p:nvSpPr>
            <p:cNvPr id="40" name="Abgerundetes Rechteck 39"/>
            <p:cNvSpPr/>
            <p:nvPr/>
          </p:nvSpPr>
          <p:spPr>
            <a:xfrm>
              <a:off x="0" y="1364"/>
              <a:ext cx="3136963" cy="794329"/>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1" name="Abgerundetes Rechteck 4"/>
            <p:cNvSpPr/>
            <p:nvPr/>
          </p:nvSpPr>
          <p:spPr>
            <a:xfrm>
              <a:off x="356932" y="40140"/>
              <a:ext cx="2548779" cy="716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28575" rIns="57150" bIns="28575" numCol="1" spcCol="1270" anchor="ctr" anchorCtr="0">
              <a:noAutofit/>
            </a:bodyPr>
            <a:lstStyle/>
            <a:p>
              <a:pPr marL="355600" lvl="0" indent="-355600" algn="ctr" defTabSz="666750">
                <a:lnSpc>
                  <a:spcPct val="90000"/>
                </a:lnSpc>
                <a:spcBef>
                  <a:spcPct val="0"/>
                </a:spcBef>
                <a:spcAft>
                  <a:spcPct val="35000"/>
                </a:spcAft>
              </a:pPr>
              <a:r>
                <a:rPr lang="de-DE" sz="1500" b="1" dirty="0" smtClean="0"/>
                <a:t>Vorgeschichte</a:t>
              </a:r>
              <a:endParaRPr lang="de-DE" sz="1500" b="1" kern="1200" dirty="0"/>
            </a:p>
          </p:txBody>
        </p:sp>
      </p:grpSp>
      <p:grpSp>
        <p:nvGrpSpPr>
          <p:cNvPr id="3" name="Gruppieren 41"/>
          <p:cNvGrpSpPr/>
          <p:nvPr/>
        </p:nvGrpSpPr>
        <p:grpSpPr>
          <a:xfrm>
            <a:off x="276320" y="2610493"/>
            <a:ext cx="1767400" cy="1861022"/>
            <a:chOff x="0" y="1364"/>
            <a:chExt cx="3136963" cy="794329"/>
          </a:xfrm>
        </p:grpSpPr>
        <p:sp>
          <p:nvSpPr>
            <p:cNvPr id="43" name="Abgerundetes Rechteck 42"/>
            <p:cNvSpPr/>
            <p:nvPr/>
          </p:nvSpPr>
          <p:spPr>
            <a:xfrm>
              <a:off x="0" y="1364"/>
              <a:ext cx="3136963" cy="794329"/>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4" name="Abgerundetes Rechteck 4"/>
            <p:cNvSpPr/>
            <p:nvPr/>
          </p:nvSpPr>
          <p:spPr>
            <a:xfrm>
              <a:off x="0" y="40140"/>
              <a:ext cx="3124075" cy="716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de-DE" sz="1500" b="1" dirty="0" smtClean="0"/>
                <a:t>Rechnungs-legungs-Kontrollgesetz</a:t>
              </a:r>
            </a:p>
            <a:p>
              <a:pPr lvl="0" algn="ctr" defTabSz="666750">
                <a:lnSpc>
                  <a:spcPct val="90000"/>
                </a:lnSpc>
                <a:spcBef>
                  <a:spcPct val="0"/>
                </a:spcBef>
                <a:spcAft>
                  <a:spcPct val="35000"/>
                </a:spcAft>
              </a:pPr>
              <a:r>
                <a:rPr lang="de-DE" sz="1500" b="1" dirty="0" smtClean="0"/>
                <a:t> vom</a:t>
              </a:r>
              <a:br>
                <a:rPr lang="de-DE" sz="1500" b="1" dirty="0" smtClean="0"/>
              </a:br>
              <a:r>
                <a:rPr lang="de-DE" sz="1500" b="1" dirty="0" smtClean="0"/>
                <a:t>11. Jänner 2013</a:t>
              </a:r>
              <a:endParaRPr lang="de-DE" sz="1500" b="1" kern="1200" dirty="0"/>
            </a:p>
          </p:txBody>
        </p:sp>
      </p:grpSp>
      <p:grpSp>
        <p:nvGrpSpPr>
          <p:cNvPr id="5" name="Gruppieren 44"/>
          <p:cNvGrpSpPr/>
          <p:nvPr/>
        </p:nvGrpSpPr>
        <p:grpSpPr>
          <a:xfrm>
            <a:off x="283580" y="4725745"/>
            <a:ext cx="1767400" cy="1489531"/>
            <a:chOff x="0" y="1364"/>
            <a:chExt cx="3136963" cy="794329"/>
          </a:xfrm>
        </p:grpSpPr>
        <p:sp>
          <p:nvSpPr>
            <p:cNvPr id="46" name="Abgerundetes Rechteck 45"/>
            <p:cNvSpPr/>
            <p:nvPr/>
          </p:nvSpPr>
          <p:spPr>
            <a:xfrm>
              <a:off x="0" y="1364"/>
              <a:ext cx="3136963" cy="794329"/>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7" name="Abgerundetes Rechteck 4"/>
            <p:cNvSpPr/>
            <p:nvPr/>
          </p:nvSpPr>
          <p:spPr>
            <a:xfrm>
              <a:off x="0" y="40140"/>
              <a:ext cx="3124075" cy="716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de-DE" sz="1500" b="1" dirty="0" smtClean="0"/>
                <a:t>Perspektive der Unternehmen</a:t>
              </a:r>
              <a:endParaRPr lang="de-DE" sz="1500" b="1" kern="12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p:txBody>
          <a:bodyPr/>
          <a:lstStyle/>
          <a:p>
            <a:pPr marL="363538" lvl="0" indent="-363538"/>
            <a:r>
              <a:rPr lang="de-DE" b="0" dirty="0">
                <a:solidFill>
                  <a:srgbClr val="BFCCE3"/>
                </a:solidFill>
              </a:rPr>
              <a:t>B</a:t>
            </a:r>
            <a:r>
              <a:rPr lang="de-DE" b="0" dirty="0" smtClean="0">
                <a:solidFill>
                  <a:srgbClr val="BFCCE3"/>
                </a:solidFill>
              </a:rPr>
              <a:t>.	Enforcement in Deutschland - Erfahrungen nach sieben Jahren</a:t>
            </a:r>
            <a:br>
              <a:rPr lang="de-DE" b="0" dirty="0" smtClean="0">
                <a:solidFill>
                  <a:srgbClr val="BFCCE3"/>
                </a:solidFill>
              </a:rPr>
            </a:br>
            <a:r>
              <a:rPr lang="de-DE" sz="1900" dirty="0" smtClean="0"/>
              <a:t>Die Fehlerquote</a:t>
            </a:r>
            <a:endParaRPr lang="en-US" sz="1900" dirty="0"/>
          </a:p>
        </p:txBody>
      </p:sp>
      <p:sp>
        <p:nvSpPr>
          <p:cNvPr id="5" name="Inhaltsplatzhalter 4"/>
          <p:cNvSpPr>
            <a:spLocks noGrp="1"/>
          </p:cNvSpPr>
          <p:nvPr>
            <p:ph idx="1"/>
          </p:nvPr>
        </p:nvSpPr>
        <p:spPr/>
        <p:txBody>
          <a:bodyPr/>
          <a:lstStyle/>
          <a:p>
            <a:pPr algn="just"/>
            <a:r>
              <a:rPr lang="de-DE" dirty="0" smtClean="0"/>
              <a:t>Seit Aufnahme ihrer Tätigkeit hat die DPR über 720 Verfahren durchgeführt und eine Vielzahl an Feststellungen aber auch Empfehlungen an die Unternehmen kommuniziert. Die Bezugspunkte der Feststellungen und Empfehlungen sind dabei sehr unterschiedlich.</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smtClean="0"/>
          </a:p>
          <a:p>
            <a:pPr lvl="0">
              <a:spcBef>
                <a:spcPts val="0"/>
              </a:spcBef>
            </a:pPr>
            <a:r>
              <a:rPr lang="de-DE" sz="900" b="0" dirty="0" smtClean="0">
                <a:solidFill>
                  <a:srgbClr val="0070C0"/>
                </a:solidFill>
                <a:latin typeface="Arial" pitchFamily="34" charset="0"/>
              </a:rPr>
              <a:t>	Datenquelle</a:t>
            </a:r>
            <a:r>
              <a:rPr lang="de-DE" sz="900" b="0" dirty="0">
                <a:solidFill>
                  <a:srgbClr val="0070C0"/>
                </a:solidFill>
                <a:latin typeface="Arial" pitchFamily="34" charset="0"/>
              </a:rPr>
              <a:t>:	Tätigkeitsbericht der DPR </a:t>
            </a:r>
            <a:r>
              <a:rPr lang="de-DE" sz="900" b="0" dirty="0" smtClean="0">
                <a:solidFill>
                  <a:srgbClr val="0070C0"/>
                </a:solidFill>
                <a:latin typeface="Arial" pitchFamily="34" charset="0"/>
              </a:rPr>
              <a:t>2012 </a:t>
            </a:r>
            <a:r>
              <a:rPr lang="de-DE" sz="900" b="0" dirty="0">
                <a:solidFill>
                  <a:srgbClr val="0070C0"/>
                </a:solidFill>
                <a:latin typeface="Arial" pitchFamily="34" charset="0"/>
              </a:rPr>
              <a:t>(abrufbar unter www.frep.info/presse/taetigkeitsberichte.php)</a:t>
            </a:r>
          </a:p>
        </p:txBody>
      </p:sp>
      <p:pic>
        <p:nvPicPr>
          <p:cNvPr id="7" name="Picture 3"/>
          <p:cNvPicPr>
            <a:picLocks noChangeAspect="1" noChangeArrowheads="1"/>
          </p:cNvPicPr>
          <p:nvPr/>
        </p:nvPicPr>
        <p:blipFill>
          <a:blip r:embed="rId2" cstate="print"/>
          <a:srcRect t="3944"/>
          <a:stretch>
            <a:fillRect/>
          </a:stretch>
        </p:blipFill>
        <p:spPr bwMode="auto">
          <a:xfrm>
            <a:off x="869976" y="1916832"/>
            <a:ext cx="7397598" cy="42430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a:spLocks noGrp="1" noChangeArrowheads="1"/>
          </p:cNvSpPr>
          <p:nvPr>
            <p:ph type="title"/>
          </p:nvPr>
        </p:nvSpPr>
        <p:spPr/>
        <p:txBody>
          <a:bodyPr/>
          <a:lstStyle/>
          <a:p>
            <a:pPr marL="363538" lvl="0" indent="-363538"/>
            <a:r>
              <a:rPr lang="de-DE" b="0" dirty="0">
                <a:solidFill>
                  <a:srgbClr val="BFCCE3"/>
                </a:solidFill>
              </a:rPr>
              <a:t>B</a:t>
            </a:r>
            <a:r>
              <a:rPr lang="de-DE" b="0" dirty="0" smtClean="0">
                <a:solidFill>
                  <a:srgbClr val="BFCCE3"/>
                </a:solidFill>
              </a:rPr>
              <a:t>.	Enforcement in Deutschland - Erfahrungen nach sieben Jahren</a:t>
            </a:r>
            <a:br>
              <a:rPr lang="de-DE" b="0" dirty="0" smtClean="0">
                <a:solidFill>
                  <a:srgbClr val="BFCCE3"/>
                </a:solidFill>
              </a:rPr>
            </a:br>
            <a:r>
              <a:rPr lang="de-DE" sz="1900" dirty="0" smtClean="0"/>
              <a:t>Beobachtungen im Verfahren und Feedback (1/2)</a:t>
            </a:r>
            <a:endParaRPr lang="en-US" sz="1900" dirty="0"/>
          </a:p>
        </p:txBody>
      </p:sp>
      <p:sp>
        <p:nvSpPr>
          <p:cNvPr id="13" name="AutoShape 9"/>
          <p:cNvSpPr>
            <a:spLocks noChangeArrowheads="1"/>
          </p:cNvSpPr>
          <p:nvPr/>
        </p:nvSpPr>
        <p:spPr bwMode="gray">
          <a:xfrm>
            <a:off x="251520" y="1158240"/>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1.</a:t>
            </a:r>
          </a:p>
        </p:txBody>
      </p:sp>
      <p:sp>
        <p:nvSpPr>
          <p:cNvPr id="14" name="Freeform 5"/>
          <p:cNvSpPr>
            <a:spLocks/>
          </p:cNvSpPr>
          <p:nvPr/>
        </p:nvSpPr>
        <p:spPr bwMode="gray">
          <a:xfrm>
            <a:off x="1009934" y="1158164"/>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a:t>
            </a:r>
            <a:r>
              <a:rPr lang="de-DE" sz="1400" b="1" dirty="0" smtClean="0"/>
              <a:t>DPR-Prüfung</a:t>
            </a:r>
            <a:r>
              <a:rPr lang="de-DE" sz="1400" dirty="0" smtClean="0"/>
              <a:t> unterscheidet sich grundlegend von der klassischen </a:t>
            </a:r>
            <a:r>
              <a:rPr lang="de-DE" sz="1400" b="1" dirty="0" smtClean="0"/>
              <a:t>Abschlussprüfung</a:t>
            </a:r>
            <a:r>
              <a:rPr lang="de-DE" sz="1400" dirty="0" smtClean="0"/>
              <a:t>.</a:t>
            </a:r>
          </a:p>
        </p:txBody>
      </p:sp>
      <p:sp>
        <p:nvSpPr>
          <p:cNvPr id="15" name="AutoShape 9"/>
          <p:cNvSpPr>
            <a:spLocks noChangeArrowheads="1"/>
          </p:cNvSpPr>
          <p:nvPr/>
        </p:nvSpPr>
        <p:spPr bwMode="gray">
          <a:xfrm>
            <a:off x="251520" y="2031556"/>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2.</a:t>
            </a:r>
          </a:p>
        </p:txBody>
      </p:sp>
      <p:sp>
        <p:nvSpPr>
          <p:cNvPr id="16" name="Freeform 5"/>
          <p:cNvSpPr>
            <a:spLocks/>
          </p:cNvSpPr>
          <p:nvPr/>
        </p:nvSpPr>
        <p:spPr bwMode="gray">
          <a:xfrm>
            <a:off x="1009934" y="2031481"/>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In Deutschland wird das Enforcement-Verfahren von den meisten betroffenen Unternehmen als </a:t>
            </a:r>
            <a:r>
              <a:rPr lang="de-DE" sz="1400" b="1" dirty="0" smtClean="0"/>
              <a:t>starke Herausforderung </a:t>
            </a:r>
            <a:r>
              <a:rPr lang="de-DE" sz="1400" dirty="0" smtClean="0"/>
              <a:t>gesehen.</a:t>
            </a:r>
          </a:p>
        </p:txBody>
      </p:sp>
      <p:sp>
        <p:nvSpPr>
          <p:cNvPr id="17" name="AutoShape 9"/>
          <p:cNvSpPr>
            <a:spLocks noChangeArrowheads="1"/>
          </p:cNvSpPr>
          <p:nvPr/>
        </p:nvSpPr>
        <p:spPr bwMode="gray">
          <a:xfrm>
            <a:off x="251520" y="2896334"/>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3.</a:t>
            </a:r>
          </a:p>
        </p:txBody>
      </p:sp>
      <p:sp>
        <p:nvSpPr>
          <p:cNvPr id="18" name="Freeform 5"/>
          <p:cNvSpPr>
            <a:spLocks/>
          </p:cNvSpPr>
          <p:nvPr/>
        </p:nvSpPr>
        <p:spPr bwMode="gray">
          <a:xfrm>
            <a:off x="1009934" y="2896259"/>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a:t>
            </a:r>
            <a:r>
              <a:rPr lang="de-DE" sz="1400" b="1" dirty="0" smtClean="0"/>
              <a:t>durchschnittliche Verfahrensdauer </a:t>
            </a:r>
            <a:r>
              <a:rPr lang="de-DE" sz="1400" smtClean="0"/>
              <a:t>beträgt </a:t>
            </a:r>
            <a:r>
              <a:rPr lang="de-DE" sz="1400" b="1" dirty="0" smtClean="0"/>
              <a:t>9</a:t>
            </a:r>
            <a:r>
              <a:rPr lang="de-DE" sz="1400" b="1" smtClean="0"/>
              <a:t>-12 </a:t>
            </a:r>
            <a:r>
              <a:rPr lang="de-DE" sz="1400" b="1" dirty="0" smtClean="0"/>
              <a:t>Monate</a:t>
            </a:r>
            <a:r>
              <a:rPr lang="de-DE" sz="1400" dirty="0" smtClean="0"/>
              <a:t>.</a:t>
            </a:r>
          </a:p>
        </p:txBody>
      </p:sp>
      <p:sp>
        <p:nvSpPr>
          <p:cNvPr id="19" name="AutoShape 9"/>
          <p:cNvSpPr>
            <a:spLocks noChangeArrowheads="1"/>
          </p:cNvSpPr>
          <p:nvPr/>
        </p:nvSpPr>
        <p:spPr bwMode="gray">
          <a:xfrm>
            <a:off x="251520" y="3742495"/>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4.</a:t>
            </a:r>
          </a:p>
        </p:txBody>
      </p:sp>
      <p:sp>
        <p:nvSpPr>
          <p:cNvPr id="20" name="Freeform 5"/>
          <p:cNvSpPr>
            <a:spLocks/>
          </p:cNvSpPr>
          <p:nvPr/>
        </p:nvSpPr>
        <p:spPr bwMode="gray">
          <a:xfrm>
            <a:off x="1009934" y="3742495"/>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Üblicherweise hat ein Unternehmen </a:t>
            </a:r>
            <a:r>
              <a:rPr lang="de-DE" sz="1400" b="1" dirty="0" smtClean="0"/>
              <a:t>2-3 Fragerunden </a:t>
            </a:r>
            <a:r>
              <a:rPr lang="de-DE" sz="1400" dirty="0" smtClean="0"/>
              <a:t>zu bewältigen; die </a:t>
            </a:r>
            <a:r>
              <a:rPr lang="de-DE" sz="1400" b="1" dirty="0" smtClean="0"/>
              <a:t>Beantwortungszeit je Fragerunde</a:t>
            </a:r>
            <a:r>
              <a:rPr lang="de-DE" sz="1400" dirty="0" smtClean="0"/>
              <a:t> beträgt dabei </a:t>
            </a:r>
            <a:r>
              <a:rPr lang="de-DE" sz="1400" b="1" dirty="0" smtClean="0"/>
              <a:t>10-15 Arbeitstage</a:t>
            </a:r>
            <a:r>
              <a:rPr lang="de-DE" sz="1400" dirty="0" smtClean="0"/>
              <a:t>.</a:t>
            </a:r>
          </a:p>
        </p:txBody>
      </p:sp>
      <p:sp>
        <p:nvSpPr>
          <p:cNvPr id="21" name="AutoShape 9"/>
          <p:cNvSpPr>
            <a:spLocks noChangeArrowheads="1"/>
          </p:cNvSpPr>
          <p:nvPr/>
        </p:nvSpPr>
        <p:spPr bwMode="gray">
          <a:xfrm>
            <a:off x="251520" y="4629599"/>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5.</a:t>
            </a:r>
          </a:p>
        </p:txBody>
      </p:sp>
      <p:sp>
        <p:nvSpPr>
          <p:cNvPr id="23" name="Freeform 5"/>
          <p:cNvSpPr>
            <a:spLocks/>
          </p:cNvSpPr>
          <p:nvPr/>
        </p:nvSpPr>
        <p:spPr bwMode="gray">
          <a:xfrm>
            <a:off x="1009934" y="4629599"/>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Möglichkeit einer </a:t>
            </a:r>
            <a:r>
              <a:rPr lang="de-DE" sz="1400" b="1" dirty="0" smtClean="0"/>
              <a:t>Fristverlängerung</a:t>
            </a:r>
            <a:r>
              <a:rPr lang="de-DE" sz="1400" dirty="0" smtClean="0"/>
              <a:t> wird </a:t>
            </a:r>
            <a:r>
              <a:rPr lang="de-DE" sz="1400" b="1" dirty="0" smtClean="0"/>
              <a:t>mehrheitlich nicht genutzt</a:t>
            </a:r>
            <a:r>
              <a:rPr lang="de-DE" sz="1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blackWhite">
          <a:xfrm>
            <a:off x="252046" y="908721"/>
            <a:ext cx="7992362" cy="504056"/>
          </a:xfrm>
          <a:prstGeom prst="rect">
            <a:avLst/>
          </a:prstGeom>
          <a:noFill/>
          <a:ln w="9525" algn="ctr">
            <a:noFill/>
            <a:miter lim="800000"/>
            <a:headEnd/>
            <a:tailEnd/>
          </a:ln>
        </p:spPr>
        <p:txBody>
          <a:bodyPr lIns="63485" tIns="0" rIns="64784" bIns="0"/>
          <a:lstStyle/>
          <a:p>
            <a:pPr marL="444500" lvl="1" indent="-265113">
              <a:buSzPct val="90000"/>
              <a:tabLst>
                <a:tab pos="88900" algn="l"/>
              </a:tabLst>
              <a:defRPr/>
            </a:pPr>
            <a:r>
              <a:rPr lang="de-DE" sz="2400" b="1" dirty="0" smtClean="0">
                <a:latin typeface="Arial" charset="0"/>
                <a:cs typeface="Arial" charset="0"/>
              </a:rPr>
              <a:t>Situationsanalyse</a:t>
            </a:r>
            <a:r>
              <a:rPr lang="de-DE" sz="2400" b="1" dirty="0">
                <a:latin typeface="Arial" charset="0"/>
                <a:cs typeface="Arial" charset="0"/>
              </a:rPr>
              <a:t>: Wo liegen die Unterschiede</a:t>
            </a:r>
            <a:r>
              <a:rPr lang="de-DE" sz="2400" b="1" dirty="0" smtClean="0">
                <a:latin typeface="Arial" charset="0"/>
                <a:cs typeface="Arial" charset="0"/>
              </a:rPr>
              <a:t>?</a:t>
            </a:r>
          </a:p>
        </p:txBody>
      </p:sp>
      <p:sp>
        <p:nvSpPr>
          <p:cNvPr id="5" name="Abgerundetes Rechteck 4"/>
          <p:cNvSpPr/>
          <p:nvPr/>
        </p:nvSpPr>
        <p:spPr bwMode="auto">
          <a:xfrm>
            <a:off x="284583" y="1628800"/>
            <a:ext cx="3495329" cy="4033862"/>
          </a:xfrm>
          <a:prstGeom prst="roundRect">
            <a:avLst>
              <a:gd name="adj" fmla="val 10606"/>
            </a:avLst>
          </a:prstGeom>
          <a:solidFill>
            <a:schemeClr val="accent6">
              <a:lumMod val="60000"/>
              <a:lumOff val="40000"/>
            </a:schemeClr>
          </a:solidFill>
          <a:ln w="9525" algn="ctr">
            <a:noFill/>
            <a:miter lim="800000"/>
            <a:headEnd/>
            <a:tailEnd/>
          </a:ln>
          <a:effectLst/>
          <a:scene3d>
            <a:camera prst="orthographicFront"/>
            <a:lightRig rig="threePt" dir="t"/>
          </a:scene3d>
          <a:sp3d>
            <a:bevelT/>
          </a:sp3d>
        </p:spPr>
        <p:txBody>
          <a:bodyPr tIns="108000"/>
          <a:lstStyle/>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Prüfungsziel / -aussage</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Prüfungshandlungen</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Prüfungsschwerpunkte</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Informationsstand</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Wesentlichkeit</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Themen der Vergangenheit</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Fristen</a:t>
            </a:r>
          </a:p>
          <a:p>
            <a:pPr marL="444500" lvl="1" indent="-177800">
              <a:lnSpc>
                <a:spcPct val="150000"/>
              </a:lnSpc>
              <a:spcBef>
                <a:spcPts val="0"/>
              </a:spcBef>
              <a:buClr>
                <a:srgbClr val="0C2D83"/>
              </a:buClr>
              <a:buSzPct val="90000"/>
              <a:buFont typeface="Arial" pitchFamily="34" charset="0"/>
              <a:buChar char="•"/>
              <a:tabLst>
                <a:tab pos="88900" algn="l"/>
              </a:tabLst>
              <a:defRPr/>
            </a:pPr>
            <a:r>
              <a:rPr lang="de-DE" sz="1600" kern="0" dirty="0" smtClean="0">
                <a:latin typeface="Arial"/>
                <a:cs typeface="Arial"/>
              </a:rPr>
              <a:t>Zeit</a:t>
            </a:r>
            <a:endParaRPr lang="de-DE" sz="1600" kern="0" dirty="0">
              <a:latin typeface="Arial"/>
              <a:cs typeface="Arial"/>
            </a:endParaRPr>
          </a:p>
        </p:txBody>
      </p:sp>
      <p:sp>
        <p:nvSpPr>
          <p:cNvPr id="7" name="AutoShape 2"/>
          <p:cNvSpPr>
            <a:spLocks noChangeArrowheads="1"/>
          </p:cNvSpPr>
          <p:nvPr/>
        </p:nvSpPr>
        <p:spPr bwMode="auto">
          <a:xfrm rot="16200000" flipH="1">
            <a:off x="5453340" y="2196406"/>
            <a:ext cx="273050" cy="2914650"/>
          </a:xfrm>
          <a:prstGeom prst="upArrow">
            <a:avLst>
              <a:gd name="adj1" fmla="val 42583"/>
              <a:gd name="adj2" fmla="val 183406"/>
            </a:avLst>
          </a:prstGeom>
          <a:solidFill>
            <a:srgbClr val="FF0000">
              <a:alpha val="49000"/>
            </a:srgbClr>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threePt" dir="t"/>
          </a:scene3d>
        </p:spPr>
        <p:txBody>
          <a:bodyPr wrap="square" anchor="ctr"/>
          <a:lstStyle/>
          <a:p>
            <a:pPr marL="687388" lvl="1" indent="-285750" algn="ctr" eaLnBrk="0" hangingPunct="0">
              <a:lnSpc>
                <a:spcPct val="90000"/>
              </a:lnSpc>
              <a:buSzPct val="30000"/>
              <a:defRPr/>
            </a:pPr>
            <a:endParaRPr lang="de-DE" sz="1400" dirty="0">
              <a:latin typeface="Univers 45 Light"/>
            </a:endParaRPr>
          </a:p>
        </p:txBody>
      </p:sp>
      <p:sp>
        <p:nvSpPr>
          <p:cNvPr id="8" name="AutoShape 2"/>
          <p:cNvSpPr>
            <a:spLocks noChangeArrowheads="1"/>
          </p:cNvSpPr>
          <p:nvPr/>
        </p:nvSpPr>
        <p:spPr bwMode="auto">
          <a:xfrm rot="5400000" flipH="1">
            <a:off x="7181761" y="2194086"/>
            <a:ext cx="273050" cy="2916115"/>
          </a:xfrm>
          <a:prstGeom prst="upArrow">
            <a:avLst>
              <a:gd name="adj1" fmla="val 42583"/>
              <a:gd name="adj2" fmla="val 183406"/>
            </a:avLst>
          </a:prstGeom>
          <a:solidFill>
            <a:srgbClr val="FF0000">
              <a:alpha val="51000"/>
            </a:srgbClr>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threePt" dir="t"/>
          </a:scene3d>
        </p:spPr>
        <p:txBody>
          <a:bodyPr wrap="square" anchor="ctr"/>
          <a:lstStyle/>
          <a:p>
            <a:pPr marL="687388" lvl="1" indent="-285750" algn="ctr" eaLnBrk="0" hangingPunct="0">
              <a:lnSpc>
                <a:spcPct val="90000"/>
              </a:lnSpc>
              <a:buSzPct val="30000"/>
              <a:defRPr/>
            </a:pPr>
            <a:endParaRPr lang="de-DE" sz="1400" dirty="0">
              <a:latin typeface="Univers 45 Light"/>
            </a:endParaRPr>
          </a:p>
        </p:txBody>
      </p:sp>
      <p:sp>
        <p:nvSpPr>
          <p:cNvPr id="9" name="AutoShape 4"/>
          <p:cNvSpPr>
            <a:spLocks noChangeArrowheads="1"/>
          </p:cNvSpPr>
          <p:nvPr/>
        </p:nvSpPr>
        <p:spPr bwMode="auto">
          <a:xfrm flipV="1">
            <a:off x="6194336" y="3599755"/>
            <a:ext cx="543659" cy="2287265"/>
          </a:xfrm>
          <a:prstGeom prst="upArrow">
            <a:avLst>
              <a:gd name="adj1" fmla="val 50000"/>
              <a:gd name="adj2" fmla="val 157178"/>
            </a:avLst>
          </a:prstGeom>
          <a:solidFill>
            <a:srgbClr val="FF0000">
              <a:alpha val="58000"/>
            </a:srgbClr>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threePt" dir="t"/>
          </a:scene3d>
        </p:spPr>
        <p:txBody>
          <a:bodyPr wrap="square" anchor="ctr"/>
          <a:lstStyle/>
          <a:p>
            <a:pPr marL="687388" lvl="1" indent="-285750" algn="ctr" eaLnBrk="0" hangingPunct="0">
              <a:lnSpc>
                <a:spcPct val="90000"/>
              </a:lnSpc>
              <a:buSzPct val="30000"/>
              <a:defRPr/>
            </a:pPr>
            <a:endParaRPr lang="de-DE" sz="1400" dirty="0">
              <a:latin typeface="Univers 45 Light"/>
            </a:endParaRPr>
          </a:p>
        </p:txBody>
      </p:sp>
      <p:sp>
        <p:nvSpPr>
          <p:cNvPr id="12" name="Oval 10"/>
          <p:cNvSpPr>
            <a:spLocks noChangeArrowheads="1"/>
          </p:cNvSpPr>
          <p:nvPr/>
        </p:nvSpPr>
        <p:spPr bwMode="auto">
          <a:xfrm>
            <a:off x="5917378" y="3085407"/>
            <a:ext cx="1053611" cy="1152525"/>
          </a:xfrm>
          <a:prstGeom prst="ellipse">
            <a:avLst/>
          </a:prstGeom>
          <a:solidFill>
            <a:srgbClr val="F5DB7E">
              <a:alpha val="57000"/>
            </a:srgbClr>
          </a:solidFill>
          <a:ln w="6350">
            <a:solidFill>
              <a:srgbClr val="0C2D83"/>
            </a:solidFill>
            <a:round/>
            <a:headEnd/>
            <a:tailEnd/>
          </a:ln>
          <a:effectLst>
            <a:outerShdw blurRad="76200" dir="18900000" sy="23000" kx="-1200000" algn="bl" rotWithShape="0">
              <a:prstClr val="black">
                <a:alpha val="20000"/>
              </a:prstClr>
            </a:outerShdw>
          </a:effectLst>
          <a:scene3d>
            <a:camera prst="orthographicFront"/>
            <a:lightRig rig="threePt" dir="t"/>
          </a:scene3d>
          <a:sp3d>
            <a:bevelT/>
          </a:sp3d>
        </p:spPr>
        <p:txBody>
          <a:bodyPr wrap="none" lIns="0" tIns="0" rIns="0" bIns="0" anchor="ctr"/>
          <a:lstStyle/>
          <a:p>
            <a:pPr algn="ctr" fontAlgn="auto">
              <a:spcBef>
                <a:spcPct val="60000"/>
              </a:spcBef>
              <a:spcAft>
                <a:spcPts val="0"/>
              </a:spcAft>
              <a:defRPr/>
            </a:pPr>
            <a:r>
              <a:rPr lang="de-DE" sz="1200" b="1" kern="0" dirty="0">
                <a:latin typeface="Arial" pitchFamily="34" charset="0"/>
                <a:cs typeface="Arial" pitchFamily="34" charset="0"/>
              </a:rPr>
              <a:t>Prüfungsfeld</a:t>
            </a:r>
          </a:p>
        </p:txBody>
      </p:sp>
      <p:sp>
        <p:nvSpPr>
          <p:cNvPr id="13" name="Text Box 13"/>
          <p:cNvSpPr txBox="1">
            <a:spLocks noChangeArrowheads="1"/>
          </p:cNvSpPr>
          <p:nvPr/>
        </p:nvSpPr>
        <p:spPr bwMode="auto">
          <a:xfrm>
            <a:off x="5616624" y="4598293"/>
            <a:ext cx="1656184" cy="369332"/>
          </a:xfrm>
          <a:prstGeom prst="rect">
            <a:avLst/>
          </a:prstGeom>
          <a:noFill/>
          <a:ln w="6350">
            <a:noFill/>
            <a:miter lim="800000"/>
            <a:headEnd/>
            <a:tailEnd/>
          </a:ln>
        </p:spPr>
        <p:txBody>
          <a:bodyPr wrap="square" lIns="0" tIns="0" rIns="0" bIns="0">
            <a:spAutoFit/>
          </a:bodyPr>
          <a:lstStyle/>
          <a:p>
            <a:pPr algn="ctr" fontAlgn="auto">
              <a:spcBef>
                <a:spcPct val="60000"/>
              </a:spcBef>
              <a:spcAft>
                <a:spcPts val="0"/>
              </a:spcAft>
              <a:defRPr/>
            </a:pPr>
            <a:r>
              <a:rPr lang="de-DE" sz="2400" b="1" kern="0" dirty="0" smtClean="0">
                <a:solidFill>
                  <a:schemeClr val="tx2"/>
                </a:solidFill>
                <a:latin typeface="Arial" pitchFamily="34" charset="0"/>
                <a:cs typeface="Arial" pitchFamily="34" charset="0"/>
              </a:rPr>
              <a:t>Prüfstelle</a:t>
            </a:r>
            <a:endParaRPr lang="de-DE" sz="2400" b="1" kern="0" dirty="0">
              <a:solidFill>
                <a:schemeClr val="tx2"/>
              </a:solidFill>
              <a:latin typeface="Arial" pitchFamily="34" charset="0"/>
              <a:cs typeface="Arial" pitchFamily="34" charset="0"/>
            </a:endParaRPr>
          </a:p>
        </p:txBody>
      </p:sp>
      <p:sp>
        <p:nvSpPr>
          <p:cNvPr id="14" name="Text Box 13"/>
          <p:cNvSpPr txBox="1">
            <a:spLocks noChangeArrowheads="1"/>
          </p:cNvSpPr>
          <p:nvPr/>
        </p:nvSpPr>
        <p:spPr bwMode="auto">
          <a:xfrm>
            <a:off x="3923928" y="2996952"/>
            <a:ext cx="1195754" cy="430212"/>
          </a:xfrm>
          <a:prstGeom prst="rect">
            <a:avLst/>
          </a:prstGeom>
          <a:noFill/>
          <a:ln w="6350">
            <a:noFill/>
            <a:miter lim="800000"/>
            <a:headEnd/>
            <a:tailEnd/>
          </a:ln>
        </p:spPr>
        <p:txBody>
          <a:bodyPr lIns="0" tIns="0" rIns="0" bIns="0">
            <a:spAutoFit/>
          </a:bodyPr>
          <a:lstStyle/>
          <a:p>
            <a:pPr algn="ctr" fontAlgn="auto">
              <a:spcBef>
                <a:spcPct val="60000"/>
              </a:spcBef>
              <a:spcAft>
                <a:spcPts val="0"/>
              </a:spcAft>
              <a:defRPr/>
            </a:pPr>
            <a:r>
              <a:rPr lang="de-DE" sz="1400" b="1" kern="0" dirty="0">
                <a:latin typeface="Arial" pitchFamily="34" charset="0"/>
                <a:cs typeface="Arial" pitchFamily="34" charset="0"/>
              </a:rPr>
              <a:t>Abschluss-</a:t>
            </a:r>
            <a:r>
              <a:rPr lang="de-DE" sz="1400" b="1" kern="0" dirty="0" err="1">
                <a:latin typeface="Arial" pitchFamily="34" charset="0"/>
                <a:cs typeface="Arial" pitchFamily="34" charset="0"/>
              </a:rPr>
              <a:t>prüfer</a:t>
            </a:r>
            <a:endParaRPr lang="de-DE" sz="1400" b="1" kern="0" dirty="0">
              <a:latin typeface="Arial" pitchFamily="34" charset="0"/>
              <a:cs typeface="Arial" pitchFamily="34" charset="0"/>
            </a:endParaRPr>
          </a:p>
        </p:txBody>
      </p:sp>
      <p:sp>
        <p:nvSpPr>
          <p:cNvPr id="15" name="Text Box 13"/>
          <p:cNvSpPr txBox="1">
            <a:spLocks noChangeArrowheads="1"/>
          </p:cNvSpPr>
          <p:nvPr/>
        </p:nvSpPr>
        <p:spPr bwMode="auto">
          <a:xfrm>
            <a:off x="7911285" y="2998094"/>
            <a:ext cx="1197219" cy="430213"/>
          </a:xfrm>
          <a:prstGeom prst="rect">
            <a:avLst/>
          </a:prstGeom>
          <a:noFill/>
          <a:ln w="6350">
            <a:noFill/>
            <a:miter lim="800000"/>
            <a:headEnd/>
            <a:tailEnd/>
          </a:ln>
        </p:spPr>
        <p:txBody>
          <a:bodyPr lIns="0" tIns="0" rIns="0" bIns="0">
            <a:spAutoFit/>
          </a:bodyPr>
          <a:lstStyle/>
          <a:p>
            <a:pPr algn="ctr" fontAlgn="auto">
              <a:spcBef>
                <a:spcPct val="60000"/>
              </a:spcBef>
              <a:spcAft>
                <a:spcPts val="0"/>
              </a:spcAft>
              <a:defRPr/>
            </a:pPr>
            <a:r>
              <a:rPr lang="de-DE" sz="1400" b="1" kern="0" dirty="0">
                <a:latin typeface="Arial" pitchFamily="34" charset="0"/>
                <a:cs typeface="Arial" pitchFamily="34" charset="0"/>
              </a:rPr>
              <a:t>Abschluss-</a:t>
            </a:r>
            <a:r>
              <a:rPr lang="de-DE" sz="1400" b="1" kern="0" dirty="0" err="1">
                <a:latin typeface="Arial" pitchFamily="34" charset="0"/>
                <a:cs typeface="Arial" pitchFamily="34" charset="0"/>
              </a:rPr>
              <a:t>prüfer</a:t>
            </a:r>
            <a:endParaRPr lang="de-DE" sz="1400" b="1" kern="0" dirty="0">
              <a:latin typeface="Arial" pitchFamily="34" charset="0"/>
              <a:cs typeface="Arial" pitchFamily="34" charset="0"/>
            </a:endParaRPr>
          </a:p>
        </p:txBody>
      </p:sp>
      <p:sp>
        <p:nvSpPr>
          <p:cNvPr id="16" name="Oval 10"/>
          <p:cNvSpPr>
            <a:spLocks noChangeArrowheads="1"/>
          </p:cNvSpPr>
          <p:nvPr/>
        </p:nvSpPr>
        <p:spPr bwMode="auto">
          <a:xfrm>
            <a:off x="4827132" y="3085407"/>
            <a:ext cx="1053611" cy="1152525"/>
          </a:xfrm>
          <a:prstGeom prst="ellipse">
            <a:avLst/>
          </a:prstGeom>
          <a:solidFill>
            <a:srgbClr val="F5DB7E">
              <a:alpha val="56000"/>
            </a:srgbClr>
          </a:solidFill>
          <a:ln w="6350">
            <a:solidFill>
              <a:srgbClr val="0C2D83"/>
            </a:solidFill>
            <a:round/>
            <a:headEnd/>
            <a:tailEnd/>
          </a:ln>
          <a:effectLst>
            <a:outerShdw blurRad="76200" dir="18900000" sy="23000" kx="-1200000" algn="bl" rotWithShape="0">
              <a:prstClr val="black">
                <a:alpha val="20000"/>
              </a:prstClr>
            </a:outerShdw>
          </a:effectLst>
          <a:scene3d>
            <a:camera prst="orthographicFront"/>
            <a:lightRig rig="threePt" dir="t"/>
          </a:scene3d>
          <a:sp3d>
            <a:bevelT/>
          </a:sp3d>
        </p:spPr>
        <p:txBody>
          <a:bodyPr wrap="none" lIns="0" tIns="0" rIns="0" bIns="0" anchor="ctr"/>
          <a:lstStyle/>
          <a:p>
            <a:pPr algn="ctr" fontAlgn="auto">
              <a:spcBef>
                <a:spcPct val="60000"/>
              </a:spcBef>
              <a:spcAft>
                <a:spcPts val="0"/>
              </a:spcAft>
              <a:defRPr/>
            </a:pPr>
            <a:r>
              <a:rPr lang="de-DE" sz="1200" b="1" kern="0" dirty="0">
                <a:latin typeface="Arial" pitchFamily="34" charset="0"/>
                <a:cs typeface="Arial" pitchFamily="34" charset="0"/>
              </a:rPr>
              <a:t>Prüfungsfeld</a:t>
            </a:r>
          </a:p>
        </p:txBody>
      </p:sp>
      <p:sp>
        <p:nvSpPr>
          <p:cNvPr id="17" name="Oval 10"/>
          <p:cNvSpPr>
            <a:spLocks noChangeArrowheads="1"/>
          </p:cNvSpPr>
          <p:nvPr/>
        </p:nvSpPr>
        <p:spPr bwMode="auto">
          <a:xfrm>
            <a:off x="7017882" y="3085407"/>
            <a:ext cx="1053612" cy="1152525"/>
          </a:xfrm>
          <a:prstGeom prst="ellipse">
            <a:avLst/>
          </a:prstGeom>
          <a:solidFill>
            <a:srgbClr val="F5DB7E">
              <a:alpha val="57000"/>
            </a:srgbClr>
          </a:solidFill>
          <a:ln w="6350">
            <a:solidFill>
              <a:srgbClr val="0C2D83"/>
            </a:solidFill>
            <a:round/>
            <a:headEnd/>
            <a:tailEnd/>
          </a:ln>
          <a:effectLst>
            <a:outerShdw blurRad="76200" dir="18900000" sy="23000" kx="-1200000" algn="bl" rotWithShape="0">
              <a:prstClr val="black">
                <a:alpha val="20000"/>
              </a:prstClr>
            </a:outerShdw>
          </a:effectLst>
          <a:scene3d>
            <a:camera prst="orthographicFront"/>
            <a:lightRig rig="threePt" dir="t"/>
          </a:scene3d>
          <a:sp3d>
            <a:bevelT/>
          </a:sp3d>
        </p:spPr>
        <p:txBody>
          <a:bodyPr wrap="none" lIns="0" tIns="0" rIns="0" bIns="0" anchor="ctr"/>
          <a:lstStyle/>
          <a:p>
            <a:pPr algn="ctr" fontAlgn="auto">
              <a:spcBef>
                <a:spcPct val="60000"/>
              </a:spcBef>
              <a:spcAft>
                <a:spcPts val="0"/>
              </a:spcAft>
              <a:defRPr/>
            </a:pPr>
            <a:r>
              <a:rPr lang="de-DE" sz="1200" b="1" kern="0" dirty="0">
                <a:latin typeface="Arial" pitchFamily="34" charset="0"/>
                <a:cs typeface="Arial" pitchFamily="34" charset="0"/>
              </a:rPr>
              <a:t>Prüfungsfeld</a:t>
            </a:r>
          </a:p>
        </p:txBody>
      </p:sp>
      <p:sp>
        <p:nvSpPr>
          <p:cNvPr id="20" name="Rectangle 4"/>
          <p:cNvSpPr>
            <a:spLocks noGrp="1" noChangeArrowheads="1"/>
          </p:cNvSpPr>
          <p:nvPr>
            <p:ph type="title"/>
          </p:nvPr>
        </p:nvSpPr>
        <p:spPr>
          <a:xfrm>
            <a:off x="179512" y="188640"/>
            <a:ext cx="8712968" cy="432048"/>
          </a:xfrm>
        </p:spPr>
        <p:txBody>
          <a:bodyPr/>
          <a:lstStyle/>
          <a:p>
            <a:pPr marL="363538" lvl="0" indent="-363538"/>
            <a:r>
              <a:rPr lang="de-DE" b="0" dirty="0" smtClean="0">
                <a:solidFill>
                  <a:srgbClr val="BFCCE3"/>
                </a:solidFill>
              </a:rPr>
              <a:t>B.	Enforcement in Deutschland - Erfahrungen nach sieben Jahren</a:t>
            </a:r>
            <a:br>
              <a:rPr lang="de-DE" b="0" dirty="0" smtClean="0">
                <a:solidFill>
                  <a:srgbClr val="BFCCE3"/>
                </a:solidFill>
              </a:rPr>
            </a:br>
            <a:r>
              <a:rPr lang="de-DE" sz="1900" dirty="0" smtClean="0"/>
              <a:t>Abschlussprüfung und Enforcement – Zwei Welten</a:t>
            </a:r>
            <a:endParaRPr lang="en-US"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6"/>
          <p:cNvSpPr>
            <a:spLocks noChangeArrowheads="1"/>
          </p:cNvSpPr>
          <p:nvPr/>
        </p:nvSpPr>
        <p:spPr bwMode="auto">
          <a:xfrm rot="5400000">
            <a:off x="-43031" y="1567534"/>
            <a:ext cx="1339850" cy="797169"/>
          </a:xfrm>
          <a:prstGeom prst="homePlate">
            <a:avLst>
              <a:gd name="adj" fmla="val 22891"/>
            </a:avLst>
          </a:prstGeom>
          <a:solidFill>
            <a:srgbClr val="F0C940"/>
          </a:solidFill>
          <a:ln w="9525">
            <a:solidFill>
              <a:srgbClr val="EBB700"/>
            </a:solidFill>
            <a:miter lim="800000"/>
            <a:headEnd/>
            <a:tailEnd/>
          </a:ln>
        </p:spPr>
        <p:txBody>
          <a:bodyPr rot="10800000" vert="eaVert"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smtClean="0">
                <a:ln>
                  <a:noFill/>
                </a:ln>
                <a:effectLst/>
                <a:uLnTx/>
                <a:uFillTx/>
              </a:rPr>
              <a:t>Day 1</a:t>
            </a:r>
          </a:p>
        </p:txBody>
      </p:sp>
      <p:sp>
        <p:nvSpPr>
          <p:cNvPr id="29" name="AutoShape 7"/>
          <p:cNvSpPr>
            <a:spLocks noChangeArrowheads="1"/>
          </p:cNvSpPr>
          <p:nvPr/>
        </p:nvSpPr>
        <p:spPr bwMode="auto">
          <a:xfrm rot="5400000">
            <a:off x="267325" y="2454153"/>
            <a:ext cx="719137" cy="797169"/>
          </a:xfrm>
          <a:prstGeom prst="chevron">
            <a:avLst>
              <a:gd name="adj" fmla="val 28079"/>
            </a:avLst>
          </a:prstGeom>
          <a:solidFill>
            <a:srgbClr val="F0C940"/>
          </a:solidFill>
          <a:ln w="9525" algn="ctr">
            <a:solidFill>
              <a:srgbClr val="EBB700"/>
            </a:solidFill>
            <a:miter lim="800000"/>
            <a:headEnd/>
            <a:tailEnd/>
          </a:ln>
        </p:spPr>
        <p:txBody>
          <a:bodyPr rot="10800000" vert="eaVert"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
            </a:r>
            <a:br>
              <a:rPr kumimoji="0" lang="de-DE" sz="1200" b="0" i="0" u="none" strike="noStrike" kern="0" cap="none" spc="0" normalizeH="0" baseline="0" noProof="0" dirty="0" smtClean="0">
                <a:ln>
                  <a:noFill/>
                </a:ln>
                <a:effectLst/>
                <a:uLnTx/>
                <a:uFillTx/>
              </a:rPr>
            </a:br>
            <a:r>
              <a:rPr kumimoji="0" lang="de-DE" sz="1200" b="0" i="0" u="none" strike="noStrike" kern="0" cap="none" spc="0" normalizeH="0" baseline="0" noProof="0" dirty="0" smtClean="0">
                <a:ln>
                  <a:noFill/>
                </a:ln>
                <a:effectLst/>
                <a:uLnTx/>
                <a:uFillTx/>
              </a:rPr>
              <a:t>Day 2</a:t>
            </a:r>
          </a:p>
        </p:txBody>
      </p:sp>
      <p:sp>
        <p:nvSpPr>
          <p:cNvPr id="30" name="AutoShape 8"/>
          <p:cNvSpPr>
            <a:spLocks noChangeArrowheads="1"/>
          </p:cNvSpPr>
          <p:nvPr/>
        </p:nvSpPr>
        <p:spPr bwMode="auto">
          <a:xfrm rot="5400000">
            <a:off x="122863" y="3173290"/>
            <a:ext cx="1008062" cy="797169"/>
          </a:xfrm>
          <a:prstGeom prst="chevron">
            <a:avLst>
              <a:gd name="adj" fmla="val 22611"/>
            </a:avLst>
          </a:prstGeom>
          <a:solidFill>
            <a:srgbClr val="F0C940"/>
          </a:solidFill>
          <a:ln w="9525">
            <a:solidFill>
              <a:srgbClr val="EBB700"/>
            </a:solidFill>
            <a:miter lim="800000"/>
            <a:headEnd/>
            <a:tailEnd/>
          </a:ln>
        </p:spPr>
        <p:txBody>
          <a:bodyPr rot="10800000" vert="eaVert"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smtClean="0">
                <a:ln>
                  <a:noFill/>
                </a:ln>
                <a:effectLst/>
                <a:uLnTx/>
                <a:uFillTx/>
              </a:rPr>
              <a:t/>
            </a:r>
            <a:br>
              <a:rPr kumimoji="0" lang="de-DE" sz="1200" b="0" i="0" u="none" strike="noStrike" kern="0" cap="none" spc="0" normalizeH="0" baseline="0" noProof="0" smtClean="0">
                <a:ln>
                  <a:noFill/>
                </a:ln>
                <a:effectLst/>
                <a:uLnTx/>
                <a:uFillTx/>
              </a:rPr>
            </a:br>
            <a:r>
              <a:rPr kumimoji="0" lang="de-DE" sz="1200" b="0" i="0" u="none" strike="noStrike" kern="0" cap="none" spc="0" normalizeH="0" baseline="0" noProof="0" smtClean="0">
                <a:ln>
                  <a:noFill/>
                </a:ln>
                <a:effectLst/>
                <a:uLnTx/>
                <a:uFillTx/>
              </a:rPr>
              <a:t>Day 3 - 8</a:t>
            </a:r>
          </a:p>
        </p:txBody>
      </p:sp>
      <p:sp>
        <p:nvSpPr>
          <p:cNvPr id="31" name="AutoShape 9"/>
          <p:cNvSpPr>
            <a:spLocks noChangeArrowheads="1"/>
          </p:cNvSpPr>
          <p:nvPr/>
        </p:nvSpPr>
        <p:spPr bwMode="auto">
          <a:xfrm rot="5400000">
            <a:off x="268119" y="3894809"/>
            <a:ext cx="717550" cy="797169"/>
          </a:xfrm>
          <a:prstGeom prst="chevron">
            <a:avLst>
              <a:gd name="adj" fmla="val 26551"/>
            </a:avLst>
          </a:prstGeom>
          <a:solidFill>
            <a:srgbClr val="F0C940"/>
          </a:solidFill>
          <a:ln w="9525">
            <a:solidFill>
              <a:srgbClr val="EBB700"/>
            </a:solidFill>
            <a:miter lim="800000"/>
            <a:headEnd/>
            <a:tailEnd/>
          </a:ln>
        </p:spPr>
        <p:txBody>
          <a:bodyPr rot="10800000" vert="eaVert"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
            </a:r>
            <a:br>
              <a:rPr kumimoji="0" lang="de-DE" sz="1200" b="0" i="0" u="none" strike="noStrike" kern="0" cap="none" spc="0" normalizeH="0" baseline="0" noProof="0" dirty="0" smtClean="0">
                <a:ln>
                  <a:noFill/>
                </a:ln>
                <a:effectLst/>
                <a:uLnTx/>
                <a:uFillTx/>
              </a:rPr>
            </a:br>
            <a:r>
              <a:rPr kumimoji="0" lang="de-DE" sz="1200" b="0" i="0" u="none" strike="noStrike" kern="0" cap="none" spc="0" normalizeH="0" baseline="0" noProof="0" dirty="0" smtClean="0">
                <a:ln>
                  <a:noFill/>
                </a:ln>
                <a:effectLst/>
                <a:uLnTx/>
                <a:uFillTx/>
              </a:rPr>
              <a:t>Day 9 - 10</a:t>
            </a:r>
          </a:p>
        </p:txBody>
      </p:sp>
      <p:sp>
        <p:nvSpPr>
          <p:cNvPr id="32" name="AutoShape 10"/>
          <p:cNvSpPr>
            <a:spLocks noChangeArrowheads="1"/>
          </p:cNvSpPr>
          <p:nvPr/>
        </p:nvSpPr>
        <p:spPr bwMode="auto">
          <a:xfrm rot="5400000">
            <a:off x="14913" y="4722690"/>
            <a:ext cx="1223962" cy="797169"/>
          </a:xfrm>
          <a:prstGeom prst="chevron">
            <a:avLst>
              <a:gd name="adj" fmla="val 22729"/>
            </a:avLst>
          </a:prstGeom>
          <a:solidFill>
            <a:srgbClr val="F0C940"/>
          </a:solidFill>
          <a:ln w="9525">
            <a:solidFill>
              <a:srgbClr val="EBB700"/>
            </a:solidFill>
            <a:miter lim="800000"/>
            <a:headEnd/>
            <a:tailEnd/>
          </a:ln>
        </p:spPr>
        <p:txBody>
          <a:bodyPr rot="10800000" vert="eaVert"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
            </a:r>
            <a:br>
              <a:rPr kumimoji="0" lang="de-DE" sz="1200" b="0" i="0" u="none" strike="noStrike" kern="0" cap="none" spc="0" normalizeH="0" baseline="0" noProof="0" dirty="0" smtClean="0">
                <a:ln>
                  <a:noFill/>
                </a:ln>
                <a:effectLst/>
                <a:uLnTx/>
                <a:uFillTx/>
              </a:rPr>
            </a:br>
            <a:r>
              <a:rPr kumimoji="0" lang="de-DE" sz="1200" b="0" i="0" u="none" strike="noStrike" kern="0" cap="none" spc="0" normalizeH="0" baseline="0" noProof="0" dirty="0" smtClean="0">
                <a:ln>
                  <a:noFill/>
                </a:ln>
                <a:effectLst/>
                <a:uLnTx/>
                <a:uFillTx/>
              </a:rPr>
              <a:t>Day 10</a:t>
            </a:r>
          </a:p>
        </p:txBody>
      </p:sp>
      <p:sp>
        <p:nvSpPr>
          <p:cNvPr id="33" name="Rectangle 11"/>
          <p:cNvSpPr>
            <a:spLocks noChangeArrowheads="1"/>
          </p:cNvSpPr>
          <p:nvPr/>
        </p:nvSpPr>
        <p:spPr bwMode="auto">
          <a:xfrm>
            <a:off x="1226236" y="1296193"/>
            <a:ext cx="7378211" cy="306387"/>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smtClean="0">
                <a:ln>
                  <a:noFill/>
                </a:ln>
                <a:effectLst/>
                <a:uLnTx/>
                <a:uFillTx/>
              </a:rPr>
              <a:t>Eingang des Schreibens</a:t>
            </a:r>
          </a:p>
        </p:txBody>
      </p:sp>
      <p:sp>
        <p:nvSpPr>
          <p:cNvPr id="34" name="Rectangle 12"/>
          <p:cNvSpPr>
            <a:spLocks noChangeArrowheads="1"/>
          </p:cNvSpPr>
          <p:nvPr/>
        </p:nvSpPr>
        <p:spPr bwMode="auto">
          <a:xfrm>
            <a:off x="1226236" y="1708944"/>
            <a:ext cx="7378211" cy="306387"/>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Interne Weiterleitung</a:t>
            </a:r>
          </a:p>
        </p:txBody>
      </p:sp>
      <p:sp>
        <p:nvSpPr>
          <p:cNvPr id="35" name="Rectangle 15"/>
          <p:cNvSpPr>
            <a:spLocks noChangeArrowheads="1"/>
          </p:cNvSpPr>
          <p:nvPr/>
        </p:nvSpPr>
        <p:spPr bwMode="auto">
          <a:xfrm>
            <a:off x="1226236" y="2131219"/>
            <a:ext cx="7378211" cy="395287"/>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Durchsicht der Fragen und erste Überlegungen zur Aufgabenverteilung </a:t>
            </a:r>
          </a:p>
        </p:txBody>
      </p:sp>
      <p:sp>
        <p:nvSpPr>
          <p:cNvPr id="37" name="Rectangle 17"/>
          <p:cNvSpPr>
            <a:spLocks noChangeArrowheads="1"/>
          </p:cNvSpPr>
          <p:nvPr/>
        </p:nvSpPr>
        <p:spPr bwMode="auto">
          <a:xfrm>
            <a:off x="1226237" y="2678905"/>
            <a:ext cx="7378210" cy="395288"/>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Erarbeitung der Antwortstrategie und Festlegung der Themenverantwortlichen </a:t>
            </a:r>
          </a:p>
        </p:txBody>
      </p:sp>
      <p:sp>
        <p:nvSpPr>
          <p:cNvPr id="39" name="Rectangle 19"/>
          <p:cNvSpPr>
            <a:spLocks noChangeArrowheads="1"/>
          </p:cNvSpPr>
          <p:nvPr/>
        </p:nvSpPr>
        <p:spPr bwMode="auto">
          <a:xfrm>
            <a:off x="1226237" y="3225005"/>
            <a:ext cx="7378210" cy="630238"/>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Bearbeitung der einzelnen Themen und Fragen; Zusammenstellung/ Aufarbeitung der Ergebnisse, </a:t>
            </a:r>
            <a:r>
              <a:rPr lang="de-DE" kern="0" dirty="0" smtClean="0"/>
              <a:t>Erstellung des Antwortentwurfes</a:t>
            </a:r>
            <a:r>
              <a:rPr kumimoji="0" lang="de-DE" sz="1200" b="0" i="0" u="none" strike="noStrike" kern="0" cap="none" spc="0" normalizeH="0" baseline="0" noProof="0" dirty="0" smtClean="0">
                <a:ln>
                  <a:noFill/>
                </a:ln>
                <a:effectLst/>
                <a:uLnTx/>
                <a:uFillTx/>
              </a:rPr>
              <a:t> </a:t>
            </a:r>
          </a:p>
        </p:txBody>
      </p:sp>
      <p:sp>
        <p:nvSpPr>
          <p:cNvPr id="40" name="Rectangle 21"/>
          <p:cNvSpPr>
            <a:spLocks noChangeArrowheads="1"/>
          </p:cNvSpPr>
          <p:nvPr/>
        </p:nvSpPr>
        <p:spPr bwMode="auto">
          <a:xfrm>
            <a:off x="1226237" y="3975893"/>
            <a:ext cx="7378210" cy="431800"/>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Durchsicht der Entwürfe, Entscheidung über Anpassungen, Erstellung finaler Entwurf </a:t>
            </a:r>
          </a:p>
        </p:txBody>
      </p:sp>
      <p:sp>
        <p:nvSpPr>
          <p:cNvPr id="42" name="Rectangle 25"/>
          <p:cNvSpPr>
            <a:spLocks noChangeArrowheads="1"/>
          </p:cNvSpPr>
          <p:nvPr/>
        </p:nvSpPr>
        <p:spPr bwMode="auto">
          <a:xfrm>
            <a:off x="1226236" y="4552155"/>
            <a:ext cx="7378211" cy="306388"/>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Finale Durchsicht und Freigabe </a:t>
            </a:r>
            <a:r>
              <a:rPr lang="de-DE" kern="0" dirty="0" smtClean="0"/>
              <a:t>des Antwortschreibens</a:t>
            </a:r>
            <a:endParaRPr kumimoji="0" lang="de-DE" sz="1200" b="0" i="0" u="none" strike="noStrike" kern="0" cap="none" spc="0" normalizeH="0" baseline="0" noProof="0" dirty="0" smtClean="0">
              <a:ln>
                <a:noFill/>
              </a:ln>
              <a:effectLst/>
              <a:uLnTx/>
              <a:uFillTx/>
            </a:endParaRPr>
          </a:p>
        </p:txBody>
      </p:sp>
      <p:sp>
        <p:nvSpPr>
          <p:cNvPr id="43" name="Rectangle 26"/>
          <p:cNvSpPr>
            <a:spLocks noChangeArrowheads="1"/>
          </p:cNvSpPr>
          <p:nvPr/>
        </p:nvSpPr>
        <p:spPr bwMode="auto">
          <a:xfrm>
            <a:off x="1226236" y="4969669"/>
            <a:ext cx="7378211" cy="306387"/>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effectLst/>
                <a:uLnTx/>
                <a:uFillTx/>
              </a:rPr>
              <a:t>Versand an die Prüfstelle</a:t>
            </a:r>
          </a:p>
        </p:txBody>
      </p:sp>
      <p:sp>
        <p:nvSpPr>
          <p:cNvPr id="44" name="Rectangle 27"/>
          <p:cNvSpPr>
            <a:spLocks noChangeArrowheads="1"/>
          </p:cNvSpPr>
          <p:nvPr/>
        </p:nvSpPr>
        <p:spPr bwMode="auto">
          <a:xfrm>
            <a:off x="1226236" y="5388769"/>
            <a:ext cx="7378211" cy="306387"/>
          </a:xfrm>
          <a:prstGeom prst="rect">
            <a:avLst/>
          </a:prstGeom>
          <a:solidFill>
            <a:schemeClr val="accent6">
              <a:lumMod val="60000"/>
              <a:lumOff val="40000"/>
            </a:schemeClr>
          </a:solidFill>
          <a:ln w="9525">
            <a:noFill/>
            <a:miter lim="800000"/>
            <a:headEnd/>
            <a:tailEnd/>
          </a:ln>
        </p:spPr>
        <p:txBody>
          <a:bodyPr lIns="72000" tIns="72000" rIns="72000" b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smtClean="0">
                <a:ln>
                  <a:noFill/>
                </a:ln>
                <a:effectLst/>
                <a:uLnTx/>
                <a:uFillTx/>
              </a:rPr>
              <a:t>Ggf. interne Kommunikation</a:t>
            </a:r>
          </a:p>
        </p:txBody>
      </p:sp>
      <p:sp>
        <p:nvSpPr>
          <p:cNvPr id="21" name="Rectangle 4"/>
          <p:cNvSpPr>
            <a:spLocks noGrp="1" noChangeArrowheads="1"/>
          </p:cNvSpPr>
          <p:nvPr>
            <p:ph type="title"/>
          </p:nvPr>
        </p:nvSpPr>
        <p:spPr>
          <a:xfrm>
            <a:off x="179512" y="188640"/>
            <a:ext cx="8712968" cy="432048"/>
          </a:xfrm>
        </p:spPr>
        <p:txBody>
          <a:bodyPr/>
          <a:lstStyle/>
          <a:p>
            <a:pPr marL="363538" lvl="0" indent="-363538"/>
            <a:r>
              <a:rPr lang="de-DE" b="0" dirty="0" smtClean="0">
                <a:solidFill>
                  <a:srgbClr val="BFCCE3"/>
                </a:solidFill>
              </a:rPr>
              <a:t>B.	Enforcement in Deutschland - Erfahrungen nach sieben Jahren</a:t>
            </a:r>
            <a:br>
              <a:rPr lang="de-DE" b="0" dirty="0" smtClean="0">
                <a:solidFill>
                  <a:srgbClr val="BFCCE3"/>
                </a:solidFill>
              </a:rPr>
            </a:br>
            <a:r>
              <a:rPr lang="de-DE" sz="1900" dirty="0" smtClean="0"/>
              <a:t>Alles eine Frage der Zeit</a:t>
            </a:r>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p:cNvSpPr>
            <a:spLocks noGrp="1" noChangeArrowheads="1"/>
          </p:cNvSpPr>
          <p:nvPr>
            <p:ph type="title"/>
          </p:nvPr>
        </p:nvSpPr>
        <p:spPr>
          <a:xfrm>
            <a:off x="179512" y="188640"/>
            <a:ext cx="8712968" cy="432048"/>
          </a:xfrm>
        </p:spPr>
        <p:txBody>
          <a:bodyPr/>
          <a:lstStyle/>
          <a:p>
            <a:pPr marL="363538" lvl="0" indent="-363538"/>
            <a:r>
              <a:rPr lang="de-DE" b="0" dirty="0" smtClean="0">
                <a:solidFill>
                  <a:srgbClr val="BFCCE3"/>
                </a:solidFill>
              </a:rPr>
              <a:t>B.	Enforcement in Deutschland - Erfahrungen nach sieben Jahren</a:t>
            </a:r>
            <a:br>
              <a:rPr lang="de-DE" b="0" dirty="0" smtClean="0">
                <a:solidFill>
                  <a:srgbClr val="BFCCE3"/>
                </a:solidFill>
              </a:rPr>
            </a:br>
            <a:r>
              <a:rPr lang="de-DE" sz="1900" dirty="0" smtClean="0"/>
              <a:t>Beobachtungen </a:t>
            </a:r>
            <a:r>
              <a:rPr lang="de-DE" sz="1900" dirty="0"/>
              <a:t>im Verfahren und Feedback </a:t>
            </a:r>
            <a:r>
              <a:rPr lang="de-DE" sz="1900" dirty="0" smtClean="0"/>
              <a:t>(2/2</a:t>
            </a:r>
            <a:r>
              <a:rPr lang="de-DE" sz="1900" dirty="0"/>
              <a:t>)</a:t>
            </a:r>
            <a:endParaRPr lang="en-US" sz="1900" dirty="0"/>
          </a:p>
        </p:txBody>
      </p:sp>
      <p:sp>
        <p:nvSpPr>
          <p:cNvPr id="18" name="AutoShape 9"/>
          <p:cNvSpPr>
            <a:spLocks noChangeArrowheads="1"/>
          </p:cNvSpPr>
          <p:nvPr/>
        </p:nvSpPr>
        <p:spPr bwMode="gray">
          <a:xfrm>
            <a:off x="251520" y="1202200"/>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6.</a:t>
            </a:r>
          </a:p>
        </p:txBody>
      </p:sp>
      <p:sp>
        <p:nvSpPr>
          <p:cNvPr id="19" name="Freeform 5"/>
          <p:cNvSpPr>
            <a:spLocks/>
          </p:cNvSpPr>
          <p:nvPr/>
        </p:nvSpPr>
        <p:spPr bwMode="gray">
          <a:xfrm>
            <a:off x="1009934" y="1202124"/>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Der </a:t>
            </a:r>
            <a:r>
              <a:rPr lang="de-DE" sz="1400" b="1" dirty="0" smtClean="0"/>
              <a:t>Bearbeitungsaufwand</a:t>
            </a:r>
            <a:r>
              <a:rPr lang="de-DE" sz="1400" dirty="0" smtClean="0"/>
              <a:t> für die Frageschreiben wird von den betroffenen Unternehmen als </a:t>
            </a:r>
            <a:r>
              <a:rPr lang="de-DE" sz="1400" b="1" dirty="0" smtClean="0"/>
              <a:t>hoch eingeschätzt</a:t>
            </a:r>
            <a:r>
              <a:rPr lang="de-DE" sz="1400" dirty="0" smtClean="0"/>
              <a:t>.</a:t>
            </a:r>
          </a:p>
        </p:txBody>
      </p:sp>
      <p:sp>
        <p:nvSpPr>
          <p:cNvPr id="20" name="AutoShape 9"/>
          <p:cNvSpPr>
            <a:spLocks noChangeArrowheads="1"/>
          </p:cNvSpPr>
          <p:nvPr/>
        </p:nvSpPr>
        <p:spPr bwMode="gray">
          <a:xfrm>
            <a:off x="251520" y="2110683"/>
            <a:ext cx="758414" cy="700093"/>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7.</a:t>
            </a:r>
          </a:p>
        </p:txBody>
      </p:sp>
      <p:sp>
        <p:nvSpPr>
          <p:cNvPr id="21" name="Freeform 5"/>
          <p:cNvSpPr>
            <a:spLocks/>
          </p:cNvSpPr>
          <p:nvPr/>
        </p:nvSpPr>
        <p:spPr bwMode="gray">
          <a:xfrm>
            <a:off x="1009934" y="2110609"/>
            <a:ext cx="7805996" cy="700167"/>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a:t>
            </a:r>
            <a:r>
              <a:rPr lang="de-DE" sz="1400" b="1" dirty="0" smtClean="0"/>
              <a:t>Untersuchungsschwerpunkte</a:t>
            </a:r>
            <a:r>
              <a:rPr lang="de-DE" sz="1400" dirty="0" smtClean="0"/>
              <a:t> liegen regelmäßig bei </a:t>
            </a:r>
            <a:r>
              <a:rPr lang="de-DE" sz="1400" b="1" dirty="0" smtClean="0"/>
              <a:t>Bewertungs- und Ermessensthemen</a:t>
            </a:r>
            <a:r>
              <a:rPr lang="de-DE" sz="1400" dirty="0" smtClean="0"/>
              <a:t>, wobei insbesondere </a:t>
            </a:r>
            <a:r>
              <a:rPr lang="de-DE" sz="1400" b="1" dirty="0" smtClean="0"/>
              <a:t>qualitative Angaben </a:t>
            </a:r>
            <a:r>
              <a:rPr lang="de-DE" sz="1400" dirty="0" smtClean="0"/>
              <a:t>- auch in der Lageberichterstattung - zunehmend an Bedeutung gewinnen.</a:t>
            </a:r>
          </a:p>
        </p:txBody>
      </p:sp>
      <p:sp>
        <p:nvSpPr>
          <p:cNvPr id="22" name="AutoShape 9"/>
          <p:cNvSpPr>
            <a:spLocks noChangeArrowheads="1"/>
          </p:cNvSpPr>
          <p:nvPr/>
        </p:nvSpPr>
        <p:spPr bwMode="gray">
          <a:xfrm>
            <a:off x="251520" y="3221126"/>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8.</a:t>
            </a:r>
          </a:p>
        </p:txBody>
      </p:sp>
      <p:sp>
        <p:nvSpPr>
          <p:cNvPr id="23" name="Freeform 5"/>
          <p:cNvSpPr>
            <a:spLocks/>
          </p:cNvSpPr>
          <p:nvPr/>
        </p:nvSpPr>
        <p:spPr bwMode="gray">
          <a:xfrm>
            <a:off x="1009934" y="3221051"/>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a:t>
            </a:r>
            <a:r>
              <a:rPr lang="de-DE" sz="1400" b="1" dirty="0" smtClean="0"/>
              <a:t>Anforderungen</a:t>
            </a:r>
            <a:r>
              <a:rPr lang="de-DE" sz="1400" dirty="0" smtClean="0"/>
              <a:t> an die bereitzustellende Dokumentation sind sehr </a:t>
            </a:r>
            <a:r>
              <a:rPr lang="de-DE" sz="1400" b="1" dirty="0" smtClean="0"/>
              <a:t>umfassend</a:t>
            </a:r>
            <a:r>
              <a:rPr lang="de-DE" sz="1400" dirty="0" smtClean="0"/>
              <a:t> und </a:t>
            </a:r>
            <a:r>
              <a:rPr lang="de-DE" sz="1400" b="1" dirty="0" smtClean="0"/>
              <a:t>tiefgehend</a:t>
            </a:r>
            <a:r>
              <a:rPr lang="de-DE" sz="1400" dirty="0" smtClean="0"/>
              <a:t>. </a:t>
            </a:r>
          </a:p>
        </p:txBody>
      </p:sp>
      <p:sp>
        <p:nvSpPr>
          <p:cNvPr id="24" name="AutoShape 9"/>
          <p:cNvSpPr>
            <a:spLocks noChangeArrowheads="1"/>
          </p:cNvSpPr>
          <p:nvPr/>
        </p:nvSpPr>
        <p:spPr bwMode="gray">
          <a:xfrm>
            <a:off x="251520" y="4067286"/>
            <a:ext cx="758414" cy="681473"/>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9.</a:t>
            </a:r>
          </a:p>
        </p:txBody>
      </p:sp>
      <p:sp>
        <p:nvSpPr>
          <p:cNvPr id="25" name="Freeform 5"/>
          <p:cNvSpPr>
            <a:spLocks/>
          </p:cNvSpPr>
          <p:nvPr/>
        </p:nvSpPr>
        <p:spPr bwMode="gray">
          <a:xfrm>
            <a:off x="1009934" y="4067287"/>
            <a:ext cx="7805996" cy="681473"/>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dirty="0" smtClean="0"/>
              <a:t>Die überwiegende </a:t>
            </a:r>
            <a:r>
              <a:rPr lang="de-DE" sz="1400" b="1" dirty="0" smtClean="0"/>
              <a:t>Mehrheit der Unternehmen </a:t>
            </a:r>
            <a:r>
              <a:rPr lang="de-DE" sz="1400" dirty="0" smtClean="0"/>
              <a:t>bewältigt das Verfahren unter </a:t>
            </a:r>
            <a:r>
              <a:rPr lang="de-DE" sz="1400" b="1" dirty="0" smtClean="0"/>
              <a:t>Zuhilfenahme externer Spezialisten </a:t>
            </a:r>
            <a:r>
              <a:rPr lang="de-DE" sz="1400" dirty="0" smtClean="0"/>
              <a:t>und durch </a:t>
            </a:r>
            <a:r>
              <a:rPr lang="de-DE" sz="1400" b="1" dirty="0" smtClean="0"/>
              <a:t>enge Kooperation mit dem Abschlussprüfer</a:t>
            </a:r>
            <a:r>
              <a:rPr lang="de-DE" sz="1400" dirty="0" smtClean="0"/>
              <a:t>. Daneben sind insbesondere </a:t>
            </a:r>
            <a:r>
              <a:rPr lang="de-DE" sz="1400" b="1" dirty="0" smtClean="0"/>
              <a:t>Führungskräfte</a:t>
            </a:r>
            <a:r>
              <a:rPr lang="de-DE" sz="1400" dirty="0" smtClean="0"/>
              <a:t> in hohem Maße persönlich eingebunden.</a:t>
            </a:r>
          </a:p>
        </p:txBody>
      </p:sp>
      <p:sp>
        <p:nvSpPr>
          <p:cNvPr id="26" name="AutoShape 9"/>
          <p:cNvSpPr>
            <a:spLocks noChangeArrowheads="1"/>
          </p:cNvSpPr>
          <p:nvPr/>
        </p:nvSpPr>
        <p:spPr bwMode="gray">
          <a:xfrm>
            <a:off x="251520" y="5063575"/>
            <a:ext cx="758414" cy="504056"/>
          </a:xfrm>
          <a:prstGeom prst="homePlate">
            <a:avLst>
              <a:gd name="adj" fmla="val 27388"/>
            </a:avLst>
          </a:prstGeom>
          <a:solidFill>
            <a:srgbClr val="00338D"/>
          </a:solidFill>
          <a:ln w="6350" algn="ctr">
            <a:noFill/>
            <a:miter lim="800000"/>
            <a:headEnd/>
            <a:tailEnd/>
          </a:ln>
        </p:spPr>
        <p:txBody>
          <a:bodyPr lIns="54000" tIns="54000" rIns="54000" bIns="54000" anchor="ctr"/>
          <a:lstStyle/>
          <a:p>
            <a:pPr marL="177800">
              <a:defRPr/>
            </a:pPr>
            <a:r>
              <a:rPr lang="de-DE" sz="1600" b="1" dirty="0" smtClean="0">
                <a:solidFill>
                  <a:schemeClr val="bg1"/>
                </a:solidFill>
              </a:rPr>
              <a:t>10.</a:t>
            </a:r>
          </a:p>
        </p:txBody>
      </p:sp>
      <p:sp>
        <p:nvSpPr>
          <p:cNvPr id="27" name="Freeform 5"/>
          <p:cNvSpPr>
            <a:spLocks/>
          </p:cNvSpPr>
          <p:nvPr/>
        </p:nvSpPr>
        <p:spPr bwMode="gray">
          <a:xfrm>
            <a:off x="1009934" y="5063575"/>
            <a:ext cx="7805996" cy="504131"/>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180000" tIns="54000" rIns="54000" bIns="54000" anchor="ctr" anchorCtr="0"/>
          <a:lstStyle/>
          <a:p>
            <a:pPr marL="95250" lvl="1" indent="-4763" defTabSz="330200">
              <a:spcBef>
                <a:spcPct val="40000"/>
              </a:spcBef>
              <a:buClr>
                <a:srgbClr val="EBB700"/>
              </a:buClr>
              <a:tabLst>
                <a:tab pos="8521700" algn="r"/>
              </a:tabLst>
            </a:pPr>
            <a:r>
              <a:rPr lang="de-DE" sz="1400" b="1" dirty="0" smtClean="0"/>
              <a:t>Insbesondere kleine und mittelständische Unternehmen </a:t>
            </a:r>
            <a:r>
              <a:rPr lang="de-DE" sz="1400" dirty="0" smtClean="0"/>
              <a:t>stehen dem deutschen </a:t>
            </a:r>
            <a:r>
              <a:rPr lang="de-DE" sz="1400" dirty="0" err="1" smtClean="0"/>
              <a:t>Enforcement</a:t>
            </a:r>
            <a:r>
              <a:rPr lang="de-DE" sz="1400" dirty="0" smtClean="0"/>
              <a:t>-Verfahren </a:t>
            </a:r>
            <a:r>
              <a:rPr lang="de-DE" sz="1400" b="1" dirty="0" smtClean="0"/>
              <a:t>kritisch </a:t>
            </a:r>
            <a:r>
              <a:rPr lang="de-DE" sz="1400" dirty="0" smtClean="0"/>
              <a:t>gegenüber.</a:t>
            </a:r>
            <a:endParaRPr lang="de-DE" sz="1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
          <p:cNvGrpSpPr>
            <a:grpSpLocks/>
          </p:cNvGrpSpPr>
          <p:nvPr/>
        </p:nvGrpSpPr>
        <p:grpSpPr bwMode="auto">
          <a:xfrm>
            <a:off x="106842" y="1960016"/>
            <a:ext cx="3385038" cy="1833562"/>
            <a:chOff x="1527778" y="0"/>
            <a:chExt cx="2591597" cy="1494536"/>
          </a:xfrm>
        </p:grpSpPr>
        <p:sp>
          <p:nvSpPr>
            <p:cNvPr id="66" name="Abgerundetes Rechteck 65"/>
            <p:cNvSpPr/>
            <p:nvPr/>
          </p:nvSpPr>
          <p:spPr>
            <a:xfrm>
              <a:off x="1812741" y="0"/>
              <a:ext cx="2306634" cy="1494536"/>
            </a:xfrm>
            <a:prstGeom prst="roundRect">
              <a:avLst>
                <a:gd name="adj" fmla="val 10000"/>
              </a:avLst>
            </a:prstGeom>
            <a:solidFill>
              <a:srgbClr val="FFFFFF">
                <a:alpha val="90000"/>
                <a:hueOff val="0"/>
                <a:satOff val="0"/>
                <a:lumOff val="0"/>
                <a:alphaOff val="0"/>
              </a:srgbClr>
            </a:solidFill>
            <a:ln w="25400" cap="flat" cmpd="sng" algn="ctr">
              <a:solidFill>
                <a:srgbClr val="EBB700"/>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buFontTx/>
                <a:buNone/>
                <a:tabLst/>
                <a:defRPr/>
              </a:pPr>
              <a:r>
                <a:rPr lang="de-DE" sz="1400" b="1" dirty="0">
                  <a:latin typeface="+mn-lt"/>
                  <a:cs typeface="+mn-cs"/>
                </a:rPr>
                <a:t>2. Ressourcen</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400" b="0" i="0" u="none" strike="noStrike" kern="0" cap="none" spc="0" normalizeH="0" baseline="0" noProof="0" dirty="0">
                  <a:ln>
                    <a:noFill/>
                  </a:ln>
                  <a:effectLst/>
                  <a:uLnTx/>
                  <a:uFillTx/>
                  <a:latin typeface="Arial"/>
                  <a:ea typeface="+mn-ea"/>
                  <a:cs typeface="Arial"/>
                </a:rPr>
                <a:t>Hohe </a:t>
              </a:r>
              <a:r>
                <a:rPr kumimoji="0" lang="de-DE" sz="1400" b="0" i="0" u="none" strike="noStrike" kern="0" cap="none" spc="0" normalizeH="0" baseline="0" noProof="0" dirty="0" smtClean="0">
                  <a:ln>
                    <a:noFill/>
                  </a:ln>
                  <a:effectLst/>
                  <a:uLnTx/>
                  <a:uFillTx/>
                  <a:latin typeface="Arial"/>
                  <a:ea typeface="+mn-ea"/>
                  <a:cs typeface="Arial"/>
                </a:rPr>
                <a:t>Einbindungsquote/</a:t>
              </a:r>
            </a:p>
            <a:p>
              <a:pPr marL="82550" marR="0" lvl="0" indent="3175" algn="l" defTabSz="914400" eaLnBrk="1" fontAlgn="auto" latinLnBrk="0" hangingPunct="1">
                <a:lnSpc>
                  <a:spcPct val="100000"/>
                </a:lnSpc>
                <a:spcBef>
                  <a:spcPts val="0"/>
                </a:spcBef>
                <a:spcAft>
                  <a:spcPts val="0"/>
                </a:spcAft>
                <a:buClrTx/>
                <a:buSzTx/>
                <a:tabLst/>
                <a:defRPr/>
              </a:pPr>
              <a:r>
                <a:rPr kumimoji="0" lang="de-DE" sz="1400" b="0" i="0" u="none" strike="noStrike" kern="0" cap="none" spc="0" normalizeH="0" noProof="0" dirty="0" smtClean="0">
                  <a:ln>
                    <a:noFill/>
                  </a:ln>
                  <a:effectLst/>
                  <a:uLnTx/>
                  <a:uFillTx/>
                  <a:latin typeface="Arial"/>
                  <a:ea typeface="+mn-ea"/>
                  <a:cs typeface="Arial"/>
                </a:rPr>
                <a:t>-</a:t>
              </a:r>
              <a:r>
                <a:rPr kumimoji="0" lang="de-DE" sz="1400" b="0" i="0" u="none" strike="noStrike" kern="0" cap="none" spc="0" normalizeH="0" baseline="0" noProof="0" dirty="0" smtClean="0">
                  <a:ln>
                    <a:noFill/>
                  </a:ln>
                  <a:effectLst/>
                  <a:uLnTx/>
                  <a:uFillTx/>
                  <a:latin typeface="Arial"/>
                  <a:ea typeface="+mn-ea"/>
                  <a:cs typeface="Arial"/>
                </a:rPr>
                <a:t>intensität </a:t>
              </a:r>
              <a:r>
                <a:rPr kumimoji="0" lang="de-DE" sz="1400" b="0" i="0" u="none" strike="noStrike" kern="0" cap="none" spc="0" normalizeH="0" baseline="0" noProof="0" dirty="0">
                  <a:ln>
                    <a:noFill/>
                  </a:ln>
                  <a:effectLst/>
                  <a:uLnTx/>
                  <a:uFillTx/>
                  <a:latin typeface="Arial"/>
                  <a:ea typeface="+mn-ea"/>
                  <a:cs typeface="Arial"/>
                </a:rPr>
                <a:t>von            Führungskräften</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400" b="0" i="0" u="none" strike="noStrike" kern="0" cap="none" spc="0" normalizeH="0" baseline="0" noProof="0" dirty="0">
                  <a:ln>
                    <a:noFill/>
                  </a:ln>
                  <a:effectLst/>
                  <a:uLnTx/>
                  <a:uFillTx/>
                  <a:latin typeface="Arial"/>
                  <a:ea typeface="+mn-ea"/>
                  <a:cs typeface="Arial"/>
                </a:rPr>
                <a:t>Bindung von Mitarbeitern            über eine lange Zeit</a:t>
              </a: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0" cap="none" spc="0" normalizeH="0" baseline="0" noProof="0" dirty="0">
                <a:ln>
                  <a:noFill/>
                </a:ln>
                <a:effectLst/>
                <a:uLnTx/>
                <a:uFillTx/>
                <a:latin typeface="Arial"/>
                <a:ea typeface="+mn-ea"/>
                <a:cs typeface="Arial"/>
              </a:endParaRPr>
            </a:p>
          </p:txBody>
        </p:sp>
        <p:sp>
          <p:nvSpPr>
            <p:cNvPr id="67" name="Abgerundetes Rechteck 4"/>
            <p:cNvSpPr/>
            <p:nvPr/>
          </p:nvSpPr>
          <p:spPr>
            <a:xfrm>
              <a:off x="1527778" y="32349"/>
              <a:ext cx="1549349" cy="1055880"/>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2800" b="0" i="0" u="none" strike="noStrike" kern="0" cap="none" spc="0" normalizeH="0" baseline="0" noProof="0" dirty="0">
                <a:ln>
                  <a:noFill/>
                </a:ln>
                <a:effectLst/>
                <a:uLnTx/>
                <a:uFillTx/>
                <a:latin typeface="Arial"/>
                <a:ea typeface="+mn-ea"/>
                <a:cs typeface="Arial"/>
              </a:endParaRPr>
            </a:p>
          </p:txBody>
        </p:sp>
      </p:grpSp>
      <p:grpSp>
        <p:nvGrpSpPr>
          <p:cNvPr id="3" name="Gruppieren 14"/>
          <p:cNvGrpSpPr>
            <a:grpSpLocks/>
          </p:cNvGrpSpPr>
          <p:nvPr/>
        </p:nvGrpSpPr>
        <p:grpSpPr bwMode="auto">
          <a:xfrm>
            <a:off x="-30974" y="3972270"/>
            <a:ext cx="3522854" cy="2193033"/>
            <a:chOff x="1527778" y="1"/>
            <a:chExt cx="2697108" cy="1494536"/>
          </a:xfrm>
        </p:grpSpPr>
        <p:sp>
          <p:nvSpPr>
            <p:cNvPr id="70" name="Abgerundetes Rechteck 69"/>
            <p:cNvSpPr/>
            <p:nvPr/>
          </p:nvSpPr>
          <p:spPr>
            <a:xfrm>
              <a:off x="1918252" y="1"/>
              <a:ext cx="2306634" cy="1494536"/>
            </a:xfrm>
            <a:prstGeom prst="roundRect">
              <a:avLst>
                <a:gd name="adj" fmla="val 10000"/>
              </a:avLst>
            </a:prstGeom>
            <a:solidFill>
              <a:srgbClr val="FFFFFF">
                <a:alpha val="90000"/>
                <a:hueOff val="0"/>
                <a:satOff val="0"/>
                <a:lumOff val="0"/>
                <a:alphaOff val="0"/>
              </a:srgbClr>
            </a:solidFill>
            <a:ln w="25400" cap="flat" cmpd="sng" algn="ctr">
              <a:solidFill>
                <a:srgbClr val="EBB700"/>
              </a:solidFill>
              <a:prstDash val="solid"/>
            </a:ln>
            <a:effectLst/>
          </p:spPr>
          <p:txBody>
            <a:bodyPr/>
            <a:lstStyle/>
            <a:p>
              <a:pPr marL="82550" indent="-82550" fontAlgn="auto">
                <a:spcBef>
                  <a:spcPts val="0"/>
                </a:spcBef>
                <a:spcAft>
                  <a:spcPts val="0"/>
                </a:spcAft>
                <a:defRPr/>
              </a:pPr>
              <a:r>
                <a:rPr lang="de-DE" sz="1400" b="1" dirty="0">
                  <a:latin typeface="+mn-lt"/>
                  <a:cs typeface="+mn-cs"/>
                </a:rPr>
                <a:t>3</a:t>
              </a:r>
              <a:r>
                <a:rPr lang="de-DE" sz="1400" b="1" dirty="0" smtClean="0">
                  <a:latin typeface="+mn-lt"/>
                  <a:cs typeface="+mn-cs"/>
                </a:rPr>
                <a:t>. Zeit</a:t>
              </a:r>
              <a:endParaRPr lang="de-DE" sz="1400" b="1" dirty="0">
                <a:latin typeface="+mn-lt"/>
                <a:cs typeface="+mn-cs"/>
              </a:endParaRP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lang="de-DE" sz="1400" kern="0" dirty="0" smtClean="0">
                  <a:latin typeface="Arial"/>
                  <a:cs typeface="Arial"/>
                </a:rPr>
                <a:t>Sehr kurze Antwortzeiten</a:t>
              </a:r>
            </a:p>
            <a:p>
              <a:pPr marL="82550" marR="0" lvl="0" indent="-82550" algn="l" defTabSz="914400" eaLnBrk="1" fontAlgn="auto" latinLnBrk="0" hangingPunct="1">
                <a:lnSpc>
                  <a:spcPct val="100000"/>
                </a:lnSpc>
                <a:spcBef>
                  <a:spcPts val="0"/>
                </a:spcBef>
                <a:spcAft>
                  <a:spcPts val="0"/>
                </a:spcAft>
                <a:buClrTx/>
                <a:buSzTx/>
                <a:tabLst/>
                <a:defRPr/>
              </a:pPr>
              <a:r>
                <a:rPr kumimoji="0" lang="de-DE" sz="1400" b="0" i="0" u="none" strike="noStrike" kern="0" cap="none" spc="0" normalizeH="0" noProof="0" dirty="0" smtClean="0">
                  <a:ln>
                    <a:noFill/>
                  </a:ln>
                  <a:effectLst/>
                  <a:uLnTx/>
                  <a:uFillTx/>
                  <a:latin typeface="Arial"/>
                  <a:ea typeface="+mn-ea"/>
                  <a:cs typeface="Arial"/>
                </a:rPr>
                <a:t>  von 10 Arbeitstagen</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lang="de-DE" sz="1400" kern="0" noProof="0" dirty="0" smtClean="0">
                  <a:latin typeface="Arial"/>
                  <a:cs typeface="Arial"/>
                </a:rPr>
                <a:t>Mehrere Fragerunden über</a:t>
              </a:r>
            </a:p>
            <a:p>
              <a:pPr marL="82550" marR="0" lvl="0" indent="-82550" algn="l" defTabSz="914400" eaLnBrk="1" fontAlgn="auto" latinLnBrk="0" hangingPunct="1">
                <a:lnSpc>
                  <a:spcPct val="100000"/>
                </a:lnSpc>
                <a:spcBef>
                  <a:spcPts val="0"/>
                </a:spcBef>
                <a:spcAft>
                  <a:spcPts val="0"/>
                </a:spcAft>
                <a:buClrTx/>
                <a:buSzTx/>
                <a:tabLst/>
                <a:defRPr/>
              </a:pPr>
              <a:r>
                <a:rPr kumimoji="0" lang="de-DE" sz="1400" b="0" i="0" u="none" strike="noStrike" kern="0" cap="none" spc="0" normalizeH="0" dirty="0" smtClean="0">
                  <a:ln>
                    <a:noFill/>
                  </a:ln>
                  <a:effectLst/>
                  <a:uLnTx/>
                  <a:uFillTx/>
                  <a:latin typeface="Arial"/>
                  <a:ea typeface="+mn-ea"/>
                  <a:cs typeface="Arial"/>
                </a:rPr>
                <a:t>  längeren Zeitraum</a:t>
              </a:r>
              <a:endParaRPr kumimoji="0" lang="en-US" sz="1400" b="0" i="0" u="none" strike="noStrike" kern="0" cap="none" spc="0" normalizeH="0" baseline="0" noProof="0" dirty="0">
                <a:ln>
                  <a:noFill/>
                </a:ln>
                <a:effectLst/>
                <a:uLnTx/>
                <a:uFillTx/>
                <a:latin typeface="Arial"/>
                <a:ea typeface="+mn-ea"/>
                <a:cs typeface="Arial"/>
              </a:endParaRPr>
            </a:p>
          </p:txBody>
        </p:sp>
        <p:sp>
          <p:nvSpPr>
            <p:cNvPr id="71" name="Abgerundetes Rechteck 4"/>
            <p:cNvSpPr/>
            <p:nvPr/>
          </p:nvSpPr>
          <p:spPr>
            <a:xfrm>
              <a:off x="1527778" y="32382"/>
              <a:ext cx="1549349" cy="1056139"/>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2800" b="0" i="0" u="none" strike="noStrike" kern="0" cap="none" spc="0" normalizeH="0" baseline="0" noProof="0" dirty="0">
                <a:ln>
                  <a:noFill/>
                </a:ln>
                <a:effectLst/>
                <a:uLnTx/>
                <a:uFillTx/>
                <a:latin typeface="Arial"/>
                <a:ea typeface="+mn-ea"/>
                <a:cs typeface="Arial"/>
              </a:endParaRPr>
            </a:p>
          </p:txBody>
        </p:sp>
      </p:grpSp>
      <p:grpSp>
        <p:nvGrpSpPr>
          <p:cNvPr id="4" name="Gruppieren 21"/>
          <p:cNvGrpSpPr>
            <a:grpSpLocks/>
          </p:cNvGrpSpPr>
          <p:nvPr/>
        </p:nvGrpSpPr>
        <p:grpSpPr bwMode="auto">
          <a:xfrm>
            <a:off x="5156788" y="3382415"/>
            <a:ext cx="5895932" cy="2770454"/>
            <a:chOff x="-1265030" y="32830"/>
            <a:chExt cx="4342180" cy="1574563"/>
          </a:xfrm>
        </p:grpSpPr>
        <p:sp>
          <p:nvSpPr>
            <p:cNvPr id="77" name="Abgerundetes Rechteck 76"/>
            <p:cNvSpPr/>
            <p:nvPr/>
          </p:nvSpPr>
          <p:spPr>
            <a:xfrm>
              <a:off x="-1265030" y="386707"/>
              <a:ext cx="2486068" cy="1220686"/>
            </a:xfrm>
            <a:prstGeom prst="roundRect">
              <a:avLst>
                <a:gd name="adj" fmla="val 10000"/>
              </a:avLst>
            </a:prstGeom>
            <a:solidFill>
              <a:srgbClr val="FFFFFF">
                <a:alpha val="90000"/>
                <a:hueOff val="0"/>
                <a:satOff val="0"/>
                <a:lumOff val="0"/>
                <a:alphaOff val="0"/>
              </a:srgbClr>
            </a:solidFill>
            <a:ln w="25400" cap="flat" cmpd="sng" algn="ctr">
              <a:solidFill>
                <a:schemeClr val="accent6"/>
              </a:solidFill>
              <a:prstDash val="solid"/>
            </a:ln>
            <a:effectLst/>
          </p:spPr>
          <p:txBody>
            <a:bodyPr/>
            <a:lstStyle/>
            <a:p>
              <a:pPr marL="82550" marR="0" lvl="1" indent="-82550" defTabSz="914400" eaLnBrk="1" fontAlgn="auto" latinLnBrk="0" hangingPunct="1">
                <a:lnSpc>
                  <a:spcPct val="100000"/>
                </a:lnSpc>
                <a:spcBef>
                  <a:spcPts val="0"/>
                </a:spcBef>
                <a:spcAft>
                  <a:spcPts val="0"/>
                </a:spcAft>
                <a:buClrTx/>
                <a:buSzTx/>
                <a:buFontTx/>
                <a:buNone/>
                <a:tabLst/>
                <a:defRPr/>
              </a:pPr>
              <a:r>
                <a:rPr lang="de-DE" sz="1300" b="1" dirty="0" smtClean="0">
                  <a:latin typeface="+mn-lt"/>
                  <a:cs typeface="+mn-cs"/>
                </a:rPr>
                <a:t>                </a:t>
              </a:r>
              <a:r>
                <a:rPr lang="de-DE" sz="1400" b="1" dirty="0" smtClean="0">
                  <a:latin typeface="+mn-lt"/>
                  <a:cs typeface="+mn-cs"/>
                </a:rPr>
                <a:t>5</a:t>
              </a:r>
              <a:r>
                <a:rPr lang="de-DE" sz="1400" b="1" dirty="0">
                  <a:latin typeface="+mn-lt"/>
                  <a:cs typeface="+mn-cs"/>
                </a:rPr>
                <a:t>. </a:t>
              </a:r>
              <a:r>
                <a:rPr lang="de-DE" sz="1400" b="1" dirty="0" smtClean="0">
                  <a:latin typeface="+mn-lt"/>
                  <a:cs typeface="+mn-cs"/>
                </a:rPr>
                <a:t>Dokumentation</a:t>
              </a:r>
            </a:p>
            <a:p>
              <a:pPr marL="893763" marR="0" lvl="1" indent="-85725"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smtClean="0">
                  <a:ln>
                    <a:noFill/>
                  </a:ln>
                  <a:effectLst/>
                  <a:uLnTx/>
                  <a:uFillTx/>
                  <a:latin typeface="Arial"/>
                  <a:ea typeface="+mn-ea"/>
                  <a:cs typeface="Arial"/>
                </a:rPr>
                <a:t>Bilanzierungsentscheidungen </a:t>
              </a:r>
              <a:r>
                <a:rPr kumimoji="0" lang="de-DE" sz="1300" b="0" i="0" u="none" strike="noStrike" kern="0" cap="none" spc="0" normalizeH="0" baseline="0" noProof="0" dirty="0">
                  <a:ln>
                    <a:noFill/>
                  </a:ln>
                  <a:effectLst/>
                  <a:uLnTx/>
                  <a:uFillTx/>
                  <a:latin typeface="Arial"/>
                  <a:ea typeface="+mn-ea"/>
                  <a:cs typeface="Arial"/>
                </a:rPr>
                <a:t>bekannt, aber nicht abschließend </a:t>
              </a:r>
              <a:r>
                <a:rPr kumimoji="0" lang="de-DE" sz="1300" b="0" i="0" u="none" strike="noStrike" kern="0" cap="none" spc="0" normalizeH="0" baseline="0" noProof="0" dirty="0" smtClean="0">
                  <a:ln>
                    <a:noFill/>
                  </a:ln>
                  <a:effectLst/>
                  <a:uLnTx/>
                  <a:uFillTx/>
                  <a:latin typeface="Arial"/>
                  <a:ea typeface="+mn-ea"/>
                  <a:cs typeface="Arial"/>
                </a:rPr>
                <a:t>dokumentiert </a:t>
              </a:r>
              <a:endParaRPr kumimoji="0" lang="de-DE" sz="1300" b="0" i="0" u="none" strike="noStrike" kern="0" cap="none" spc="0" normalizeH="0" baseline="0" noProof="0" dirty="0">
                <a:ln>
                  <a:noFill/>
                </a:ln>
                <a:effectLst/>
                <a:uLnTx/>
                <a:uFillTx/>
                <a:latin typeface="Arial"/>
                <a:ea typeface="+mn-ea"/>
                <a:cs typeface="Arial"/>
              </a:endParaRPr>
            </a:p>
            <a:p>
              <a:pPr marL="534988"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lang="de-DE" sz="1300" kern="0" noProof="0" dirty="0" smtClean="0">
                  <a:latin typeface="Arial"/>
                  <a:cs typeface="Arial"/>
                </a:rPr>
                <a:t>Herstellung einer sachgerechten und </a:t>
              </a:r>
              <a:r>
                <a:rPr lang="de-DE" sz="1300" kern="0" dirty="0" smtClean="0">
                  <a:latin typeface="Arial"/>
                  <a:cs typeface="Arial"/>
                </a:rPr>
                <a:t>nach</a:t>
              </a:r>
              <a:r>
                <a:rPr kumimoji="0" lang="de-DE" sz="1300" b="0" i="0" u="none" strike="noStrike" kern="0" cap="none" spc="0" normalizeH="0" baseline="0" noProof="0" dirty="0" smtClean="0">
                  <a:ln>
                    <a:noFill/>
                  </a:ln>
                  <a:effectLst/>
                  <a:uLnTx/>
                  <a:uFillTx/>
                  <a:latin typeface="Arial"/>
                  <a:ea typeface="+mn-ea"/>
                  <a:cs typeface="Arial"/>
                </a:rPr>
                <a:t>vollziehbaren </a:t>
              </a:r>
              <a:r>
                <a:rPr kumimoji="0" lang="de-DE" sz="1300" b="0" i="0" u="none" strike="noStrike" kern="0" cap="none" spc="0" normalizeH="0" baseline="0" noProof="0" dirty="0">
                  <a:ln>
                    <a:noFill/>
                  </a:ln>
                  <a:effectLst/>
                  <a:uLnTx/>
                  <a:uFillTx/>
                  <a:latin typeface="Arial"/>
                  <a:ea typeface="+mn-ea"/>
                  <a:cs typeface="Arial"/>
                </a:rPr>
                <a:t>Dokumentation in kurzer Zeit</a:t>
              </a:r>
            </a:p>
            <a:p>
              <a:pPr marL="35560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effectLst/>
                  <a:uLnTx/>
                  <a:uFillTx/>
                  <a:latin typeface="Arial"/>
                  <a:ea typeface="+mn-ea"/>
                  <a:cs typeface="Arial"/>
                </a:rPr>
                <a:t>Zugriff auf </a:t>
              </a:r>
              <a:r>
                <a:rPr kumimoji="0" lang="de-DE" sz="1300" b="0" i="0" u="none" strike="noStrike" kern="0" cap="none" spc="0" normalizeH="0" baseline="0" noProof="0" dirty="0" smtClean="0">
                  <a:ln>
                    <a:noFill/>
                  </a:ln>
                  <a:effectLst/>
                  <a:uLnTx/>
                  <a:uFillTx/>
                  <a:latin typeface="Arial"/>
                  <a:ea typeface="+mn-ea"/>
                  <a:cs typeface="Arial"/>
                </a:rPr>
                <a:t>Dokumentation </a:t>
              </a:r>
              <a:r>
                <a:rPr kumimoji="0" lang="de-DE" sz="1300" b="0" i="0" u="none" strike="noStrike" kern="0" cap="none" spc="0" normalizeH="0" baseline="0" noProof="0" dirty="0">
                  <a:ln>
                    <a:noFill/>
                  </a:ln>
                  <a:effectLst/>
                  <a:uLnTx/>
                  <a:uFillTx/>
                  <a:latin typeface="Arial"/>
                  <a:ea typeface="+mn-ea"/>
                  <a:cs typeface="Arial"/>
                </a:rPr>
                <a:t>von </a:t>
              </a:r>
              <a:r>
                <a:rPr kumimoji="0" lang="de-DE" sz="1300" b="0" i="0" u="none" strike="noStrike" kern="0" cap="none" spc="0" normalizeH="0" baseline="0" noProof="0" dirty="0" smtClean="0">
                  <a:ln>
                    <a:noFill/>
                  </a:ln>
                  <a:effectLst/>
                  <a:uLnTx/>
                  <a:uFillTx/>
                  <a:latin typeface="Arial"/>
                  <a:ea typeface="+mn-ea"/>
                  <a:cs typeface="Arial"/>
                </a:rPr>
                <a:t>ausländischen Tochterunternehmen</a:t>
              </a:r>
              <a:endParaRPr kumimoji="0" lang="de-DE" sz="1300" b="0" i="0" u="none" strike="noStrike" kern="0" cap="none" spc="0" normalizeH="0" baseline="0" noProof="0" dirty="0">
                <a:ln>
                  <a:noFill/>
                </a:ln>
                <a:effectLst/>
                <a:uLnTx/>
                <a:uFillTx/>
                <a:latin typeface="Arial"/>
                <a:ea typeface="+mn-ea"/>
                <a:cs typeface="Aria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de-DE" sz="1300" b="0" i="0" u="none" strike="noStrike" kern="0" cap="none" spc="0" normalizeH="0" baseline="0" noProof="0" dirty="0">
                <a:ln>
                  <a:noFill/>
                </a:ln>
                <a:effectLst/>
                <a:uLnTx/>
                <a:uFillTx/>
                <a:latin typeface="Arial"/>
                <a:ea typeface="+mn-ea"/>
                <a:cs typeface="Aria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de-DE" sz="1300" b="0" i="0" u="none" strike="noStrike" kern="0" cap="none" spc="0" normalizeH="0" baseline="0" noProof="0" dirty="0">
                <a:ln>
                  <a:noFill/>
                </a:ln>
                <a:effectLst/>
                <a:uLnTx/>
                <a:uFillTx/>
                <a:latin typeface="Arial"/>
                <a:ea typeface="+mn-ea"/>
                <a:cs typeface="Aria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de-DE" sz="1300" b="0" i="0" u="none" strike="noStrike" kern="0" cap="none" spc="0" normalizeH="0" baseline="0" noProof="0" dirty="0">
                <a:ln>
                  <a:noFill/>
                </a:ln>
                <a:effectLst/>
                <a:uLnTx/>
                <a:uFillTx/>
                <a:latin typeface="Arial"/>
                <a:ea typeface="+mn-ea"/>
                <a:cs typeface="Aria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de-DE" sz="1300" b="0" i="0" u="none" strike="noStrike" kern="0" cap="none" spc="0" normalizeH="0" baseline="0" noProof="0" dirty="0">
                <a:ln>
                  <a:noFill/>
                </a:ln>
                <a:effectLst/>
                <a:uLnTx/>
                <a:uFillTx/>
                <a:latin typeface="Arial"/>
                <a:ea typeface="+mn-ea"/>
                <a:cs typeface="Aria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300" b="0" i="0" u="none" strike="noStrike" kern="0" cap="none" spc="0" normalizeH="0" baseline="0" noProof="0" dirty="0">
                <a:ln>
                  <a:noFill/>
                </a:ln>
                <a:effectLst/>
                <a:uLnTx/>
                <a:uFillTx/>
                <a:latin typeface="Arial"/>
                <a:ea typeface="+mn-ea"/>
                <a:cs typeface="Arial"/>
              </a:endParaRPr>
            </a:p>
          </p:txBody>
        </p:sp>
        <p:sp>
          <p:nvSpPr>
            <p:cNvPr id="78" name="Abgerundetes Rechteck 4"/>
            <p:cNvSpPr/>
            <p:nvPr/>
          </p:nvSpPr>
          <p:spPr>
            <a:xfrm>
              <a:off x="1527849" y="32830"/>
              <a:ext cx="1549301" cy="1054413"/>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2800" b="0" i="0" u="none" strike="noStrike" kern="0" cap="none" spc="0" normalizeH="0" baseline="0" noProof="0" dirty="0">
                <a:ln>
                  <a:noFill/>
                </a:ln>
                <a:effectLst/>
                <a:uLnTx/>
                <a:uFillTx/>
                <a:latin typeface="Arial"/>
                <a:ea typeface="+mn-ea"/>
                <a:cs typeface="Arial"/>
              </a:endParaRPr>
            </a:p>
          </p:txBody>
        </p:sp>
      </p:grpSp>
      <p:grpSp>
        <p:nvGrpSpPr>
          <p:cNvPr id="5" name="Gruppieren 17"/>
          <p:cNvGrpSpPr>
            <a:grpSpLocks/>
          </p:cNvGrpSpPr>
          <p:nvPr/>
        </p:nvGrpSpPr>
        <p:grpSpPr bwMode="auto">
          <a:xfrm>
            <a:off x="5148064" y="1988840"/>
            <a:ext cx="6552728" cy="1833562"/>
            <a:chOff x="-1390885" y="0"/>
            <a:chExt cx="4467842" cy="1494536"/>
          </a:xfrm>
        </p:grpSpPr>
        <p:sp>
          <p:nvSpPr>
            <p:cNvPr id="73" name="Abgerundetes Rechteck 72"/>
            <p:cNvSpPr/>
            <p:nvPr/>
          </p:nvSpPr>
          <p:spPr>
            <a:xfrm>
              <a:off x="-1390885" y="0"/>
              <a:ext cx="2306733" cy="1494536"/>
            </a:xfrm>
            <a:prstGeom prst="roundRect">
              <a:avLst>
                <a:gd name="adj" fmla="val 10000"/>
              </a:avLst>
            </a:prstGeom>
            <a:solidFill>
              <a:srgbClr val="FFFFFF">
                <a:alpha val="90000"/>
                <a:hueOff val="0"/>
                <a:satOff val="0"/>
                <a:lumOff val="0"/>
                <a:alphaOff val="0"/>
              </a:srgbClr>
            </a:solidFill>
            <a:ln w="25400" cap="flat" cmpd="sng" algn="ctr">
              <a:solidFill>
                <a:srgbClr val="EBB700"/>
              </a:solidFill>
              <a:prstDash val="solid"/>
            </a:ln>
            <a:effectLst/>
          </p:spPr>
          <p:txBody>
            <a:bodyPr/>
            <a:lstStyle/>
            <a:p>
              <a:pPr marL="361950" marR="0" lvl="0" indent="-361950" algn="l" defTabSz="914400" eaLnBrk="1" fontAlgn="auto" latinLnBrk="0" hangingPunct="1">
                <a:lnSpc>
                  <a:spcPct val="100000"/>
                </a:lnSpc>
                <a:spcBef>
                  <a:spcPts val="0"/>
                </a:spcBef>
                <a:spcAft>
                  <a:spcPts val="0"/>
                </a:spcAft>
                <a:buClrTx/>
                <a:buSzTx/>
                <a:buFontTx/>
                <a:buNone/>
                <a:tabLst/>
                <a:defRPr/>
              </a:pPr>
              <a:r>
                <a:rPr lang="de-DE" sz="1400" b="1" dirty="0" smtClean="0">
                  <a:latin typeface="+mn-lt"/>
                  <a:cs typeface="+mn-cs"/>
                </a:rPr>
                <a:t>	4. Fachliche Expertise</a:t>
              </a:r>
            </a:p>
            <a:p>
              <a:pPr marL="628650" marR="0" lvl="0" indent="-85725" algn="l" defTabSz="914400" eaLnBrk="1" fontAlgn="auto" latinLnBrk="0" hangingPunct="1">
                <a:lnSpc>
                  <a:spcPct val="100000"/>
                </a:lnSpc>
                <a:spcBef>
                  <a:spcPts val="0"/>
                </a:spcBef>
                <a:spcAft>
                  <a:spcPts val="0"/>
                </a:spcAft>
                <a:buClrTx/>
                <a:buSzTx/>
                <a:buFont typeface="Arial" charset="0"/>
                <a:buChar char="•"/>
                <a:defRPr/>
              </a:pPr>
              <a:r>
                <a:rPr kumimoji="0" lang="de-DE" sz="1400" b="0" i="0" u="none" strike="noStrike" kern="0" cap="none" spc="0" normalizeH="0" baseline="0" noProof="0" dirty="0" smtClean="0">
                  <a:ln>
                    <a:noFill/>
                  </a:ln>
                  <a:solidFill>
                    <a:srgbClr val="080808"/>
                  </a:solidFill>
                  <a:effectLst/>
                  <a:uLnTx/>
                  <a:uFillTx/>
                  <a:latin typeface="Arial"/>
                  <a:ea typeface="+mn-ea"/>
                  <a:cs typeface="Arial"/>
                </a:rPr>
                <a:t>Rechnungslegung auf</a:t>
              </a:r>
              <a:r>
                <a:rPr kumimoji="0" lang="de-DE" sz="1400" b="0" i="0" u="none" strike="noStrike" kern="0" cap="none" spc="0" normalizeH="0" noProof="0" dirty="0" smtClean="0">
                  <a:ln>
                    <a:noFill/>
                  </a:ln>
                  <a:solidFill>
                    <a:srgbClr val="080808"/>
                  </a:solidFill>
                  <a:effectLst/>
                  <a:uLnTx/>
                  <a:uFillTx/>
                  <a:latin typeface="Arial"/>
                  <a:ea typeface="+mn-ea"/>
                  <a:cs typeface="Arial"/>
                </a:rPr>
                <a:t> höchstem </a:t>
              </a:r>
              <a:r>
                <a:rPr lang="de-DE" sz="1400" kern="0" dirty="0" smtClean="0">
                  <a:solidFill>
                    <a:srgbClr val="080808"/>
                  </a:solidFill>
                  <a:latin typeface="Arial"/>
                  <a:cs typeface="Arial"/>
                </a:rPr>
                <a:t>Niveau</a:t>
              </a:r>
            </a:p>
            <a:p>
              <a:pPr marL="895350" marR="0" lvl="0" indent="-180975" algn="l" defTabSz="914400" eaLnBrk="1" fontAlgn="auto" latinLnBrk="0" hangingPunct="1">
                <a:lnSpc>
                  <a:spcPct val="100000"/>
                </a:lnSpc>
                <a:spcBef>
                  <a:spcPts val="0"/>
                </a:spcBef>
                <a:spcAft>
                  <a:spcPts val="0"/>
                </a:spcAft>
                <a:buClrTx/>
                <a:buSzTx/>
                <a:buFont typeface="Arial" pitchFamily="34" charset="0"/>
                <a:buChar char="•"/>
                <a:defRPr/>
              </a:pPr>
              <a:r>
                <a:rPr lang="de-DE" sz="1400" kern="0" noProof="0" dirty="0" smtClean="0">
                  <a:solidFill>
                    <a:srgbClr val="080808"/>
                  </a:solidFill>
                  <a:latin typeface="Arial"/>
                  <a:cs typeface="Arial"/>
                </a:rPr>
                <a:t>DPR hat Erfahrungen aus ca. 120 abgeschlossenen Verfahren pro Jahr</a:t>
              </a:r>
              <a:endParaRPr kumimoji="0" lang="en-US" sz="1400" b="0" i="0" u="none" strike="noStrike" kern="0" cap="none" spc="0" normalizeH="0" baseline="0" noProof="0" dirty="0" smtClean="0">
                <a:ln>
                  <a:noFill/>
                </a:ln>
                <a:solidFill>
                  <a:srgbClr val="080808"/>
                </a:solidFill>
                <a:effectLst/>
                <a:uLnTx/>
                <a:uFillTx/>
                <a:latin typeface="Arial"/>
                <a:ea typeface="+mn-ea"/>
                <a:cs typeface="Arial"/>
              </a:endParaRPr>
            </a:p>
          </p:txBody>
        </p:sp>
        <p:sp>
          <p:nvSpPr>
            <p:cNvPr id="74" name="Abgerundetes Rechteck 4"/>
            <p:cNvSpPr/>
            <p:nvPr/>
          </p:nvSpPr>
          <p:spPr>
            <a:xfrm>
              <a:off x="1527778" y="32349"/>
              <a:ext cx="1549179" cy="1055880"/>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28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grpSp>
      <p:graphicFrame>
        <p:nvGraphicFramePr>
          <p:cNvPr id="79" name="Inhaltsplatzhalter 4"/>
          <p:cNvGraphicFramePr>
            <a:graphicFrameLocks noGrp="1"/>
          </p:cNvGraphicFramePr>
          <p:nvPr>
            <p:ph idx="1"/>
          </p:nvPr>
        </p:nvGraphicFramePr>
        <p:xfrm>
          <a:off x="467544" y="1968639"/>
          <a:ext cx="7790225" cy="376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 name="Abgerundetes Rechteck 4"/>
          <p:cNvSpPr/>
          <p:nvPr/>
        </p:nvSpPr>
        <p:spPr bwMode="auto">
          <a:xfrm>
            <a:off x="2599706" y="5299993"/>
            <a:ext cx="3874476" cy="865187"/>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1300" b="0" i="0" u="none" strike="noStrike" kern="0" cap="none" spc="0" normalizeH="0" baseline="0" noProof="0" dirty="0">
              <a:ln>
                <a:noFill/>
              </a:ln>
              <a:effectLst/>
              <a:uLnTx/>
              <a:uFillTx/>
              <a:latin typeface="Arial"/>
              <a:ea typeface="+mn-ea"/>
              <a:cs typeface="Arial"/>
            </a:endParaRPr>
          </a:p>
        </p:txBody>
      </p:sp>
      <p:sp>
        <p:nvSpPr>
          <p:cNvPr id="68" name="Abgerundetes Rechteck 4"/>
          <p:cNvSpPr/>
          <p:nvPr/>
        </p:nvSpPr>
        <p:spPr>
          <a:xfrm>
            <a:off x="118582" y="4449217"/>
            <a:ext cx="1988527" cy="1716087"/>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3100" b="0" i="0" u="none" strike="noStrike" kern="0" cap="none" spc="0" normalizeH="0" baseline="0" noProof="0" dirty="0">
              <a:ln>
                <a:noFill/>
              </a:ln>
              <a:effectLst/>
              <a:uLnTx/>
              <a:uFillTx/>
              <a:latin typeface="Arial"/>
              <a:ea typeface="+mn-ea"/>
              <a:cs typeface="Arial"/>
            </a:endParaRPr>
          </a:p>
        </p:txBody>
      </p:sp>
      <p:sp>
        <p:nvSpPr>
          <p:cNvPr id="75" name="Abgerundetes Rechteck 4"/>
          <p:cNvSpPr/>
          <p:nvPr/>
        </p:nvSpPr>
        <p:spPr>
          <a:xfrm>
            <a:off x="4538182" y="4449217"/>
            <a:ext cx="1988527" cy="1716087"/>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3100" b="0" i="0" u="none" strike="noStrike" kern="0" cap="none" spc="0" normalizeH="0" baseline="0" noProof="0" dirty="0">
              <a:ln>
                <a:noFill/>
              </a:ln>
              <a:effectLst/>
              <a:uLnTx/>
              <a:uFillTx/>
              <a:latin typeface="Arial"/>
              <a:ea typeface="+mn-ea"/>
              <a:cs typeface="Arial"/>
            </a:endParaRPr>
          </a:p>
        </p:txBody>
      </p:sp>
      <p:sp>
        <p:nvSpPr>
          <p:cNvPr id="80" name="Textfeld 24"/>
          <p:cNvSpPr txBox="1">
            <a:spLocks noChangeArrowheads="1"/>
          </p:cNvSpPr>
          <p:nvPr/>
        </p:nvSpPr>
        <p:spPr bwMode="auto">
          <a:xfrm>
            <a:off x="3059832" y="2636911"/>
            <a:ext cx="1295400" cy="276999"/>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b="1" i="0" u="none" strike="noStrike" kern="0" cap="none" spc="0" normalizeH="0" baseline="0" noProof="0" dirty="0" smtClean="0">
                <a:ln>
                  <a:noFill/>
                </a:ln>
                <a:effectLst/>
                <a:uLnTx/>
                <a:uFillTx/>
              </a:rPr>
              <a:t>2. Ressourcen</a:t>
            </a:r>
            <a:endParaRPr kumimoji="0" lang="en-US" b="1" i="0" u="none" strike="noStrike" kern="0" cap="none" spc="0" normalizeH="0" baseline="0" noProof="0" dirty="0" smtClean="0">
              <a:ln>
                <a:noFill/>
              </a:ln>
              <a:effectLst/>
              <a:uLnTx/>
              <a:uFillTx/>
            </a:endParaRPr>
          </a:p>
        </p:txBody>
      </p:sp>
      <p:sp>
        <p:nvSpPr>
          <p:cNvPr id="81" name="Textfeld 25"/>
          <p:cNvSpPr txBox="1">
            <a:spLocks noChangeArrowheads="1"/>
          </p:cNvSpPr>
          <p:nvPr/>
        </p:nvSpPr>
        <p:spPr bwMode="auto">
          <a:xfrm>
            <a:off x="4499992" y="2647945"/>
            <a:ext cx="1129812" cy="276999"/>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dirty="0" smtClean="0"/>
              <a:t>4</a:t>
            </a:r>
            <a:r>
              <a:rPr kumimoji="0" lang="de-DE" b="1" i="0" u="none" strike="noStrike" kern="0" cap="none" spc="0" normalizeH="0" baseline="0" noProof="0" dirty="0" smtClean="0">
                <a:ln>
                  <a:noFill/>
                </a:ln>
                <a:effectLst/>
                <a:uLnTx/>
                <a:uFillTx/>
              </a:rPr>
              <a:t>. </a:t>
            </a:r>
            <a:r>
              <a:rPr lang="de-DE" b="1" kern="0" dirty="0" smtClean="0"/>
              <a:t>Fachliche </a:t>
            </a:r>
            <a:endParaRPr kumimoji="0" lang="en-US" b="1" i="0" u="none" strike="noStrike" kern="0" cap="none" spc="0" normalizeH="0" baseline="0" noProof="0" dirty="0" smtClean="0">
              <a:ln>
                <a:noFill/>
              </a:ln>
              <a:effectLst/>
              <a:uLnTx/>
              <a:uFillTx/>
            </a:endParaRPr>
          </a:p>
        </p:txBody>
      </p:sp>
      <p:sp>
        <p:nvSpPr>
          <p:cNvPr id="82" name="Textfeld 26"/>
          <p:cNvSpPr txBox="1">
            <a:spLocks noChangeArrowheads="1"/>
          </p:cNvSpPr>
          <p:nvPr/>
        </p:nvSpPr>
        <p:spPr bwMode="auto">
          <a:xfrm>
            <a:off x="3298172" y="4803104"/>
            <a:ext cx="1129812" cy="276999"/>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dirty="0" smtClean="0"/>
              <a:t>3</a:t>
            </a:r>
            <a:r>
              <a:rPr kumimoji="0" lang="de-DE" b="1" i="0" u="none" strike="noStrike" kern="0" cap="none" spc="0" normalizeH="0" baseline="0" noProof="0" dirty="0" smtClean="0">
                <a:ln>
                  <a:noFill/>
                </a:ln>
                <a:effectLst/>
                <a:uLnTx/>
                <a:uFillTx/>
              </a:rPr>
              <a:t>. Zeit</a:t>
            </a:r>
            <a:endParaRPr kumimoji="0" lang="en-US" b="1" i="0" u="none" strike="noStrike" kern="0" cap="none" spc="0" normalizeH="0" baseline="0" noProof="0" dirty="0" smtClean="0">
              <a:ln>
                <a:noFill/>
              </a:ln>
              <a:effectLst/>
              <a:uLnTx/>
              <a:uFillTx/>
            </a:endParaRPr>
          </a:p>
        </p:txBody>
      </p:sp>
      <p:sp>
        <p:nvSpPr>
          <p:cNvPr id="83" name="Textfeld 27"/>
          <p:cNvSpPr txBox="1">
            <a:spLocks noChangeArrowheads="1"/>
          </p:cNvSpPr>
          <p:nvPr/>
        </p:nvSpPr>
        <p:spPr bwMode="auto">
          <a:xfrm>
            <a:off x="4499992" y="4804692"/>
            <a:ext cx="1135764" cy="461665"/>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b="1" i="0" u="none" strike="noStrike" kern="0" cap="none" spc="0" normalizeH="0" baseline="0" noProof="0" dirty="0" smtClean="0">
                <a:ln>
                  <a:noFill/>
                </a:ln>
                <a:effectLst/>
                <a:uLnTx/>
                <a:uFillTx/>
              </a:rPr>
              <a:t>5. </a:t>
            </a:r>
            <a:r>
              <a:rPr kumimoji="0" lang="de-DE" b="1" i="0" u="none" strike="noStrike" kern="0" cap="none" spc="0" normalizeH="0" baseline="0" noProof="0" dirty="0" err="1" smtClean="0">
                <a:ln>
                  <a:noFill/>
                </a:ln>
                <a:effectLst/>
                <a:uLnTx/>
                <a:uFillTx/>
              </a:rPr>
              <a:t>Dokumen-tation</a:t>
            </a:r>
            <a:endParaRPr kumimoji="0" lang="en-US" b="1" i="0" u="none" strike="noStrike" kern="0" cap="none" spc="0" normalizeH="0" baseline="0" noProof="0" dirty="0" smtClean="0">
              <a:ln>
                <a:noFill/>
              </a:ln>
              <a:effectLst/>
              <a:uLnTx/>
              <a:uFillTx/>
            </a:endParaRPr>
          </a:p>
        </p:txBody>
      </p:sp>
      <p:sp>
        <p:nvSpPr>
          <p:cNvPr id="84" name="Flussdiagramm: Verbindungsstelle 28"/>
          <p:cNvSpPr>
            <a:spLocks noChangeArrowheads="1"/>
          </p:cNvSpPr>
          <p:nvPr/>
        </p:nvSpPr>
        <p:spPr bwMode="auto">
          <a:xfrm>
            <a:off x="3779912" y="3231604"/>
            <a:ext cx="1163515" cy="1260475"/>
          </a:xfrm>
          <a:prstGeom prst="flowChartConnector">
            <a:avLst/>
          </a:prstGeom>
          <a:solidFill>
            <a:srgbClr val="EBB700"/>
          </a:solidFill>
          <a:ln w="6350" algn="ctr">
            <a:noFill/>
            <a:prstDash val="dash"/>
            <a:round/>
            <a:headEnd/>
            <a:tailEnd/>
          </a:ln>
        </p:spPr>
        <p:txBody>
          <a:bodyPr lIns="54000" tIns="54000" rIns="54000" bIns="54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b="1" i="0" u="none" strike="noStrike" kern="0" cap="none" spc="0" normalizeH="0" baseline="0" noProof="0" dirty="0" smtClean="0">
                <a:ln>
                  <a:noFill/>
                </a:ln>
                <a:effectLst/>
                <a:uLnTx/>
                <a:uFillTx/>
              </a:rPr>
              <a:t>1. </a:t>
            </a:r>
            <a:r>
              <a:rPr kumimoji="0" lang="de-DE" sz="1400" b="1" i="0" u="none" strike="noStrike" kern="0" cap="none" spc="0" normalizeH="0" baseline="0" noProof="0" dirty="0" smtClean="0">
                <a:ln>
                  <a:noFill/>
                </a:ln>
                <a:effectLst/>
                <a:uLnTx/>
                <a:uFillTx/>
              </a:rPr>
              <a:t>Projekt-</a:t>
            </a:r>
            <a:r>
              <a:rPr kumimoji="0" lang="de-DE" sz="1400" b="1" i="0" u="none" strike="noStrike" kern="0" cap="none" spc="0" normalizeH="0" baseline="0" noProof="0" dirty="0" err="1" smtClean="0">
                <a:ln>
                  <a:noFill/>
                </a:ln>
                <a:effectLst/>
                <a:uLnTx/>
                <a:uFillTx/>
              </a:rPr>
              <a:t>mana</a:t>
            </a:r>
            <a:r>
              <a:rPr kumimoji="0" lang="de-DE" sz="1400" b="1" i="0" u="none" strike="noStrike" kern="0" cap="none" spc="0" normalizeH="0" baseline="0" noProof="0" dirty="0" smtClean="0">
                <a:ln>
                  <a:noFill/>
                </a:ln>
                <a:effectLst/>
                <a:uLnTx/>
                <a:uFillTx/>
              </a:rPr>
              <a:t>-</a:t>
            </a:r>
            <a:r>
              <a:rPr kumimoji="0" lang="de-DE" sz="1400" b="1" i="0" u="none" strike="noStrike" kern="0" cap="none" spc="0" normalizeH="0" baseline="0" noProof="0" dirty="0" err="1" smtClean="0">
                <a:ln>
                  <a:noFill/>
                </a:ln>
                <a:effectLst/>
                <a:uLnTx/>
                <a:uFillTx/>
              </a:rPr>
              <a:t>gement</a:t>
            </a:r>
            <a:endParaRPr kumimoji="0" lang="en-US" b="1" i="0" u="none" strike="noStrike" kern="0" cap="none" spc="0" normalizeH="0" baseline="0" noProof="0" dirty="0" smtClean="0">
              <a:ln>
                <a:noFill/>
              </a:ln>
              <a:effectLst/>
              <a:uLnTx/>
              <a:uFillTx/>
            </a:endParaRPr>
          </a:p>
        </p:txBody>
      </p:sp>
      <p:grpSp>
        <p:nvGrpSpPr>
          <p:cNvPr id="6" name="Gruppieren 5"/>
          <p:cNvGrpSpPr>
            <a:grpSpLocks/>
          </p:cNvGrpSpPr>
          <p:nvPr/>
        </p:nvGrpSpPr>
        <p:grpSpPr bwMode="auto">
          <a:xfrm>
            <a:off x="118583" y="1053479"/>
            <a:ext cx="8350164" cy="1295400"/>
            <a:chOff x="1527778" y="32350"/>
            <a:chExt cx="2591597" cy="1055875"/>
          </a:xfrm>
        </p:grpSpPr>
        <p:sp>
          <p:nvSpPr>
            <p:cNvPr id="86" name="Abgerundetes Rechteck 85"/>
            <p:cNvSpPr/>
            <p:nvPr/>
          </p:nvSpPr>
          <p:spPr>
            <a:xfrm>
              <a:off x="1638900" y="146219"/>
              <a:ext cx="2480475" cy="527938"/>
            </a:xfrm>
            <a:prstGeom prst="roundRect">
              <a:avLst>
                <a:gd name="adj" fmla="val 10000"/>
              </a:avLst>
            </a:prstGeom>
            <a:solidFill>
              <a:srgbClr val="FFFFFF">
                <a:alpha val="90000"/>
                <a:hueOff val="0"/>
                <a:satOff val="0"/>
                <a:lumOff val="0"/>
                <a:alphaOff val="0"/>
              </a:srgbClr>
            </a:solidFill>
            <a:ln w="25400" cap="flat" cmpd="sng" algn="ctr">
              <a:solidFill>
                <a:schemeClr val="accent6"/>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buFontTx/>
                <a:buNone/>
                <a:tabLst/>
                <a:defRPr/>
              </a:pPr>
              <a:r>
                <a:rPr lang="de-DE" sz="1400" b="1" dirty="0">
                  <a:latin typeface="+mn-lt"/>
                  <a:cs typeface="+mn-cs"/>
                </a:rPr>
                <a:t>1. Projektmanagement</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4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Projektmanagement,</a:t>
              </a:r>
              <a:r>
                <a:rPr kumimoji="0" lang="de-DE" sz="1400" b="0" i="0" u="none" strike="noStrike" kern="0" cap="none" spc="0" normalizeH="0" noProof="0" dirty="0" smtClean="0">
                  <a:ln>
                    <a:noFill/>
                  </a:ln>
                  <a:solidFill>
                    <a:srgbClr val="080808">
                      <a:hueOff val="0"/>
                      <a:satOff val="0"/>
                      <a:lumOff val="0"/>
                      <a:alphaOff val="0"/>
                    </a:srgbClr>
                  </a:solidFill>
                  <a:effectLst/>
                  <a:uLnTx/>
                  <a:uFillTx/>
                  <a:latin typeface="Arial"/>
                  <a:ea typeface="+mn-ea"/>
                  <a:cs typeface="Arial"/>
                </a:rPr>
                <a:t> 2-3 Runden, Zeitdauer 3 Monate bis 1 Jahr</a:t>
              </a:r>
              <a:endParaRPr kumimoji="0" lang="de-DE" sz="14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sp>
          <p:nvSpPr>
            <p:cNvPr id="87" name="Abgerundetes Rechteck 4"/>
            <p:cNvSpPr/>
            <p:nvPr/>
          </p:nvSpPr>
          <p:spPr>
            <a:xfrm>
              <a:off x="1527778" y="32350"/>
              <a:ext cx="1549590" cy="1055875"/>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28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grpSp>
      <p:sp>
        <p:nvSpPr>
          <p:cNvPr id="28" name="Textfeld 25"/>
          <p:cNvSpPr txBox="1">
            <a:spLocks noChangeArrowheads="1"/>
          </p:cNvSpPr>
          <p:nvPr/>
        </p:nvSpPr>
        <p:spPr bwMode="auto">
          <a:xfrm>
            <a:off x="5004048" y="2935977"/>
            <a:ext cx="1129812" cy="276999"/>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smtClean="0"/>
              <a:t>Expertise</a:t>
            </a:r>
            <a:endParaRPr kumimoji="0" lang="en-US" b="1" i="0" u="none" strike="noStrike" kern="0" cap="none" spc="0" normalizeH="0" baseline="0" noProof="0" dirty="0" smtClean="0">
              <a:ln>
                <a:noFill/>
              </a:ln>
              <a:effectLst/>
              <a:uLnTx/>
              <a:uFillTx/>
            </a:endParaRPr>
          </a:p>
        </p:txBody>
      </p:sp>
      <p:sp>
        <p:nvSpPr>
          <p:cNvPr id="31" name="Rectangle 4"/>
          <p:cNvSpPr>
            <a:spLocks noGrp="1" noChangeArrowheads="1"/>
          </p:cNvSpPr>
          <p:nvPr>
            <p:ph type="title"/>
          </p:nvPr>
        </p:nvSpPr>
        <p:spPr>
          <a:xfrm>
            <a:off x="179512" y="188640"/>
            <a:ext cx="8712968" cy="432048"/>
          </a:xfrm>
        </p:spPr>
        <p:txBody>
          <a:bodyPr/>
          <a:lstStyle/>
          <a:p>
            <a:pPr marL="363538" lvl="0" indent="-363538"/>
            <a:r>
              <a:rPr lang="de-DE" b="0" dirty="0">
                <a:solidFill>
                  <a:srgbClr val="BFCCE3"/>
                </a:solidFill>
              </a:rPr>
              <a:t>C</a:t>
            </a:r>
            <a:r>
              <a:rPr lang="de-DE" b="0" dirty="0" smtClean="0">
                <a:solidFill>
                  <a:srgbClr val="BFCCE3"/>
                </a:solidFill>
              </a:rPr>
              <a:t>.	Enforcement – Anforderungen und Herausforderungen</a:t>
            </a:r>
            <a:br>
              <a:rPr lang="de-DE" b="0" dirty="0" smtClean="0">
                <a:solidFill>
                  <a:srgbClr val="BFCCE3"/>
                </a:solidFill>
              </a:rPr>
            </a:br>
            <a:r>
              <a:rPr lang="de-DE" sz="1900" dirty="0" smtClean="0"/>
              <a:t>Keine Chance für Einzelkämpfer</a:t>
            </a:r>
            <a:endParaRPr lang="en-US" sz="1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28"/>
          <p:cNvGrpSpPr>
            <a:grpSpLocks/>
          </p:cNvGrpSpPr>
          <p:nvPr/>
        </p:nvGrpSpPr>
        <p:grpSpPr bwMode="auto">
          <a:xfrm>
            <a:off x="-803920" y="1484784"/>
            <a:ext cx="6096000" cy="4403725"/>
            <a:chOff x="-1038932" y="1808820"/>
            <a:chExt cx="6604000" cy="4402667"/>
          </a:xfrm>
        </p:grpSpPr>
        <p:grpSp>
          <p:nvGrpSpPr>
            <p:cNvPr id="3" name="Gruppieren 21"/>
            <p:cNvGrpSpPr>
              <a:grpSpLocks/>
            </p:cNvGrpSpPr>
            <p:nvPr/>
          </p:nvGrpSpPr>
          <p:grpSpPr bwMode="auto">
            <a:xfrm>
              <a:off x="-1038932" y="1808820"/>
              <a:ext cx="6604000" cy="4402667"/>
              <a:chOff x="1651000" y="1227666"/>
              <a:chExt cx="6604000" cy="4402667"/>
            </a:xfrm>
          </p:grpSpPr>
          <p:graphicFrame>
            <p:nvGraphicFramePr>
              <p:cNvPr id="43" name="Diagramm 42"/>
              <p:cNvGraphicFramePr/>
              <p:nvPr/>
            </p:nvGraphicFramePr>
            <p:xfrm>
              <a:off x="1651000" y="1227666"/>
              <a:ext cx="6604000"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 name="Textfeld 23"/>
              <p:cNvSpPr txBox="1">
                <a:spLocks noChangeArrowheads="1"/>
              </p:cNvSpPr>
              <p:nvPr/>
            </p:nvSpPr>
            <p:spPr bwMode="auto">
              <a:xfrm>
                <a:off x="3944888" y="1332057"/>
                <a:ext cx="2016224" cy="584635"/>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smtClean="0">
                    <a:ln>
                      <a:noFill/>
                    </a:ln>
                    <a:effectLst/>
                    <a:uLnTx/>
                    <a:uFillTx/>
                  </a:rPr>
                  <a:t>Projekt Management</a:t>
                </a:r>
                <a:endParaRPr kumimoji="0" lang="en-US" sz="1600" b="1" i="0" u="none" strike="noStrike" kern="0" cap="none" spc="0" normalizeH="0" baseline="0" noProof="0" dirty="0" smtClean="0">
                  <a:ln>
                    <a:noFill/>
                  </a:ln>
                  <a:effectLst/>
                  <a:uLnTx/>
                  <a:uFillTx/>
                </a:endParaRPr>
              </a:p>
            </p:txBody>
          </p:sp>
          <p:sp>
            <p:nvSpPr>
              <p:cNvPr id="45" name="Textfeld 24"/>
              <p:cNvSpPr txBox="1">
                <a:spLocks noChangeArrowheads="1"/>
              </p:cNvSpPr>
              <p:nvPr/>
            </p:nvSpPr>
            <p:spPr bwMode="auto">
              <a:xfrm>
                <a:off x="3944888" y="4489956"/>
                <a:ext cx="2016224" cy="523220"/>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400" kern="0" dirty="0" smtClean="0"/>
                  <a:t>Ö</a:t>
                </a:r>
                <a:r>
                  <a:rPr kumimoji="0" lang="de-DE" sz="1400" b="0" i="0" u="none" strike="noStrike" kern="0" cap="none" spc="0" normalizeH="0" baseline="0" noProof="0" dirty="0" smtClean="0">
                    <a:ln>
                      <a:noFill/>
                    </a:ln>
                    <a:effectLst/>
                    <a:uLnTx/>
                    <a:uFillTx/>
                  </a:rPr>
                  <a:t>PR Simulator  (Phase 1)</a:t>
                </a:r>
                <a:endParaRPr kumimoji="0" lang="en-US" sz="1400" b="0" i="0" u="none" strike="noStrike" kern="0" cap="none" spc="0" normalizeH="0" baseline="0" noProof="0" dirty="0" smtClean="0">
                  <a:ln>
                    <a:noFill/>
                  </a:ln>
                  <a:effectLst/>
                  <a:uLnTx/>
                  <a:uFillTx/>
                </a:endParaRPr>
              </a:p>
            </p:txBody>
          </p:sp>
          <p:sp>
            <p:nvSpPr>
              <p:cNvPr id="46" name="Textfeld 25"/>
              <p:cNvSpPr txBox="1">
                <a:spLocks noChangeArrowheads="1"/>
              </p:cNvSpPr>
              <p:nvPr/>
            </p:nvSpPr>
            <p:spPr bwMode="auto">
              <a:xfrm>
                <a:off x="3944888" y="3337828"/>
                <a:ext cx="2016224" cy="523220"/>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400" kern="0" dirty="0" smtClean="0"/>
                  <a:t>Ö</a:t>
                </a:r>
                <a:r>
                  <a:rPr kumimoji="0" lang="de-DE" sz="1400" b="0" i="0" u="none" strike="noStrike" kern="0" cap="none" spc="0" normalizeH="0" baseline="0" noProof="0" dirty="0" smtClean="0">
                    <a:ln>
                      <a:noFill/>
                    </a:ln>
                    <a:effectLst/>
                    <a:uLnTx/>
                    <a:uFillTx/>
                  </a:rPr>
                  <a:t>PR </a:t>
                </a:r>
                <a:r>
                  <a:rPr kumimoji="0" lang="de-DE" sz="1400" b="0" i="0" u="none" strike="noStrike" kern="0" cap="none" spc="0" normalizeH="0" baseline="0" noProof="0" dirty="0" err="1" smtClean="0">
                    <a:ln>
                      <a:noFill/>
                    </a:ln>
                    <a:effectLst/>
                    <a:uLnTx/>
                    <a:uFillTx/>
                  </a:rPr>
                  <a:t>Readiness</a:t>
                </a:r>
                <a:r>
                  <a:rPr kumimoji="0" lang="de-DE" sz="1400" b="0" i="0" u="none" strike="noStrike" kern="0" cap="none" spc="0" normalizeH="0" baseline="0" noProof="0" dirty="0" smtClean="0">
                    <a:ln>
                      <a:noFill/>
                    </a:ln>
                    <a:effectLst/>
                    <a:uLnTx/>
                    <a:uFillTx/>
                  </a:rPr>
                  <a:t> (Phase 2)</a:t>
                </a:r>
                <a:endParaRPr kumimoji="0" lang="en-US" sz="1400" b="0" i="0" u="none" strike="noStrike" kern="0" cap="none" spc="0" normalizeH="0" baseline="0" noProof="0" dirty="0" smtClean="0">
                  <a:ln>
                    <a:noFill/>
                  </a:ln>
                  <a:effectLst/>
                  <a:uLnTx/>
                  <a:uFillTx/>
                </a:endParaRPr>
              </a:p>
            </p:txBody>
          </p:sp>
          <p:sp>
            <p:nvSpPr>
              <p:cNvPr id="47" name="Textfeld 26"/>
              <p:cNvSpPr txBox="1">
                <a:spLocks noChangeArrowheads="1"/>
              </p:cNvSpPr>
              <p:nvPr/>
            </p:nvSpPr>
            <p:spPr bwMode="auto">
              <a:xfrm>
                <a:off x="3808506" y="2516646"/>
                <a:ext cx="2304257" cy="738664"/>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400" kern="0" dirty="0" smtClean="0"/>
                  <a:t>Ö</a:t>
                </a:r>
                <a:r>
                  <a:rPr kumimoji="0" lang="de-DE" sz="1400" b="0" i="0" u="none" strike="noStrike" kern="0" cap="none" spc="0" normalizeH="0" baseline="0" noProof="0" dirty="0" smtClean="0">
                    <a:ln>
                      <a:noFill/>
                    </a:ln>
                    <a:effectLst/>
                    <a:uLnTx/>
                    <a:uFillTx/>
                  </a:rPr>
                  <a:t>PR  Verfahrensbegleitung (Phase 3)</a:t>
                </a:r>
                <a:endParaRPr kumimoji="0" lang="en-US" sz="1400" b="0" i="0" u="none" strike="noStrike" kern="0" cap="none" spc="0" normalizeH="0" baseline="0" noProof="0" dirty="0" smtClean="0">
                  <a:ln>
                    <a:noFill/>
                  </a:ln>
                  <a:effectLst/>
                  <a:uLnTx/>
                  <a:uFillTx/>
                </a:endParaRPr>
              </a:p>
            </p:txBody>
          </p:sp>
        </p:grpSp>
        <p:sp>
          <p:nvSpPr>
            <p:cNvPr id="42" name="Textfeld 27"/>
            <p:cNvSpPr txBox="1">
              <a:spLocks noChangeArrowheads="1"/>
            </p:cNvSpPr>
            <p:nvPr/>
          </p:nvSpPr>
          <p:spPr bwMode="auto">
            <a:xfrm>
              <a:off x="1110940" y="2593744"/>
              <a:ext cx="2304256" cy="523220"/>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effectLst/>
                  <a:uLnTx/>
                  <a:uFillTx/>
                </a:rPr>
                <a:t>Post ÖPR Betreuung (Phase 4)</a:t>
              </a:r>
              <a:endParaRPr kumimoji="0" lang="en-US" sz="1400" b="0" i="0" u="none" strike="noStrike" kern="0" cap="none" spc="0" normalizeH="0" baseline="0" noProof="0" dirty="0" smtClean="0">
                <a:ln>
                  <a:noFill/>
                </a:ln>
                <a:effectLst/>
                <a:uLnTx/>
                <a:uFillTx/>
              </a:endParaRPr>
            </a:p>
          </p:txBody>
        </p:sp>
      </p:grpSp>
      <p:grpSp>
        <p:nvGrpSpPr>
          <p:cNvPr id="4" name="Gruppieren 11"/>
          <p:cNvGrpSpPr>
            <a:grpSpLocks/>
          </p:cNvGrpSpPr>
          <p:nvPr/>
        </p:nvGrpSpPr>
        <p:grpSpPr bwMode="auto">
          <a:xfrm>
            <a:off x="2599706" y="5156672"/>
            <a:ext cx="6425712" cy="1152525"/>
            <a:chOff x="1527778" y="-317143"/>
            <a:chExt cx="2569783" cy="1405215"/>
          </a:xfrm>
        </p:grpSpPr>
        <p:sp>
          <p:nvSpPr>
            <p:cNvPr id="49" name="Abgerundetes Rechteck 48"/>
            <p:cNvSpPr/>
            <p:nvPr/>
          </p:nvSpPr>
          <p:spPr>
            <a:xfrm>
              <a:off x="1790324" y="-317143"/>
              <a:ext cx="2307237" cy="1141979"/>
            </a:xfrm>
            <a:prstGeom prst="roundRect">
              <a:avLst>
                <a:gd name="adj" fmla="val 10000"/>
              </a:avLst>
            </a:prstGeom>
            <a:solidFill>
              <a:schemeClr val="bg1">
                <a:alpha val="90000"/>
              </a:schemeClr>
            </a:solidFill>
            <a:ln w="25400" cap="flat" cmpd="sng" algn="ctr">
              <a:solidFill>
                <a:srgbClr val="EBB700"/>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Review von Abschlüssen im </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Hinblick auf unternehmensspezifische </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Themengebiete, die bei der </a:t>
              </a:r>
              <a:r>
                <a:rPr lang="de-DE" sz="1300" kern="0" dirty="0" smtClean="0">
                  <a:solidFill>
                    <a:srgbClr val="080808">
                      <a:hueOff val="0"/>
                      <a:satOff val="0"/>
                      <a:lumOff val="0"/>
                      <a:alphaOff val="0"/>
                    </a:srgbClr>
                  </a:solidFill>
                  <a:latin typeface="Arial"/>
                  <a:cs typeface="Arial"/>
                </a:rPr>
                <a:t>Ö</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PR-Prüfung </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mit hoher Wahrscheinlichkeit abgefragt werden könnten</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Entwicklung diesbezüglicher Dokumentationsprogramme </a:t>
              </a: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sp>
          <p:nvSpPr>
            <p:cNvPr id="50" name="Abgerundetes Rechteck 4"/>
            <p:cNvSpPr/>
            <p:nvPr/>
          </p:nvSpPr>
          <p:spPr>
            <a:xfrm>
              <a:off x="1527778" y="33194"/>
              <a:ext cx="1549488" cy="1054878"/>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grpSp>
      <p:grpSp>
        <p:nvGrpSpPr>
          <p:cNvPr id="5" name="Gruppieren 14"/>
          <p:cNvGrpSpPr>
            <a:grpSpLocks/>
          </p:cNvGrpSpPr>
          <p:nvPr/>
        </p:nvGrpSpPr>
        <p:grpSpPr bwMode="auto">
          <a:xfrm>
            <a:off x="2599706" y="3716809"/>
            <a:ext cx="6413989" cy="1377950"/>
            <a:chOff x="1527778" y="-520677"/>
            <a:chExt cx="2565016" cy="1608785"/>
          </a:xfrm>
        </p:grpSpPr>
        <p:sp>
          <p:nvSpPr>
            <p:cNvPr id="52" name="Abgerundetes Rechteck 51"/>
            <p:cNvSpPr/>
            <p:nvPr/>
          </p:nvSpPr>
          <p:spPr>
            <a:xfrm>
              <a:off x="1785627" y="-520677"/>
              <a:ext cx="2307167" cy="1386372"/>
            </a:xfrm>
            <a:prstGeom prst="roundRect">
              <a:avLst>
                <a:gd name="adj" fmla="val 10000"/>
              </a:avLst>
            </a:prstGeom>
            <a:solidFill>
              <a:schemeClr val="bg1">
                <a:alpha val="90000"/>
              </a:schemeClr>
            </a:solidFill>
            <a:ln w="25400" cap="flat" cmpd="sng" algn="ctr">
              <a:solidFill>
                <a:srgbClr val="EBB700"/>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Identifikation und Qualitätssicherung von Unterlagen, die für eine sachgerechte Beantwortung der </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ÖPR-Fragen </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notwendig sind </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Bearbeitung der Dokumentationsprogramme                                             (Coaching Ansatz oder Full </a:t>
              </a:r>
              <a:r>
                <a:rPr kumimoji="0" lang="de-DE" sz="1300" b="0" i="0" u="none" strike="noStrike" kern="0" cap="none" spc="0" normalizeH="0" baseline="0" noProof="0" dirty="0" err="1">
                  <a:ln>
                    <a:noFill/>
                  </a:ln>
                  <a:solidFill>
                    <a:srgbClr val="080808">
                      <a:hueOff val="0"/>
                      <a:satOff val="0"/>
                      <a:lumOff val="0"/>
                      <a:alphaOff val="0"/>
                    </a:srgbClr>
                  </a:solidFill>
                  <a:effectLst/>
                  <a:uLnTx/>
                  <a:uFillTx/>
                  <a:latin typeface="Arial"/>
                  <a:ea typeface="+mn-ea"/>
                  <a:cs typeface="Arial"/>
                </a:rPr>
                <a:t>Scope</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 Ansatz)</a:t>
              </a: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Erstellung eines Projektplans und Unterstützung bei der Umsetzung</a:t>
              </a: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sp>
          <p:nvSpPr>
            <p:cNvPr id="53" name="Abgerundetes Rechteck 4"/>
            <p:cNvSpPr/>
            <p:nvPr/>
          </p:nvSpPr>
          <p:spPr>
            <a:xfrm>
              <a:off x="1527778" y="31648"/>
              <a:ext cx="1549441" cy="1056460"/>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grpSp>
      <p:grpSp>
        <p:nvGrpSpPr>
          <p:cNvPr id="6" name="Gruppieren 17"/>
          <p:cNvGrpSpPr>
            <a:grpSpLocks/>
          </p:cNvGrpSpPr>
          <p:nvPr/>
        </p:nvGrpSpPr>
        <p:grpSpPr bwMode="auto">
          <a:xfrm>
            <a:off x="2599706" y="2095971"/>
            <a:ext cx="6413989" cy="1404938"/>
            <a:chOff x="1527778" y="-716385"/>
            <a:chExt cx="2565016" cy="1805353"/>
          </a:xfrm>
        </p:grpSpPr>
        <p:sp>
          <p:nvSpPr>
            <p:cNvPr id="55" name="Abgerundetes Rechteck 54"/>
            <p:cNvSpPr/>
            <p:nvPr/>
          </p:nvSpPr>
          <p:spPr>
            <a:xfrm>
              <a:off x="1785627" y="-716385"/>
              <a:ext cx="2307167" cy="1758434"/>
            </a:xfrm>
            <a:prstGeom prst="roundRect">
              <a:avLst>
                <a:gd name="adj" fmla="val 10000"/>
              </a:avLst>
            </a:prstGeom>
            <a:solidFill>
              <a:schemeClr val="bg1"/>
            </a:solidFill>
            <a:ln w="25400" cap="flat" cmpd="sng" algn="ctr">
              <a:solidFill>
                <a:srgbClr val="EBB700"/>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Umfassende Unterstützung nach Eröffnung des Verfahrens durch </a:t>
              </a:r>
              <a:r>
                <a:rPr kumimoji="0" lang="de-DE" sz="1300" b="0" i="0" u="none" strike="noStrike" kern="0" cap="none" spc="0" normalizeH="0" baseline="0" noProof="0" dirty="0" err="1">
                  <a:ln>
                    <a:noFill/>
                  </a:ln>
                  <a:solidFill>
                    <a:srgbClr val="080808">
                      <a:hueOff val="0"/>
                      <a:satOff val="0"/>
                      <a:lumOff val="0"/>
                      <a:alphaOff val="0"/>
                    </a:srgbClr>
                  </a:solidFill>
                  <a:effectLst/>
                  <a:uLnTx/>
                  <a:uFillTx/>
                  <a:latin typeface="Arial"/>
                  <a:ea typeface="+mn-ea"/>
                  <a:cs typeface="Arial"/>
                </a:rPr>
                <a:t>Know-How</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 und Erfahrungen </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aus Deutschland</a:t>
              </a:r>
              <a:endPar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Erstellung von </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Antwortschreiben, </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die auf einer Antwortstrategie für alle Themengebiete </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fußen</a:t>
              </a:r>
              <a:endPar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a:p>
              <a:pPr marL="82550" marR="0" lvl="0" indent="-82550" algn="l" defTabSz="914400" eaLnBrk="1" fontAlgn="auto" latinLnBrk="0" hangingPunct="1">
                <a:lnSpc>
                  <a:spcPct val="100000"/>
                </a:lnSpc>
                <a:spcBef>
                  <a:spcPts val="0"/>
                </a:spcBef>
                <a:spcAft>
                  <a:spcPts val="0"/>
                </a:spcAft>
                <a:buClrTx/>
                <a:buSzTx/>
                <a:buFont typeface="Arial" pitchFamily="34" charset="0"/>
                <a:buChar char="•"/>
                <a:tabLst/>
                <a:defRPr/>
              </a:pP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Unterstützung durch Hinweise und Anmerkungen zu den Antwortentwürfen mit Argumentationsvorschlägen</a:t>
              </a: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sp>
          <p:nvSpPr>
            <p:cNvPr id="56" name="Abgerundetes Rechteck 4"/>
            <p:cNvSpPr/>
            <p:nvPr/>
          </p:nvSpPr>
          <p:spPr>
            <a:xfrm>
              <a:off x="1527778" y="32276"/>
              <a:ext cx="1549441" cy="1056692"/>
            </a:xfrm>
            <a:prstGeom prst="rect">
              <a:avLst/>
            </a:prstGeom>
            <a:noFill/>
            <a:ln>
              <a:noFill/>
            </a:ln>
            <a:effectLst/>
          </p:spPr>
          <p:txBody>
            <a:bodyPr lIns="152400" tIns="152400" rIns="152400" bIns="152400" spcCol="1270"/>
            <a:lstStyle/>
            <a:p>
              <a:pPr marL="285750" marR="0" lvl="1" indent="-285750" algn="l" defTabSz="1377950" eaLnBrk="1" fontAlgn="auto" latinLnBrk="0" hangingPunct="1">
                <a:lnSpc>
                  <a:spcPct val="90000"/>
                </a:lnSpc>
                <a:spcBef>
                  <a:spcPts val="0"/>
                </a:spcBef>
                <a:spcAft>
                  <a:spcPct val="15000"/>
                </a:spcAft>
                <a:buClrTx/>
                <a:buSzTx/>
                <a:buFontTx/>
                <a:buChar char="••"/>
                <a:tabLst/>
                <a:defRPr/>
              </a:pP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grpSp>
      <p:cxnSp>
        <p:nvCxnSpPr>
          <p:cNvPr id="57" name="Gerade Verbindung 21"/>
          <p:cNvCxnSpPr>
            <a:cxnSpLocks noChangeShapeType="1"/>
          </p:cNvCxnSpPr>
          <p:nvPr/>
        </p:nvCxnSpPr>
        <p:spPr bwMode="auto">
          <a:xfrm flipV="1">
            <a:off x="2692026" y="2780185"/>
            <a:ext cx="552450" cy="217487"/>
          </a:xfrm>
          <a:prstGeom prst="line">
            <a:avLst/>
          </a:prstGeom>
          <a:ln>
            <a:prstDash val="sysDash"/>
            <a:headEnd/>
            <a:tailEnd/>
          </a:ln>
        </p:spPr>
        <p:style>
          <a:lnRef idx="1">
            <a:schemeClr val="dk1"/>
          </a:lnRef>
          <a:fillRef idx="0">
            <a:schemeClr val="dk1"/>
          </a:fillRef>
          <a:effectRef idx="0">
            <a:schemeClr val="dk1"/>
          </a:effectRef>
          <a:fontRef idx="minor">
            <a:schemeClr val="tx1"/>
          </a:fontRef>
        </p:style>
      </p:cxnSp>
      <p:cxnSp>
        <p:nvCxnSpPr>
          <p:cNvPr id="58" name="Gerade Verbindung 24"/>
          <p:cNvCxnSpPr>
            <a:cxnSpLocks noChangeShapeType="1"/>
          </p:cNvCxnSpPr>
          <p:nvPr/>
        </p:nvCxnSpPr>
        <p:spPr bwMode="auto">
          <a:xfrm>
            <a:off x="2757967" y="3826346"/>
            <a:ext cx="498231" cy="141288"/>
          </a:xfrm>
          <a:prstGeom prst="line">
            <a:avLst/>
          </a:prstGeom>
          <a:ln>
            <a:prstDash val="sysDash"/>
            <a:headEnd/>
            <a:tailEnd/>
          </a:ln>
        </p:spPr>
        <p:style>
          <a:lnRef idx="1">
            <a:schemeClr val="dk1"/>
          </a:lnRef>
          <a:fillRef idx="0">
            <a:schemeClr val="dk1"/>
          </a:fillRef>
          <a:effectRef idx="0">
            <a:schemeClr val="dk1"/>
          </a:effectRef>
          <a:fontRef idx="minor">
            <a:schemeClr val="tx1"/>
          </a:fontRef>
        </p:style>
      </p:cxnSp>
      <p:cxnSp>
        <p:nvCxnSpPr>
          <p:cNvPr id="59" name="Gerade Verbindung 29"/>
          <p:cNvCxnSpPr>
            <a:cxnSpLocks noChangeShapeType="1"/>
          </p:cNvCxnSpPr>
          <p:nvPr/>
        </p:nvCxnSpPr>
        <p:spPr bwMode="auto">
          <a:xfrm>
            <a:off x="2692026" y="4977284"/>
            <a:ext cx="597877" cy="323850"/>
          </a:xfrm>
          <a:prstGeom prst="line">
            <a:avLst/>
          </a:prstGeom>
          <a:ln>
            <a:prstDash val="sysDash"/>
            <a:headEnd/>
            <a:tailEnd/>
          </a:ln>
        </p:spPr>
        <p:style>
          <a:lnRef idx="1">
            <a:schemeClr val="dk1"/>
          </a:lnRef>
          <a:fillRef idx="0">
            <a:schemeClr val="dk1"/>
          </a:fillRef>
          <a:effectRef idx="0">
            <a:schemeClr val="dk1"/>
          </a:effectRef>
          <a:fontRef idx="minor">
            <a:schemeClr val="tx1"/>
          </a:fontRef>
        </p:style>
      </p:cxnSp>
      <p:sp>
        <p:nvSpPr>
          <p:cNvPr id="60" name="Abgerundetes Rechteck 59"/>
          <p:cNvSpPr/>
          <p:nvPr/>
        </p:nvSpPr>
        <p:spPr bwMode="auto">
          <a:xfrm>
            <a:off x="3247406" y="1557809"/>
            <a:ext cx="5769220" cy="360362"/>
          </a:xfrm>
          <a:prstGeom prst="roundRect">
            <a:avLst>
              <a:gd name="adj" fmla="val 10000"/>
            </a:avLst>
          </a:prstGeom>
          <a:solidFill>
            <a:schemeClr val="bg1"/>
          </a:solidFill>
          <a:ln w="25400" cap="flat" cmpd="sng" algn="ctr">
            <a:solidFill>
              <a:srgbClr val="EBB700"/>
            </a:solidFill>
            <a:prstDash val="solid"/>
          </a:ln>
          <a:effectLst/>
        </p:spPr>
        <p:txBody>
          <a:bodyPr/>
          <a:lstStyle/>
          <a:p>
            <a:pPr marL="82550" marR="0" lvl="0" indent="-82550" algn="l" defTabSz="914400" eaLnBrk="1" fontAlgn="auto" latinLnBrk="0" hangingPunct="1">
              <a:lnSpc>
                <a:spcPct val="100000"/>
              </a:lnSpc>
              <a:spcBef>
                <a:spcPts val="0"/>
              </a:spcBef>
              <a:spcAft>
                <a:spcPts val="0"/>
              </a:spcAft>
              <a:buClrTx/>
              <a:buSzTx/>
              <a:tabLst/>
              <a:defRPr/>
            </a:pP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   Implementierung </a:t>
            </a:r>
            <a:r>
              <a:rPr lang="de-DE" sz="1300" kern="0" dirty="0">
                <a:solidFill>
                  <a:srgbClr val="080808">
                    <a:hueOff val="0"/>
                    <a:satOff val="0"/>
                    <a:lumOff val="0"/>
                    <a:alphaOff val="0"/>
                  </a:srgbClr>
                </a:solidFill>
                <a:latin typeface="Arial"/>
                <a:cs typeface="Arial"/>
              </a:rPr>
              <a:t>Ö</a:t>
            </a:r>
            <a:r>
              <a:rPr kumimoji="0" lang="de-DE" sz="1300" b="0" i="0" u="none" strike="noStrike" kern="0" cap="none" spc="0" normalizeH="0" baseline="0" noProof="0" dirty="0" smtClean="0">
                <a:ln>
                  <a:noFill/>
                </a:ln>
                <a:solidFill>
                  <a:srgbClr val="080808">
                    <a:hueOff val="0"/>
                    <a:satOff val="0"/>
                    <a:lumOff val="0"/>
                    <a:alphaOff val="0"/>
                  </a:srgbClr>
                </a:solidFill>
                <a:effectLst/>
                <a:uLnTx/>
                <a:uFillTx/>
                <a:latin typeface="Arial"/>
                <a:ea typeface="+mn-ea"/>
                <a:cs typeface="Arial"/>
              </a:rPr>
              <a:t>PR-fester </a:t>
            </a:r>
            <a:r>
              <a:rPr kumimoji="0" lang="de-DE"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rPr>
              <a:t>Prozesse</a:t>
            </a:r>
            <a:endParaRPr kumimoji="0" lang="en-US" sz="1300" b="0" i="0" u="none" strike="noStrike" kern="0" cap="none" spc="0" normalizeH="0" baseline="0" noProof="0" dirty="0">
              <a:ln>
                <a:noFill/>
              </a:ln>
              <a:solidFill>
                <a:srgbClr val="080808">
                  <a:hueOff val="0"/>
                  <a:satOff val="0"/>
                  <a:lumOff val="0"/>
                  <a:alphaOff val="0"/>
                </a:srgbClr>
              </a:solidFill>
              <a:effectLst/>
              <a:uLnTx/>
              <a:uFillTx/>
              <a:latin typeface="Arial"/>
              <a:ea typeface="+mn-ea"/>
              <a:cs typeface="Arial"/>
            </a:endParaRPr>
          </a:p>
        </p:txBody>
      </p:sp>
      <p:cxnSp>
        <p:nvCxnSpPr>
          <p:cNvPr id="61" name="Gerade Verbindung 21"/>
          <p:cNvCxnSpPr>
            <a:cxnSpLocks noChangeShapeType="1"/>
            <a:endCxn id="60" idx="1"/>
          </p:cNvCxnSpPr>
          <p:nvPr/>
        </p:nvCxnSpPr>
        <p:spPr bwMode="auto">
          <a:xfrm flipV="1">
            <a:off x="2658322" y="1737197"/>
            <a:ext cx="589085" cy="576263"/>
          </a:xfrm>
          <a:prstGeom prst="line">
            <a:avLst/>
          </a:prstGeom>
          <a:ln>
            <a:prstDash val="sysDash"/>
            <a:headEnd/>
            <a:tailEnd/>
          </a:ln>
        </p:spPr>
        <p:style>
          <a:lnRef idx="1">
            <a:schemeClr val="dk1"/>
          </a:lnRef>
          <a:fillRef idx="0">
            <a:schemeClr val="dk1"/>
          </a:fillRef>
          <a:effectRef idx="0">
            <a:schemeClr val="dk1"/>
          </a:effectRef>
          <a:fontRef idx="minor">
            <a:schemeClr val="tx1"/>
          </a:fontRef>
        </p:style>
      </p:cxnSp>
      <p:sp>
        <p:nvSpPr>
          <p:cNvPr id="25" name="Rectangle 4"/>
          <p:cNvSpPr txBox="1">
            <a:spLocks noChangeArrowheads="1"/>
          </p:cNvSpPr>
          <p:nvPr/>
        </p:nvSpPr>
        <p:spPr bwMode="gray">
          <a:xfrm>
            <a:off x="179512" y="188640"/>
            <a:ext cx="8712968" cy="43204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marL="363538" marR="0" lvl="0" indent="-363538" algn="l" defTabSz="914400" rtl="0" eaLnBrk="1" fontAlgn="auto" latinLnBrk="0" hangingPunct="1">
              <a:lnSpc>
                <a:spcPct val="100000"/>
              </a:lnSpc>
              <a:spcBef>
                <a:spcPct val="0"/>
              </a:spcBef>
              <a:spcAft>
                <a:spcPts val="0"/>
              </a:spcAft>
              <a:buClrTx/>
              <a:buSzTx/>
              <a:buFontTx/>
              <a:buNone/>
              <a:tabLst/>
              <a:defRPr/>
            </a:pPr>
            <a:r>
              <a:rPr kumimoji="0" lang="de-DE" sz="2000" b="0" i="0" u="none" strike="noStrike" kern="1200" cap="none" spc="0" normalizeH="0" baseline="0" noProof="0" dirty="0" smtClean="0">
                <a:ln>
                  <a:noFill/>
                </a:ln>
                <a:solidFill>
                  <a:srgbClr val="BFCCE3"/>
                </a:solidFill>
                <a:effectLst/>
                <a:uLnTx/>
                <a:uFillTx/>
                <a:latin typeface="Arial"/>
                <a:ea typeface="+mj-ea"/>
                <a:cs typeface="Arial" pitchFamily="34" charset="0"/>
              </a:rPr>
              <a:t>C.	Enforcement – Anforderungen und Herausforderungen</a:t>
            </a:r>
            <a:br>
              <a:rPr kumimoji="0" lang="de-DE" sz="2000" b="0" i="0" u="none" strike="noStrike" kern="1200" cap="none" spc="0" normalizeH="0" baseline="0" noProof="0" dirty="0" smtClean="0">
                <a:ln>
                  <a:noFill/>
                </a:ln>
                <a:solidFill>
                  <a:srgbClr val="BFCCE3"/>
                </a:solidFill>
                <a:effectLst/>
                <a:uLnTx/>
                <a:uFillTx/>
                <a:latin typeface="Arial"/>
                <a:ea typeface="+mj-ea"/>
                <a:cs typeface="Arial" pitchFamily="34" charset="0"/>
              </a:rPr>
            </a:br>
            <a:r>
              <a:rPr kumimoji="0" lang="de-DE" sz="1900" b="1" i="0" u="none" strike="noStrike" kern="1200" cap="none" spc="0" normalizeH="0" baseline="0" noProof="0" dirty="0" smtClean="0">
                <a:ln>
                  <a:noFill/>
                </a:ln>
                <a:solidFill>
                  <a:schemeClr val="bg1"/>
                </a:solidFill>
                <a:effectLst/>
                <a:uLnTx/>
                <a:uFillTx/>
                <a:latin typeface="Arial"/>
                <a:ea typeface="+mj-ea"/>
                <a:cs typeface="Arial" pitchFamily="34" charset="0"/>
              </a:rPr>
              <a:t>Bereit sein ist</a:t>
            </a:r>
            <a:r>
              <a:rPr kumimoji="0" lang="de-DE" sz="1900" b="1" i="0" u="none" strike="noStrike" kern="1200" cap="none" spc="0" normalizeH="0" noProof="0" dirty="0" smtClean="0">
                <a:ln>
                  <a:noFill/>
                </a:ln>
                <a:solidFill>
                  <a:schemeClr val="bg1"/>
                </a:solidFill>
                <a:effectLst/>
                <a:uLnTx/>
                <a:uFillTx/>
                <a:latin typeface="Arial"/>
                <a:ea typeface="+mj-ea"/>
                <a:cs typeface="Arial" pitchFamily="34" charset="0"/>
              </a:rPr>
              <a:t> Alles</a:t>
            </a:r>
            <a:endParaRPr kumimoji="0" lang="en-US" sz="1900" b="1" i="0" u="none" strike="noStrike" kern="1200" cap="none" spc="0" normalizeH="0" baseline="0" noProof="0" dirty="0">
              <a:ln>
                <a:noFill/>
              </a:ln>
              <a:solidFill>
                <a:schemeClr val="bg1"/>
              </a:solidFill>
              <a:effectLst/>
              <a:uLnTx/>
              <a:uFillTx/>
              <a:latin typeface="Arial"/>
              <a:ea typeface="+mj-ea"/>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04"/>
  <p:tag name="TYPE" val="Screen"/>
  <p:tag name="KEYWORD" val="SCREEN"/>
  <p:tag name="TEMPLATEVERSION" val="16/01/2011 13:14:18"/>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698</Words>
  <Application>Microsoft Office PowerPoint</Application>
  <PresentationFormat>Bildschirmpräsentation (4:3)</PresentationFormat>
  <Paragraphs>150</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CREATE SCREEN</vt:lpstr>
      <vt:lpstr>Folie 0</vt:lpstr>
      <vt:lpstr>Folie 1</vt:lpstr>
      <vt:lpstr>B. Enforcement in Deutschland - Erfahrungen nach sieben Jahren Die Fehlerquote</vt:lpstr>
      <vt:lpstr>B. Enforcement in Deutschland - Erfahrungen nach sieben Jahren Beobachtungen im Verfahren und Feedback (1/2)</vt:lpstr>
      <vt:lpstr>B. Enforcement in Deutschland - Erfahrungen nach sieben Jahren Abschlussprüfung und Enforcement – Zwei Welten</vt:lpstr>
      <vt:lpstr>B. Enforcement in Deutschland - Erfahrungen nach sieben Jahren Alles eine Frage der Zeit</vt:lpstr>
      <vt:lpstr>B. Enforcement in Deutschland - Erfahrungen nach sieben Jahren Beobachtungen im Verfahren und Feedback (2/2)</vt:lpstr>
      <vt:lpstr>C. Enforcement – Anforderungen und Herausforderungen Keine Chance für Einzelkämpfer</vt:lpstr>
      <vt:lpstr>Folie 8</vt:lpstr>
      <vt:lpstr>B. Enforcement in Deutschland - Erfahrungen nach sieben Jahren Häufige Fehler</vt:lpstr>
      <vt:lpstr>Folie 10</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style in Arial Bold Sentence  case 30pt</dc:title>
  <dc:creator>alamoth</dc:creator>
  <dc:description>built by: www.mediasterling.com</dc:description>
  <cp:lastModifiedBy>gschloegel</cp:lastModifiedBy>
  <cp:revision>716</cp:revision>
  <dcterms:created xsi:type="dcterms:W3CDTF">2010-11-01T14:39:56Z</dcterms:created>
  <dcterms:modified xsi:type="dcterms:W3CDTF">2013-05-06T16:22:51Z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1.4</vt:lpwstr>
  </property>
</Properties>
</file>