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notesMasterIdLst>
    <p:notesMasterId r:id="rId7"/>
  </p:notes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C60A1C"/>
    <a:srgbClr val="000000"/>
    <a:srgbClr val="D3DCE8"/>
    <a:srgbClr val="FFFFFF"/>
    <a:srgbClr val="FCF0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Designformatvorlage 2 - Akz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AF606853-7671-496A-8E4F-DF71F8EC918B}" styleName="Dunkle Formatvorlage 1 - Akz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75DCB02-9BB8-47FD-8907-85C794F793BA}" styleName="Designformatvorlage 1 - Akz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Designformatvorlage 1 - Akz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C4B1156A-380E-4F78-BDF5-A606A8083BF9}" styleName="Mittlere Formatvorlage 4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269D01E-BC32-4049-B463-5C60D7B0CCD2}" styleName="Designformatvorlage 2 - Akz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2838BEF-8BB2-4498-84A7-C5851F593DF1}" styleName="Mittlere Formatvorlage 4 - Akz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57" autoAdjust="0"/>
    <p:restoredTop sz="94660"/>
  </p:normalViewPr>
  <p:slideViewPr>
    <p:cSldViewPr>
      <p:cViewPr>
        <p:scale>
          <a:sx n="119" d="100"/>
          <a:sy n="119" d="100"/>
        </p:scale>
        <p:origin x="-17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80EFB9-9BEE-4256-9860-575737727526}" type="datetimeFigureOut">
              <a:rPr lang="de-AT" smtClean="0"/>
              <a:t>21.05.2013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309EDE-E055-4998-8340-2184A31EDAE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878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30212" y="1844675"/>
            <a:ext cx="8283575" cy="648221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30212" y="2636912"/>
            <a:ext cx="8283575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3D546-D947-4752-93FF-09867C7A354C}" type="datetimeFigureOut">
              <a:rPr lang="en-GB" smtClean="0"/>
              <a:pPr/>
              <a:t>21/05/2013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8143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3D546-D947-4752-93FF-09867C7A354C}" type="datetimeFigureOut">
              <a:rPr lang="en-GB" smtClean="0"/>
              <a:pPr/>
              <a:t>21/05/2013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2936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3954" y="4851136"/>
            <a:ext cx="8283574" cy="1362075"/>
          </a:xfrm>
        </p:spPr>
        <p:txBody>
          <a:bodyPr anchor="t"/>
          <a:lstStyle>
            <a:lvl1pPr algn="l">
              <a:defRPr sz="2400" b="1" cap="none" baseline="0"/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30212" y="4041775"/>
            <a:ext cx="8283575" cy="827385"/>
          </a:xfrm>
        </p:spPr>
        <p:txBody>
          <a:bodyPr anchor="b"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3D546-D947-4752-93FF-09867C7A354C}" type="datetimeFigureOut">
              <a:rPr lang="en-GB" smtClean="0"/>
              <a:pPr/>
              <a:t>21/05/2013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970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30213" y="1844675"/>
            <a:ext cx="4065587" cy="4392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44676"/>
            <a:ext cx="4065588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3D546-D947-4752-93FF-09867C7A354C}" type="datetimeFigureOut">
              <a:rPr lang="en-GB" smtClean="0"/>
              <a:pPr/>
              <a:t>21/05/2013</a:t>
            </a:fld>
            <a:endParaRPr lang="en-GB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6557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30213" y="1844675"/>
            <a:ext cx="4040188" cy="63976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30213" y="2564904"/>
            <a:ext cx="4040188" cy="3672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596774" y="1844675"/>
            <a:ext cx="4041775" cy="63976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564904"/>
            <a:ext cx="4041775" cy="367238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3D546-D947-4752-93FF-09867C7A354C}" type="datetimeFigureOut">
              <a:rPr lang="en-GB" smtClean="0"/>
              <a:pPr/>
              <a:t>21/05/2013</a:t>
            </a:fld>
            <a:endParaRPr lang="en-GB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6809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3D546-D947-4752-93FF-09867C7A354C}" type="datetimeFigureOut">
              <a:rPr lang="en-GB" smtClean="0"/>
              <a:pPr/>
              <a:t>21/05/2013</a:t>
            </a:fld>
            <a:endParaRPr lang="en-GB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5261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3D546-D947-4752-93FF-09867C7A354C}" type="datetimeFigureOut">
              <a:rPr lang="en-GB" smtClean="0"/>
              <a:pPr/>
              <a:t>21/05/2013</a:t>
            </a:fld>
            <a:endParaRPr lang="en-GB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8006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25538"/>
            <a:ext cx="8256588" cy="574674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1844676"/>
            <a:ext cx="5111750" cy="42814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30214" y="1844676"/>
            <a:ext cx="3035300" cy="42814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3D546-D947-4752-93FF-09867C7A354C}" type="datetimeFigureOut">
              <a:rPr lang="en-GB" smtClean="0"/>
              <a:pPr/>
              <a:t>21/05/2013</a:t>
            </a:fld>
            <a:endParaRPr lang="en-GB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2018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28800" y="4869160"/>
            <a:ext cx="5486400" cy="566738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828800" y="1125538"/>
            <a:ext cx="5486400" cy="375396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828800" y="5432426"/>
            <a:ext cx="5486400" cy="804862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3D546-D947-4752-93FF-09867C7A354C}" type="datetimeFigureOut">
              <a:rPr lang="en-GB" smtClean="0"/>
              <a:pPr/>
              <a:t>21/05/2013</a:t>
            </a:fld>
            <a:endParaRPr lang="en-GB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4696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09926" y="1125537"/>
            <a:ext cx="8303862" cy="574675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30213" y="1844675"/>
            <a:ext cx="8283575" cy="4392613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526557" y="6396248"/>
            <a:ext cx="2133600" cy="2728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A0B3D546-D947-4752-93FF-09867C7A354C}" type="datetimeFigureOut">
              <a:rPr lang="en-GB" smtClean="0"/>
              <a:pPr/>
              <a:t>21/05/2013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6332736" y="6396248"/>
            <a:ext cx="2381052" cy="2728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GB" dirty="0"/>
          </a:p>
        </p:txBody>
      </p:sp>
      <p:pic>
        <p:nvPicPr>
          <p:cNvPr id="19" name="Picture 35" descr="Logo_FB_TaxManagement_PPT"/>
          <p:cNvPicPr>
            <a:picLocks noChangeAspect="1" noChangeArrowheads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85738"/>
            <a:ext cx="6699600" cy="814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3080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Verdana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271463" indent="-271463" algn="l" defTabSz="914400" rtl="0" eaLnBrk="1" latinLnBrk="0" hangingPunct="1">
        <a:spcBef>
          <a:spcPct val="20000"/>
        </a:spcBef>
        <a:buFont typeface="Verdana" pitchFamily="34" charset="0"/>
        <a:buChar char="&gt;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541338" indent="-269875" algn="l" defTabSz="914400" rtl="0" eaLnBrk="1" latinLnBrk="0" hangingPunct="1">
        <a:spcBef>
          <a:spcPct val="20000"/>
        </a:spcBef>
        <a:buFont typeface="Verdana" pitchFamily="34" charset="0"/>
        <a:buChar char="&gt;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806450" indent="-265113" algn="l" defTabSz="914400" rtl="0" eaLnBrk="1" latinLnBrk="0" hangingPunct="1">
        <a:spcBef>
          <a:spcPct val="20000"/>
        </a:spcBef>
        <a:buFont typeface="Verdana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073150" indent="-266700" algn="l" defTabSz="914400" rtl="0" eaLnBrk="1" latinLnBrk="0" hangingPunct="1">
        <a:spcBef>
          <a:spcPct val="20000"/>
        </a:spcBef>
        <a:buFont typeface="Verdana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at/url?sa=i&amp;rct=j&amp;q=hannibal+%C3%BCber+die+alpen&amp;source=images&amp;cd=&amp;cad=rja&amp;docid=rsoAx9IxjBTxKM&amp;tbnid=AHlnt63PaSyiLM:&amp;ved=0CAUQjRw&amp;url=http://ru.althistory.wikia.com/wiki/%D0%9A%D0%B0%D1%82%D0%B5%D0%B3%D0%BE%D1%80%D0%B8%D1%8F:%D0%9C%D0%B8%D1%80_%D0%9F%D0%BE%D0%B1%D0%B5%D0%B4%D0%B8%D0%B2%D1%88%D0%B5%D0%B3%D0%BE_%D0%9A%D0%B0%D1%80%D1%84%D0%B0%D0%B3%D0%B5%D0%BD%D0%B0&amp;ei=k0SZUbW4BcTZPPengaAL&amp;bvm=bv.46751780,d.Yms&amp;psig=AFQjCNE8HMBSt8Hhdq64hFe30G4bTEd8og&amp;ust=1369085444041889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eb405.server40.mivitec.net/schule/Fachportale/Latein/karthago/linkeSpalte/0/image/hannibal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Bilanzpolizei ante portas</a:t>
            </a:r>
            <a:endParaRPr lang="de-AT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30212" y="2636912"/>
            <a:ext cx="8283575" cy="1800200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de-AT" dirty="0" smtClean="0"/>
              <a:t>Dr. Dieter Christian, FH Campus Wien, </a:t>
            </a:r>
            <a:r>
              <a:rPr lang="de-AT" dirty="0" err="1" smtClean="0"/>
              <a:t>Tax</a:t>
            </a:r>
            <a:r>
              <a:rPr lang="de-AT" dirty="0" smtClean="0"/>
              <a:t> Management, Forschung und Lehre</a:t>
            </a:r>
          </a:p>
          <a:p>
            <a:pPr marL="342900" indent="-342900">
              <a:buFont typeface="Arial" pitchFamily="34" charset="0"/>
              <a:buChar char="•"/>
            </a:pPr>
            <a:endParaRPr lang="de-AT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de-AT" dirty="0" smtClean="0"/>
              <a:t>Priv.-</a:t>
            </a:r>
            <a:r>
              <a:rPr lang="de-AT" dirty="0" err="1" smtClean="0"/>
              <a:t>Doz</a:t>
            </a:r>
            <a:r>
              <a:rPr lang="de-AT" dirty="0" smtClean="0"/>
              <a:t>. Dr. </a:t>
            </a:r>
            <a:r>
              <a:rPr lang="de-AT" dirty="0"/>
              <a:t>Georg </a:t>
            </a:r>
            <a:r>
              <a:rPr lang="de-AT" dirty="0" smtClean="0"/>
              <a:t>Eckert, </a:t>
            </a:r>
            <a:r>
              <a:rPr lang="de-AT" dirty="0" err="1" smtClean="0"/>
              <a:t>WKKLaw</a:t>
            </a:r>
            <a:r>
              <a:rPr lang="de-AT" dirty="0" smtClean="0"/>
              <a:t>, Partner</a:t>
            </a:r>
          </a:p>
          <a:p>
            <a:pPr marL="342900" indent="-342900">
              <a:buFont typeface="Arial" pitchFamily="34" charset="0"/>
              <a:buChar char="•"/>
            </a:pPr>
            <a:endParaRPr lang="de-AT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de-AT" dirty="0" smtClean="0"/>
              <a:t>Mag. (FH) Gordon Schlögel, KPMG, Manager</a:t>
            </a:r>
          </a:p>
        </p:txBody>
      </p:sp>
    </p:spTree>
    <p:extLst>
      <p:ext uri="{BB962C8B-B14F-4D97-AF65-F5344CB8AC3E}">
        <p14:creationId xmlns:p14="http://schemas.microsoft.com/office/powerpoint/2010/main" val="213030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1125537"/>
            <a:ext cx="8640960" cy="574675"/>
          </a:xfrm>
        </p:spPr>
        <p:txBody>
          <a:bodyPr>
            <a:noAutofit/>
          </a:bodyPr>
          <a:lstStyle/>
          <a:p>
            <a:pPr algn="ctr"/>
            <a:r>
              <a:rPr lang="de-AT" sz="2000" dirty="0" smtClean="0"/>
              <a:t>Hannibal (von Karthago) überquert die Alpen (218 v. Chr.)</a:t>
            </a:r>
            <a:endParaRPr lang="de-AT" sz="2000" dirty="0"/>
          </a:p>
        </p:txBody>
      </p:sp>
      <p:pic>
        <p:nvPicPr>
          <p:cNvPr id="44034" name="Picture 2" descr="http://images2.wikia.nocookie.net/__cb20070212134142/althistory/ru/images/0/0c/Puns-in-alpes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844824"/>
            <a:ext cx="647700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0037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Hannibal ante portas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endParaRPr lang="de-AT" dirty="0" smtClean="0"/>
          </a:p>
          <a:p>
            <a:endParaRPr lang="de-AT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de-AT" dirty="0" smtClean="0"/>
              <a:t>Das bekannte Zitat ist eigentlich falsch</a:t>
            </a:r>
          </a:p>
          <a:p>
            <a:pPr marL="614363" lvl="1" indent="-342900">
              <a:buFont typeface="Arial" pitchFamily="34" charset="0"/>
              <a:buChar char="•"/>
            </a:pPr>
            <a:r>
              <a:rPr lang="de-AT" dirty="0" smtClean="0"/>
              <a:t>Hannibal befand sich nie unmittelbar vor den Toren Roms</a:t>
            </a:r>
            <a:endParaRPr lang="de-AT" dirty="0"/>
          </a:p>
          <a:p>
            <a:endParaRPr lang="de-AT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de-AT" dirty="0" smtClean="0"/>
              <a:t>Zutreffender wäre „Hannibal ad portas“, d.h.</a:t>
            </a:r>
          </a:p>
          <a:p>
            <a:pPr marL="614363" lvl="1" indent="-342900">
              <a:buFont typeface="Arial" pitchFamily="34" charset="0"/>
              <a:buChar char="•"/>
            </a:pPr>
            <a:r>
              <a:rPr lang="de-AT" dirty="0" smtClean="0"/>
              <a:t>In der Nähe der Tore Roms</a:t>
            </a:r>
          </a:p>
          <a:p>
            <a:pPr marL="614363" lvl="1" indent="-342900">
              <a:buFont typeface="Arial" pitchFamily="34" charset="0"/>
              <a:buChar char="•"/>
            </a:pPr>
            <a:r>
              <a:rPr lang="de-AT" dirty="0" smtClean="0"/>
              <a:t>Auf dem Weg zu den Toren Roms</a:t>
            </a:r>
          </a:p>
        </p:txBody>
      </p:sp>
      <p:pic>
        <p:nvPicPr>
          <p:cNvPr id="43010" name="Picture 2" descr="image">
            <a:hlinkClick r:id="rId2" tooltip="Hannibal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60648"/>
            <a:ext cx="1714500" cy="2085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6973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Bilanzpolizei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0213" y="1844675"/>
            <a:ext cx="8283575" cy="3888581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itchFamily="34" charset="0"/>
              <a:buChar char="•"/>
            </a:pPr>
            <a:endParaRPr lang="de-AT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de-AT" dirty="0" smtClean="0"/>
              <a:t>Ante portas oder ad portas?</a:t>
            </a:r>
          </a:p>
          <a:p>
            <a:pPr marL="342900" indent="-342900">
              <a:buFont typeface="Arial" pitchFamily="34" charset="0"/>
              <a:buChar char="•"/>
            </a:pPr>
            <a:endParaRPr lang="de-AT" dirty="0"/>
          </a:p>
          <a:p>
            <a:pPr marL="342900" indent="-342900">
              <a:buFont typeface="Arial" pitchFamily="34" charset="0"/>
              <a:buChar char="•"/>
            </a:pPr>
            <a:endParaRPr lang="de-AT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de-AT" dirty="0" smtClean="0"/>
              <a:t>Bislang „ad portas“</a:t>
            </a:r>
          </a:p>
          <a:p>
            <a:pPr marL="342900" indent="-342900">
              <a:buFont typeface="Arial" pitchFamily="34" charset="0"/>
              <a:buChar char="•"/>
            </a:pPr>
            <a:endParaRPr lang="de-AT" dirty="0"/>
          </a:p>
          <a:p>
            <a:pPr marL="342900" indent="-342900">
              <a:buFont typeface="Arial" pitchFamily="34" charset="0"/>
              <a:buChar char="•"/>
            </a:pPr>
            <a:endParaRPr lang="de-AT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de-AT" dirty="0" smtClean="0"/>
              <a:t>Nunmehr „ante portas“</a:t>
            </a:r>
          </a:p>
          <a:p>
            <a:pPr marL="614363" lvl="1" indent="-342900">
              <a:buFont typeface="Arial" pitchFamily="34" charset="0"/>
              <a:buChar char="•"/>
            </a:pPr>
            <a:r>
              <a:rPr lang="de-AT" dirty="0" err="1" smtClean="0"/>
              <a:t>Rechungslegungs</a:t>
            </a:r>
            <a:r>
              <a:rPr lang="de-AT" dirty="0" smtClean="0"/>
              <a:t>-Kontrollgesetz</a:t>
            </a:r>
          </a:p>
        </p:txBody>
      </p:sp>
    </p:spTree>
    <p:extLst>
      <p:ext uri="{BB962C8B-B14F-4D97-AF65-F5344CB8AC3E}">
        <p14:creationId xmlns:p14="http://schemas.microsoft.com/office/powerpoint/2010/main" val="2609389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Themen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endParaRPr lang="de-AT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de-AT" dirty="0" smtClean="0"/>
              <a:t>Rechtliche Aspekte </a:t>
            </a:r>
            <a:r>
              <a:rPr lang="de-AT" dirty="0"/>
              <a:t>zum neuen </a:t>
            </a:r>
            <a:r>
              <a:rPr lang="de-AT" dirty="0" smtClean="0"/>
              <a:t>Prüfverfahren</a:t>
            </a:r>
          </a:p>
          <a:p>
            <a:pPr marL="342900" indent="-342900">
              <a:buFont typeface="Arial" pitchFamily="34" charset="0"/>
              <a:buChar char="•"/>
            </a:pPr>
            <a:endParaRPr lang="de-AT" dirty="0"/>
          </a:p>
          <a:p>
            <a:pPr marL="342900" indent="-342900">
              <a:buFont typeface="Arial" pitchFamily="34" charset="0"/>
              <a:buChar char="•"/>
            </a:pPr>
            <a:r>
              <a:rPr lang="de-AT" dirty="0"/>
              <a:t>Herausforderungen und Praxistipps </a:t>
            </a:r>
            <a:r>
              <a:rPr lang="de-AT" dirty="0" smtClean="0"/>
              <a:t>für Unternehmen</a:t>
            </a:r>
          </a:p>
          <a:p>
            <a:pPr marL="342900" indent="-342900">
              <a:buFont typeface="Arial" pitchFamily="34" charset="0"/>
              <a:buChar char="•"/>
            </a:pPr>
            <a:endParaRPr lang="de-AT" dirty="0"/>
          </a:p>
          <a:p>
            <a:pPr marL="342900" indent="-342900">
              <a:buFont typeface="Arial" pitchFamily="34" charset="0"/>
              <a:buChar char="•"/>
            </a:pPr>
            <a:r>
              <a:rPr lang="de-AT" dirty="0"/>
              <a:t>Problembereiche und häufige Fehler </a:t>
            </a:r>
            <a:r>
              <a:rPr lang="de-AT" dirty="0" smtClean="0"/>
              <a:t>in deutschen </a:t>
            </a:r>
            <a:r>
              <a:rPr lang="de-AT" dirty="0"/>
              <a:t>IFRS-Abschlüssen</a:t>
            </a:r>
          </a:p>
        </p:txBody>
      </p:sp>
    </p:spTree>
    <p:extLst>
      <p:ext uri="{BB962C8B-B14F-4D97-AF65-F5344CB8AC3E}">
        <p14:creationId xmlns:p14="http://schemas.microsoft.com/office/powerpoint/2010/main" val="1859688485"/>
      </p:ext>
    </p:extLst>
  </p:cSld>
  <p:clrMapOvr>
    <a:masterClrMapping/>
  </p:clrMapOvr>
</p:sld>
</file>

<file path=ppt/theme/theme1.xml><?xml version="1.0" encoding="utf-8"?>
<a:theme xmlns:a="http://schemas.openxmlformats.org/drawingml/2006/main" name="FB_TaxManagement">
  <a:themeElements>
    <a:clrScheme name="FH Campus Wie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6591BF"/>
      </a:accent1>
      <a:accent2>
        <a:srgbClr val="548777"/>
      </a:accent2>
      <a:accent3>
        <a:srgbClr val="DDCF00"/>
      </a:accent3>
      <a:accent4>
        <a:srgbClr val="E99339"/>
      </a:accent4>
      <a:accent5>
        <a:srgbClr val="DE3D3A"/>
      </a:accent5>
      <a:accent6>
        <a:srgbClr val="8E5C8B"/>
      </a:accent6>
      <a:hlink>
        <a:srgbClr val="3333CC"/>
      </a:hlink>
      <a:folHlink>
        <a:srgbClr val="AF67FF"/>
      </a:folHlink>
    </a:clrScheme>
    <a:fontScheme name="FH Campus Wie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FB_TaxManagement</Template>
  <TotalTime>0</TotalTime>
  <Words>131</Words>
  <Application>Microsoft Office PowerPoint</Application>
  <PresentationFormat>Bildschirmpräsentation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FB_TaxManagement</vt:lpstr>
      <vt:lpstr>Bilanzpolizei ante portas</vt:lpstr>
      <vt:lpstr>Hannibal (von Karthago) überquert die Alpen (218 v. Chr.)</vt:lpstr>
      <vt:lpstr>Hannibal ante portas</vt:lpstr>
      <vt:lpstr>Bilanzpolizei</vt:lpstr>
      <vt:lpstr>Themen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Dieter</dc:creator>
  <cp:lastModifiedBy>Dieter Christian</cp:lastModifiedBy>
  <cp:revision>702</cp:revision>
  <dcterms:created xsi:type="dcterms:W3CDTF">2013-03-31T20:55:54Z</dcterms:created>
  <dcterms:modified xsi:type="dcterms:W3CDTF">2013-05-21T09:58:33Z</dcterms:modified>
</cp:coreProperties>
</file>