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8" d="100"/>
          <a:sy n="28" d="100"/>
        </p:scale>
        <p:origin x="34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52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9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3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93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9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1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46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89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3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42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2D9DF3C-FCED-965D-E669-0AFD4AC62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6" t="93725"/>
          <a:stretch/>
        </p:blipFill>
        <p:spPr>
          <a:xfrm>
            <a:off x="11916229" y="28375429"/>
            <a:ext cx="9467004" cy="189978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38" y="16002000"/>
            <a:ext cx="6119791" cy="6018557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FD66E5-4126-737D-9B45-887630658F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631916" y="16002000"/>
            <a:ext cx="6119791" cy="6018557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C2FC84D-DFD8-F540-E028-3B5DC1415505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4699796" y="15969341"/>
            <a:ext cx="6119791" cy="6018557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6" name="Grafik 5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315869DD-0963-EB89-56BE-E8742A92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20" y="28651199"/>
            <a:ext cx="1450781" cy="1064873"/>
          </a:xfrm>
          <a:prstGeom prst="rect">
            <a:avLst/>
          </a:prstGeom>
        </p:spPr>
      </p:pic>
      <p:pic>
        <p:nvPicPr>
          <p:cNvPr id="11" name="Grafik 10" descr="Ein Bild, das Text, Grafiken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9B04B408-91C4-A052-25FC-3BF7E9EC94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17" y="28651198"/>
            <a:ext cx="2762316" cy="1064873"/>
          </a:xfrm>
          <a:prstGeom prst="rect">
            <a:avLst/>
          </a:prstGeom>
        </p:spPr>
      </p:pic>
      <p:pic>
        <p:nvPicPr>
          <p:cNvPr id="14" name="Grafik 13" descr="Ein Bild, das draußen, Baum, Himmel, Luftfotografie enthält.&#10;&#10;KI-generierte Inhalte können fehlerhaft sein.">
            <a:extLst>
              <a:ext uri="{FF2B5EF4-FFF2-40B4-BE49-F238E27FC236}">
                <a16:creationId xmlns:a16="http://schemas.microsoft.com/office/drawing/2014/main" id="{47621E2D-812C-BF6B-8F70-9CBD7D41B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19115" r="7319" b="38342"/>
          <a:stretch/>
        </p:blipFill>
        <p:spPr>
          <a:xfrm>
            <a:off x="0" y="0"/>
            <a:ext cx="21383233" cy="48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51D7-489E-4601-8A50-87929BFDA623}" type="datetimeFigureOut">
              <a:rPr lang="de-DE" smtClean="0"/>
              <a:t>10.03.25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225E-D45C-4D3F-AF40-2D9323E3C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8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0977A2-2BA5-A521-2E16-48FB4D986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038" y="19071772"/>
            <a:ext cx="6119791" cy="6018557"/>
          </a:xfrm>
        </p:spPr>
        <p:txBody>
          <a:bodyPr/>
          <a:lstStyle/>
          <a:p>
            <a:endParaRPr lang="de-AT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C9F73C5-0EF0-9B1C-E85A-F751E97CFC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31916" y="19071772"/>
            <a:ext cx="6119791" cy="6018557"/>
          </a:xfrm>
        </p:spPr>
        <p:txBody>
          <a:bodyPr/>
          <a:lstStyle/>
          <a:p>
            <a:endParaRPr lang="de-AT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BAF4B01-72C2-8DF8-0D40-A9708EC7D11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4699796" y="19039113"/>
            <a:ext cx="6119791" cy="6018557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8104B0-A078-0AEF-34C0-5D7D1064F95B}"/>
              </a:ext>
            </a:extLst>
          </p:cNvPr>
          <p:cNvSpPr txBox="1"/>
          <p:nvPr/>
        </p:nvSpPr>
        <p:spPr>
          <a:xfrm>
            <a:off x="3752169" y="26060400"/>
            <a:ext cx="13879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Research - Shaping the Future</a:t>
            </a:r>
          </a:p>
          <a:p>
            <a:pPr marR="0" algn="ctr" rtl="0"/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Forschungsforum der österreichischen Fachhochschulen</a:t>
            </a:r>
          </a:p>
          <a:p>
            <a:pPr marR="0" algn="ctr" rtl="0"/>
            <a:r>
              <a:rPr lang="en-US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7.- 8. Mai 2025 | FH Campus Wien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6143FA-9924-9B9A-1D7B-7AF4FDC612F2}"/>
              </a:ext>
            </a:extLst>
          </p:cNvPr>
          <p:cNvSpPr txBox="1"/>
          <p:nvPr/>
        </p:nvSpPr>
        <p:spPr>
          <a:xfrm>
            <a:off x="3298371" y="6074229"/>
            <a:ext cx="153162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XX</a:t>
            </a:r>
          </a:p>
          <a:p>
            <a:pPr marR="0" algn="ctr" rtl="0"/>
            <a:endParaRPr lang="de-DE" sz="5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de-DE" sz="130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 des Posters</a:t>
            </a:r>
            <a:endParaRPr lang="de-DE" sz="130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de-DE" sz="5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Autor*in + </a:t>
            </a:r>
            <a:r>
              <a:rPr lang="de-DE" sz="5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Affilliation</a:t>
            </a:r>
            <a:endParaRPr lang="de-DE" sz="5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53C3CB-8693-63EF-DD45-8E93D76BFFAA}"/>
              </a:ext>
            </a:extLst>
          </p:cNvPr>
          <p:cNvSpPr txBox="1"/>
          <p:nvPr/>
        </p:nvSpPr>
        <p:spPr>
          <a:xfrm>
            <a:off x="564038" y="11810999"/>
            <a:ext cx="6119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Hintergrund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Forschungsfrage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</a:p>
        </p:txBody>
      </p:sp>
    </p:spTree>
    <p:extLst>
      <p:ext uri="{BB962C8B-B14F-4D97-AF65-F5344CB8AC3E}">
        <p14:creationId xmlns:p14="http://schemas.microsoft.com/office/powerpoint/2010/main" val="234324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1828940120442AA1DDC83EAB68F9A" ma:contentTypeVersion="18" ma:contentTypeDescription="Create a new document." ma:contentTypeScope="" ma:versionID="6536acdf78bd648c200b535b4089ebdc">
  <xsd:schema xmlns:xsd="http://www.w3.org/2001/XMLSchema" xmlns:xs="http://www.w3.org/2001/XMLSchema" xmlns:p="http://schemas.microsoft.com/office/2006/metadata/properties" xmlns:ns2="cba9c3cc-53a5-4f5e-8f78-48778ccaf2b4" xmlns:ns3="e619f168-7be1-41b9-a3f3-7477d3a2e730" targetNamespace="http://schemas.microsoft.com/office/2006/metadata/properties" ma:root="true" ma:fieldsID="cfbe8f95e3881a1c0ff002ddbae4e661" ns2:_="" ns3:_="">
    <xsd:import namespace="cba9c3cc-53a5-4f5e-8f78-48778ccaf2b4"/>
    <xsd:import namespace="e619f168-7be1-41b9-a3f3-7477d3a2e7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9c3cc-53a5-4f5e-8f78-48778ccaf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9f168-7be1-41b9-a3f3-7477d3a2e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940235a-f2ca-4987-8813-fc1ac4008b4b}" ma:internalName="TaxCatchAll" ma:showField="CatchAllData" ma:web="e619f168-7be1-41b9-a3f3-7477d3a2e7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19f168-7be1-41b9-a3f3-7477d3a2e730" xsi:nil="true"/>
    <lcf76f155ced4ddcb4097134ff3c332f xmlns="cba9c3cc-53a5-4f5e-8f78-48778ccaf2b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5A30F-013A-4B1A-8742-9FDD1A891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9c3cc-53a5-4f5e-8f78-48778ccaf2b4"/>
    <ds:schemaRef ds:uri="e619f168-7be1-41b9-a3f3-7477d3a2e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FB22C8-1F71-4C22-8A77-C47F02723394}">
  <ds:schemaRefs>
    <ds:schemaRef ds:uri="http://schemas.microsoft.com/office/2006/metadata/properties"/>
    <ds:schemaRef ds:uri="http://schemas.microsoft.com/office/infopath/2007/PartnerControls"/>
    <ds:schemaRef ds:uri="e619f168-7be1-41b9-a3f3-7477d3a2e730"/>
    <ds:schemaRef ds:uri="cba9c3cc-53a5-4f5e-8f78-48778ccaf2b4"/>
  </ds:schemaRefs>
</ds:datastoreItem>
</file>

<file path=customXml/itemProps3.xml><?xml version="1.0" encoding="utf-8"?>
<ds:datastoreItem xmlns:ds="http://schemas.openxmlformats.org/officeDocument/2006/customXml" ds:itemID="{E4D15962-7D7B-4346-A395-DB76D46538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</Words>
  <Application>Microsoft Macintosh PowerPoint</Application>
  <PresentationFormat>Benutzerdefiniert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Permoser Gabriele</dc:creator>
  <cp:lastModifiedBy>Hauck Anne</cp:lastModifiedBy>
  <cp:revision>5</cp:revision>
  <dcterms:created xsi:type="dcterms:W3CDTF">2023-02-17T18:19:56Z</dcterms:created>
  <dcterms:modified xsi:type="dcterms:W3CDTF">2025-03-10T07:07:47Z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0x010100DE0153126098BC47A363213C510EB7C5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