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7.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8.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9.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0.xml" ContentType="application/vnd.openxmlformats-officedocument.theme+xml"/>
  <Override PartName="/ppt/slideLayouts/slideLayout61.xml" ContentType="application/vnd.openxmlformats-officedocument.presentationml.slideLayout+xml"/>
  <Override PartName="/ppt/theme/theme11.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2.xml" ContentType="application/vnd.openxmlformats-officedocument.theme+xml"/>
  <Override PartName="/ppt/slideLayouts/slideLayout67.xml" ContentType="application/vnd.openxmlformats-officedocument.presentationml.slideLayout+xml"/>
  <Override PartName="/ppt/theme/theme13.xml" ContentType="application/vnd.openxmlformats-officedocument.theme+xml"/>
  <Override PartName="/ppt/slideLayouts/slideLayout68.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2" r:id="rId5"/>
    <p:sldMasterId id="2147483751" r:id="rId6"/>
    <p:sldMasterId id="2147483783" r:id="rId7"/>
    <p:sldMasterId id="2147483773" r:id="rId8"/>
    <p:sldMasterId id="2147483792" r:id="rId9"/>
    <p:sldMasterId id="2147483691" r:id="rId10"/>
    <p:sldMasterId id="2147483732" r:id="rId11"/>
    <p:sldMasterId id="2147483702" r:id="rId12"/>
    <p:sldMasterId id="2147483736" r:id="rId13"/>
    <p:sldMasterId id="2147483717" r:id="rId14"/>
    <p:sldMasterId id="2147483722" r:id="rId15"/>
    <p:sldMasterId id="2147483724" r:id="rId16"/>
    <p:sldMasterId id="2147483730" r:id="rId17"/>
    <p:sldMasterId id="2147483741" r:id="rId18"/>
  </p:sldMasterIdLst>
  <p:notesMasterIdLst>
    <p:notesMasterId r:id="rId89"/>
  </p:notesMasterIdLst>
  <p:handoutMasterIdLst>
    <p:handoutMasterId r:id="rId90"/>
  </p:handoutMasterIdLst>
  <p:sldIdLst>
    <p:sldId id="260" r:id="rId19"/>
    <p:sldId id="266" r:id="rId20"/>
    <p:sldId id="329" r:id="rId21"/>
    <p:sldId id="300" r:id="rId22"/>
    <p:sldId id="267" r:id="rId23"/>
    <p:sldId id="268" r:id="rId24"/>
    <p:sldId id="269" r:id="rId25"/>
    <p:sldId id="271" r:id="rId26"/>
    <p:sldId id="273" r:id="rId27"/>
    <p:sldId id="301" r:id="rId28"/>
    <p:sldId id="302" r:id="rId29"/>
    <p:sldId id="309" r:id="rId30"/>
    <p:sldId id="314" r:id="rId31"/>
    <p:sldId id="315" r:id="rId32"/>
    <p:sldId id="316" r:id="rId33"/>
    <p:sldId id="317" r:id="rId34"/>
    <p:sldId id="318" r:id="rId35"/>
    <p:sldId id="319" r:id="rId36"/>
    <p:sldId id="320" r:id="rId37"/>
    <p:sldId id="321" r:id="rId38"/>
    <p:sldId id="350" r:id="rId39"/>
    <p:sldId id="351" r:id="rId40"/>
    <p:sldId id="352" r:id="rId41"/>
    <p:sldId id="349" r:id="rId42"/>
    <p:sldId id="274" r:id="rId43"/>
    <p:sldId id="276" r:id="rId44"/>
    <p:sldId id="277" r:id="rId45"/>
    <p:sldId id="278" r:id="rId46"/>
    <p:sldId id="284" r:id="rId47"/>
    <p:sldId id="279" r:id="rId48"/>
    <p:sldId id="323" r:id="rId49"/>
    <p:sldId id="324" r:id="rId50"/>
    <p:sldId id="326" r:id="rId51"/>
    <p:sldId id="281" r:id="rId52"/>
    <p:sldId id="322" r:id="rId53"/>
    <p:sldId id="325" r:id="rId54"/>
    <p:sldId id="282" r:id="rId55"/>
    <p:sldId id="283" r:id="rId56"/>
    <p:sldId id="336" r:id="rId57"/>
    <p:sldId id="337" r:id="rId58"/>
    <p:sldId id="338" r:id="rId59"/>
    <p:sldId id="339" r:id="rId60"/>
    <p:sldId id="340" r:id="rId61"/>
    <p:sldId id="333" r:id="rId62"/>
    <p:sldId id="342" r:id="rId63"/>
    <p:sldId id="334" r:id="rId64"/>
    <p:sldId id="335" r:id="rId65"/>
    <p:sldId id="332" r:id="rId66"/>
    <p:sldId id="288" r:id="rId67"/>
    <p:sldId id="289" r:id="rId68"/>
    <p:sldId id="304" r:id="rId69"/>
    <p:sldId id="305" r:id="rId70"/>
    <p:sldId id="290" r:id="rId71"/>
    <p:sldId id="291" r:id="rId72"/>
    <p:sldId id="292" r:id="rId73"/>
    <p:sldId id="306" r:id="rId74"/>
    <p:sldId id="307" r:id="rId75"/>
    <p:sldId id="294" r:id="rId76"/>
    <p:sldId id="293" r:id="rId77"/>
    <p:sldId id="312" r:id="rId78"/>
    <p:sldId id="313" r:id="rId79"/>
    <p:sldId id="330" r:id="rId80"/>
    <p:sldId id="341" r:id="rId81"/>
    <p:sldId id="345" r:id="rId82"/>
    <p:sldId id="343" r:id="rId83"/>
    <p:sldId id="346" r:id="rId84"/>
    <p:sldId id="347" r:id="rId85"/>
    <p:sldId id="348" r:id="rId86"/>
    <p:sldId id="296" r:id="rId87"/>
    <p:sldId id="298" r:id="rId88"/>
  </p:sldIdLst>
  <p:sldSz cx="9144000" cy="5143500" type="screen16x9"/>
  <p:notesSz cx="6797675" cy="9926638"/>
  <p:defaultTextStyle>
    <a:defPPr>
      <a:defRPr lang="en-US"/>
    </a:defPPr>
    <a:lvl1pPr marL="0" algn="l" defTabSz="914112" rtl="0" eaLnBrk="1" latinLnBrk="0" hangingPunct="1">
      <a:defRPr sz="1800" kern="1200">
        <a:solidFill>
          <a:schemeClr val="tx1"/>
        </a:solidFill>
        <a:latin typeface="+mn-lt"/>
        <a:ea typeface="+mn-ea"/>
        <a:cs typeface="+mn-cs"/>
      </a:defRPr>
    </a:lvl1pPr>
    <a:lvl2pPr marL="457055" algn="l" defTabSz="914112" rtl="0" eaLnBrk="1" latinLnBrk="0" hangingPunct="1">
      <a:defRPr sz="1800" kern="1200">
        <a:solidFill>
          <a:schemeClr val="tx1"/>
        </a:solidFill>
        <a:latin typeface="+mn-lt"/>
        <a:ea typeface="+mn-ea"/>
        <a:cs typeface="+mn-cs"/>
      </a:defRPr>
    </a:lvl2pPr>
    <a:lvl3pPr marL="914112" algn="l" defTabSz="914112" rtl="0" eaLnBrk="1" latinLnBrk="0" hangingPunct="1">
      <a:defRPr sz="1800" kern="1200">
        <a:solidFill>
          <a:schemeClr val="tx1"/>
        </a:solidFill>
        <a:latin typeface="+mn-lt"/>
        <a:ea typeface="+mn-ea"/>
        <a:cs typeface="+mn-cs"/>
      </a:defRPr>
    </a:lvl3pPr>
    <a:lvl4pPr marL="1371168" algn="l" defTabSz="914112" rtl="0" eaLnBrk="1" latinLnBrk="0" hangingPunct="1">
      <a:defRPr sz="1800" kern="1200">
        <a:solidFill>
          <a:schemeClr val="tx1"/>
        </a:solidFill>
        <a:latin typeface="+mn-lt"/>
        <a:ea typeface="+mn-ea"/>
        <a:cs typeface="+mn-cs"/>
      </a:defRPr>
    </a:lvl4pPr>
    <a:lvl5pPr marL="1828223" algn="l" defTabSz="914112" rtl="0" eaLnBrk="1" latinLnBrk="0" hangingPunct="1">
      <a:defRPr sz="1800" kern="1200">
        <a:solidFill>
          <a:schemeClr val="tx1"/>
        </a:solidFill>
        <a:latin typeface="+mn-lt"/>
        <a:ea typeface="+mn-ea"/>
        <a:cs typeface="+mn-cs"/>
      </a:defRPr>
    </a:lvl5pPr>
    <a:lvl6pPr marL="2285279" algn="l" defTabSz="914112" rtl="0" eaLnBrk="1" latinLnBrk="0" hangingPunct="1">
      <a:defRPr sz="1800" kern="1200">
        <a:solidFill>
          <a:schemeClr val="tx1"/>
        </a:solidFill>
        <a:latin typeface="+mn-lt"/>
        <a:ea typeface="+mn-ea"/>
        <a:cs typeface="+mn-cs"/>
      </a:defRPr>
    </a:lvl6pPr>
    <a:lvl7pPr marL="2742335" algn="l" defTabSz="914112" rtl="0" eaLnBrk="1" latinLnBrk="0" hangingPunct="1">
      <a:defRPr sz="1800" kern="1200">
        <a:solidFill>
          <a:schemeClr val="tx1"/>
        </a:solidFill>
        <a:latin typeface="+mn-lt"/>
        <a:ea typeface="+mn-ea"/>
        <a:cs typeface="+mn-cs"/>
      </a:defRPr>
    </a:lvl7pPr>
    <a:lvl8pPr marL="3199391" algn="l" defTabSz="914112" rtl="0" eaLnBrk="1" latinLnBrk="0" hangingPunct="1">
      <a:defRPr sz="1800" kern="1200">
        <a:solidFill>
          <a:schemeClr val="tx1"/>
        </a:solidFill>
        <a:latin typeface="+mn-lt"/>
        <a:ea typeface="+mn-ea"/>
        <a:cs typeface="+mn-cs"/>
      </a:defRPr>
    </a:lvl8pPr>
    <a:lvl9pPr marL="3656447" algn="l" defTabSz="91411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5">
          <p15:clr>
            <a:srgbClr val="A4A3A4"/>
          </p15:clr>
        </p15:guide>
        <p15:guide id="2" orient="horz" pos="364">
          <p15:clr>
            <a:srgbClr val="A4A3A4"/>
          </p15:clr>
        </p15:guide>
        <p15:guide id="3" orient="horz" pos="867">
          <p15:clr>
            <a:srgbClr val="A4A3A4"/>
          </p15:clr>
        </p15:guide>
        <p15:guide id="4" orient="horz" pos="2761">
          <p15:clr>
            <a:srgbClr val="A4A3A4"/>
          </p15:clr>
        </p15:guide>
        <p15:guide id="5" pos="2820">
          <p15:clr>
            <a:srgbClr val="A4A3A4"/>
          </p15:clr>
        </p15:guide>
        <p15:guide id="6" pos="209">
          <p15:clr>
            <a:srgbClr val="A4A3A4"/>
          </p15:clr>
        </p15:guide>
        <p15:guide id="7" pos="5566">
          <p15:clr>
            <a:srgbClr val="A4A3A4"/>
          </p15:clr>
        </p15:guide>
        <p15:guide id="8" pos="2951">
          <p15:clr>
            <a:srgbClr val="A4A3A4"/>
          </p15:clr>
        </p15:guide>
        <p15:guide id="9" pos="2046">
          <p15:clr>
            <a:srgbClr val="A4A3A4"/>
          </p15:clr>
        </p15:guide>
        <p15:guide id="10" pos="1884">
          <p15:clr>
            <a:srgbClr val="A4A3A4"/>
          </p15:clr>
        </p15:guide>
        <p15:guide id="11" pos="3725">
          <p15:clr>
            <a:srgbClr val="A4A3A4"/>
          </p15:clr>
        </p15:guide>
        <p15:guide id="12" pos="3889">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mantha Charvy" initials="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EE9024"/>
    <a:srgbClr val="F9D9B5"/>
    <a:srgbClr val="F9D9BF"/>
    <a:srgbClr val="B9ACA5"/>
    <a:srgbClr val="F6A1A8"/>
    <a:srgbClr val="FFE39C"/>
    <a:srgbClr val="2240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0" autoAdjust="0"/>
    <p:restoredTop sz="67936" autoAdjust="0"/>
  </p:normalViewPr>
  <p:slideViewPr>
    <p:cSldViewPr snapToGrid="0" snapToObjects="1" showGuides="1">
      <p:cViewPr varScale="1">
        <p:scale>
          <a:sx n="117" d="100"/>
          <a:sy n="117" d="100"/>
        </p:scale>
        <p:origin x="1196" y="80"/>
      </p:cViewPr>
      <p:guideLst>
        <p:guide orient="horz" pos="3125"/>
        <p:guide orient="horz" pos="364"/>
        <p:guide orient="horz" pos="867"/>
        <p:guide orient="horz" pos="2761"/>
        <p:guide pos="2820"/>
        <p:guide pos="209"/>
        <p:guide pos="5566"/>
        <p:guide pos="2951"/>
        <p:guide pos="2046"/>
        <p:guide pos="1884"/>
        <p:guide pos="3725"/>
        <p:guide pos="3889"/>
      </p:guideLst>
    </p:cSldViewPr>
  </p:slideViewPr>
  <p:notesTextViewPr>
    <p:cViewPr>
      <p:scale>
        <a:sx n="75" d="100"/>
        <a:sy n="75" d="100"/>
      </p:scale>
      <p:origin x="0" y="0"/>
    </p:cViewPr>
  </p:notesTextViewPr>
  <p:sorterViewPr>
    <p:cViewPr>
      <p:scale>
        <a:sx n="100" d="100"/>
        <a:sy n="100" d="100"/>
      </p:scale>
      <p:origin x="0" y="0"/>
    </p:cViewPr>
  </p:sorterViewPr>
  <p:notesViewPr>
    <p:cSldViewPr snapToGrid="0" snapToObjects="1" showGuides="1">
      <p:cViewPr varScale="1">
        <p:scale>
          <a:sx n="73" d="100"/>
          <a:sy n="73" d="100"/>
        </p:scale>
        <p:origin x="-2179"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Master" Target="slideMasters/slideMaster14.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slide" Target="slides/slide37.xml"/><Relationship Id="rId63" Type="http://schemas.openxmlformats.org/officeDocument/2006/relationships/slide" Target="slides/slide45.xml"/><Relationship Id="rId68" Type="http://schemas.openxmlformats.org/officeDocument/2006/relationships/slide" Target="slides/slide50.xml"/><Relationship Id="rId76" Type="http://schemas.openxmlformats.org/officeDocument/2006/relationships/slide" Target="slides/slide58.xml"/><Relationship Id="rId84" Type="http://schemas.openxmlformats.org/officeDocument/2006/relationships/slide" Target="slides/slide66.xml"/><Relationship Id="rId89" Type="http://schemas.openxmlformats.org/officeDocument/2006/relationships/notesMaster" Target="notesMasters/notesMaster1.xml"/><Relationship Id="rId7" Type="http://schemas.openxmlformats.org/officeDocument/2006/relationships/slideMaster" Target="slideMasters/slideMaster3.xml"/><Relationship Id="rId71" Type="http://schemas.openxmlformats.org/officeDocument/2006/relationships/slide" Target="slides/slide53.xml"/><Relationship Id="rId92"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Master" Target="slideMasters/slideMaster12.xml"/><Relationship Id="rId29" Type="http://schemas.openxmlformats.org/officeDocument/2006/relationships/slide" Target="slides/slide11.xml"/><Relationship Id="rId11" Type="http://schemas.openxmlformats.org/officeDocument/2006/relationships/slideMaster" Target="slideMasters/slideMaster7.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slide" Target="slides/slide48.xml"/><Relationship Id="rId74" Type="http://schemas.openxmlformats.org/officeDocument/2006/relationships/slide" Target="slides/slide56.xml"/><Relationship Id="rId79" Type="http://schemas.openxmlformats.org/officeDocument/2006/relationships/slide" Target="slides/slide61.xml"/><Relationship Id="rId87" Type="http://schemas.openxmlformats.org/officeDocument/2006/relationships/slide" Target="slides/slide69.xml"/><Relationship Id="rId5" Type="http://schemas.openxmlformats.org/officeDocument/2006/relationships/slideMaster" Target="slideMasters/slideMaster1.xml"/><Relationship Id="rId61" Type="http://schemas.openxmlformats.org/officeDocument/2006/relationships/slide" Target="slides/slide43.xml"/><Relationship Id="rId82" Type="http://schemas.openxmlformats.org/officeDocument/2006/relationships/slide" Target="slides/slide64.xml"/><Relationship Id="rId90" Type="http://schemas.openxmlformats.org/officeDocument/2006/relationships/handoutMaster" Target="handoutMasters/handoutMaster1.xml"/><Relationship Id="rId95" Type="http://schemas.openxmlformats.org/officeDocument/2006/relationships/tableStyles" Target="tableStyles.xml"/><Relationship Id="rId19" Type="http://schemas.openxmlformats.org/officeDocument/2006/relationships/slide" Target="slides/slide1.xml"/><Relationship Id="rId14" Type="http://schemas.openxmlformats.org/officeDocument/2006/relationships/slideMaster" Target="slideMasters/slideMaster10.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slide" Target="slides/slide51.xml"/><Relationship Id="rId77" Type="http://schemas.openxmlformats.org/officeDocument/2006/relationships/slide" Target="slides/slide59.xml"/><Relationship Id="rId8" Type="http://schemas.openxmlformats.org/officeDocument/2006/relationships/slideMaster" Target="slideMasters/slideMaster4.xml"/><Relationship Id="rId51" Type="http://schemas.openxmlformats.org/officeDocument/2006/relationships/slide" Target="slides/slide33.xml"/><Relationship Id="rId72" Type="http://schemas.openxmlformats.org/officeDocument/2006/relationships/slide" Target="slides/slide54.xml"/><Relationship Id="rId80" Type="http://schemas.openxmlformats.org/officeDocument/2006/relationships/slide" Target="slides/slide62.xml"/><Relationship Id="rId85" Type="http://schemas.openxmlformats.org/officeDocument/2006/relationships/slide" Target="slides/slide67.xml"/><Relationship Id="rId93"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Master" Target="slideMasters/slideMaster13.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slide" Target="slides/slide52.xml"/><Relationship Id="rId75" Type="http://schemas.openxmlformats.org/officeDocument/2006/relationships/slide" Target="slides/slide57.xml"/><Relationship Id="rId83" Type="http://schemas.openxmlformats.org/officeDocument/2006/relationships/slide" Target="slides/slide65.xml"/><Relationship Id="rId88" Type="http://schemas.openxmlformats.org/officeDocument/2006/relationships/slide" Target="slides/slide70.xml"/><Relationship Id="rId9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Master" Target="slideMasters/slideMaster11.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6.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slide" Target="slides/slide55.xml"/><Relationship Id="rId78" Type="http://schemas.openxmlformats.org/officeDocument/2006/relationships/slide" Target="slides/slide60.xml"/><Relationship Id="rId81" Type="http://schemas.openxmlformats.org/officeDocument/2006/relationships/slide" Target="slides/slide63.xml"/><Relationship Id="rId86" Type="http://schemas.openxmlformats.org/officeDocument/2006/relationships/slide" Target="slides/slide68.xml"/><Relationship Id="rId9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sz="quarter" idx="1"/>
          </p:nvPr>
        </p:nvSpPr>
        <p:spPr>
          <a:xfrm>
            <a:off x="3849689" y="1"/>
            <a:ext cx="2946400" cy="496889"/>
          </a:xfrm>
          <a:prstGeom prst="rect">
            <a:avLst/>
          </a:prstGeom>
        </p:spPr>
        <p:txBody>
          <a:bodyPr vert="horz" lIns="91440" tIns="45720" rIns="91440" bIns="45720" rtlCol="0"/>
          <a:lstStyle>
            <a:lvl1pPr algn="r">
              <a:defRPr sz="1200"/>
            </a:lvl1pPr>
          </a:lstStyle>
          <a:p>
            <a:fld id="{73C3D9BB-9F7A-4A25-A16A-3587BE2F9922}" type="datetimeFigureOut">
              <a:rPr lang="de-AT" smtClean="0"/>
              <a:t>12.06.2018</a:t>
            </a:fld>
            <a:endParaRPr lang="de-AT"/>
          </a:p>
        </p:txBody>
      </p:sp>
      <p:sp>
        <p:nvSpPr>
          <p:cNvPr id="4" name="Fußzeilenplatzhalter 3"/>
          <p:cNvSpPr>
            <a:spLocks noGrp="1"/>
          </p:cNvSpPr>
          <p:nvPr>
            <p:ph type="ftr" sz="quarter" idx="2"/>
          </p:nvPr>
        </p:nvSpPr>
        <p:spPr>
          <a:xfrm>
            <a:off x="0" y="9429750"/>
            <a:ext cx="2946400" cy="496889"/>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p:cNvSpPr>
            <a:spLocks noGrp="1"/>
          </p:cNvSpPr>
          <p:nvPr>
            <p:ph type="sldNum" sz="quarter" idx="3"/>
          </p:nvPr>
        </p:nvSpPr>
        <p:spPr>
          <a:xfrm>
            <a:off x="3849689" y="9429750"/>
            <a:ext cx="2946400" cy="496889"/>
          </a:xfrm>
          <a:prstGeom prst="rect">
            <a:avLst/>
          </a:prstGeom>
        </p:spPr>
        <p:txBody>
          <a:bodyPr vert="horz" lIns="91440" tIns="45720" rIns="91440" bIns="45720" rtlCol="0" anchor="b"/>
          <a:lstStyle>
            <a:lvl1pPr algn="r">
              <a:defRPr sz="1200"/>
            </a:lvl1pPr>
          </a:lstStyle>
          <a:p>
            <a:fld id="{2A1133E2-D11B-4344-BEF1-E1E77FA0C922}" type="slidenum">
              <a:rPr lang="de-AT" smtClean="0"/>
              <a:t>‹Nr.›</a:t>
            </a:fld>
            <a:endParaRPr lang="de-AT"/>
          </a:p>
        </p:txBody>
      </p:sp>
    </p:spTree>
    <p:extLst>
      <p:ext uri="{BB962C8B-B14F-4D97-AF65-F5344CB8AC3E}">
        <p14:creationId xmlns:p14="http://schemas.microsoft.com/office/powerpoint/2010/main" val="1780499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11E47D5C-E96D-4671-AABC-580006D477A8}" type="datetimeFigureOut">
              <a:rPr lang="en-US" smtClean="0"/>
              <a:pPr/>
              <a:t>6/12/2018</a:t>
            </a:fld>
            <a:endParaRPr lang="en-GB"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94F325E1-631E-4FFD-AF35-27D076BB57F2}" type="slidenum">
              <a:rPr lang="en-GB" smtClean="0"/>
              <a:pPr/>
              <a:t>‹Nr.›</a:t>
            </a:fld>
            <a:endParaRPr lang="en-GB" dirty="0"/>
          </a:p>
        </p:txBody>
      </p:sp>
    </p:spTree>
    <p:extLst>
      <p:ext uri="{BB962C8B-B14F-4D97-AF65-F5344CB8AC3E}">
        <p14:creationId xmlns:p14="http://schemas.microsoft.com/office/powerpoint/2010/main" val="2038071368"/>
      </p:ext>
    </p:extLst>
  </p:cSld>
  <p:clrMap bg1="lt1" tx1="dk1" bg2="lt2" tx2="dk2" accent1="accent1" accent2="accent2" accent3="accent3" accent4="accent4" accent5="accent5" accent6="accent6" hlink="hlink" folHlink="folHlink"/>
  <p:notesStyle>
    <a:lvl1pPr marL="0" algn="l" defTabSz="914112" rtl="0" eaLnBrk="1" latinLnBrk="0" hangingPunct="1">
      <a:defRPr sz="1200" b="1" kern="1200">
        <a:solidFill>
          <a:schemeClr val="tx1"/>
        </a:solidFill>
        <a:latin typeface="Trebuchet MS" pitchFamily="34" charset="0"/>
        <a:ea typeface="+mn-ea"/>
        <a:cs typeface="+mn-cs"/>
      </a:defRPr>
    </a:lvl1pPr>
    <a:lvl2pPr marL="228569" indent="-228569" algn="l" defTabSz="914112" rtl="0" eaLnBrk="1" latinLnBrk="0" hangingPunct="1">
      <a:buFont typeface="Arial" pitchFamily="34" charset="0"/>
      <a:buChar char="•"/>
      <a:defRPr sz="1200" kern="1200">
        <a:solidFill>
          <a:schemeClr val="tx1"/>
        </a:solidFill>
        <a:latin typeface="Trebuchet MS" pitchFamily="34" charset="0"/>
        <a:ea typeface="+mn-ea"/>
        <a:cs typeface="+mn-cs"/>
      </a:defRPr>
    </a:lvl2pPr>
    <a:lvl3pPr marL="539675" indent="-269837" algn="l" defTabSz="914112" rtl="0" eaLnBrk="1" latinLnBrk="0" hangingPunct="1">
      <a:buFont typeface="Symbol" pitchFamily="18" charset="2"/>
      <a:buChar char="-"/>
      <a:defRPr sz="1200" kern="1200">
        <a:solidFill>
          <a:schemeClr val="tx1"/>
        </a:solidFill>
        <a:latin typeface="Trebuchet MS" pitchFamily="34" charset="0"/>
        <a:ea typeface="+mn-ea"/>
        <a:cs typeface="+mn-cs"/>
      </a:defRPr>
    </a:lvl3pPr>
    <a:lvl4pPr marL="539675" indent="-176189" algn="l" defTabSz="914112" rtl="0" eaLnBrk="1" latinLnBrk="0" hangingPunct="1">
      <a:defRPr sz="1200" kern="1200">
        <a:solidFill>
          <a:schemeClr val="tx1"/>
        </a:solidFill>
        <a:latin typeface="Trebuchet MS" pitchFamily="34" charset="0"/>
        <a:ea typeface="+mn-ea"/>
        <a:cs typeface="+mn-cs"/>
      </a:defRPr>
    </a:lvl4pPr>
    <a:lvl5pPr marL="717451" indent="-177775" algn="l" defTabSz="914112" rtl="0" eaLnBrk="1" latinLnBrk="0" hangingPunct="1">
      <a:defRPr sz="1200" kern="1200">
        <a:solidFill>
          <a:schemeClr val="tx1"/>
        </a:solidFill>
        <a:latin typeface="Trebuchet MS" pitchFamily="34" charset="0"/>
        <a:ea typeface="+mn-ea"/>
        <a:cs typeface="+mn-cs"/>
      </a:defRPr>
    </a:lvl5pPr>
    <a:lvl6pPr marL="2285279" algn="l" defTabSz="914112" rtl="0" eaLnBrk="1" latinLnBrk="0" hangingPunct="1">
      <a:defRPr sz="1200" kern="1200">
        <a:solidFill>
          <a:schemeClr val="tx1"/>
        </a:solidFill>
        <a:latin typeface="+mn-lt"/>
        <a:ea typeface="+mn-ea"/>
        <a:cs typeface="+mn-cs"/>
      </a:defRPr>
    </a:lvl6pPr>
    <a:lvl7pPr marL="2742335" algn="l" defTabSz="914112" rtl="0" eaLnBrk="1" latinLnBrk="0" hangingPunct="1">
      <a:defRPr sz="1200" kern="1200">
        <a:solidFill>
          <a:schemeClr val="tx1"/>
        </a:solidFill>
        <a:latin typeface="+mn-lt"/>
        <a:ea typeface="+mn-ea"/>
        <a:cs typeface="+mn-cs"/>
      </a:defRPr>
    </a:lvl7pPr>
    <a:lvl8pPr marL="3199391" algn="l" defTabSz="914112" rtl="0" eaLnBrk="1" latinLnBrk="0" hangingPunct="1">
      <a:defRPr sz="1200" kern="1200">
        <a:solidFill>
          <a:schemeClr val="tx1"/>
        </a:solidFill>
        <a:latin typeface="+mn-lt"/>
        <a:ea typeface="+mn-ea"/>
        <a:cs typeface="+mn-cs"/>
      </a:defRPr>
    </a:lvl8pPr>
    <a:lvl9pPr marL="3656447" algn="l" defTabSz="91411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94F325E1-631E-4FFD-AF35-27D076BB57F2}" type="slidenum">
              <a:rPr lang="en-GB" smtClean="0"/>
              <a:pPr/>
              <a:t>1</a:t>
            </a:fld>
            <a:endParaRPr lang="en-GB" dirty="0"/>
          </a:p>
        </p:txBody>
      </p:sp>
    </p:spTree>
    <p:extLst>
      <p:ext uri="{BB962C8B-B14F-4D97-AF65-F5344CB8AC3E}">
        <p14:creationId xmlns:p14="http://schemas.microsoft.com/office/powerpoint/2010/main" val="1607263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94F325E1-631E-4FFD-AF35-27D076BB57F2}" type="slidenum">
              <a:rPr lang="en-GB" smtClean="0"/>
              <a:pPr/>
              <a:t>10</a:t>
            </a:fld>
            <a:endParaRPr lang="en-GB" dirty="0"/>
          </a:p>
        </p:txBody>
      </p:sp>
    </p:spTree>
    <p:extLst>
      <p:ext uri="{BB962C8B-B14F-4D97-AF65-F5344CB8AC3E}">
        <p14:creationId xmlns:p14="http://schemas.microsoft.com/office/powerpoint/2010/main" val="3279683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0" dirty="0" smtClean="0"/>
              <a:t>Genaue Prüfung der Einzelfälle erforderlich, ob 1. die Holding eine nichtunternehmerische Sphäre hat, und 2. in welchem Ausmaß die Vorsteuerbeträge aufzuteilen sind.</a:t>
            </a:r>
          </a:p>
          <a:p>
            <a:r>
              <a:rPr lang="de-AT" b="0" dirty="0" smtClean="0"/>
              <a:t>Genau prüfen, welche Gesellschaft die Beteiligung kauft,</a:t>
            </a:r>
            <a:r>
              <a:rPr lang="de-AT" b="0" baseline="0" dirty="0" smtClean="0"/>
              <a:t> um den </a:t>
            </a:r>
            <a:r>
              <a:rPr lang="de-AT" b="0" baseline="0" dirty="0" err="1" smtClean="0"/>
              <a:t>VSt-Abhzug</a:t>
            </a:r>
            <a:r>
              <a:rPr lang="de-AT" b="0" baseline="0" dirty="0" smtClean="0"/>
              <a:t> aus den DD </a:t>
            </a:r>
            <a:r>
              <a:rPr lang="de-AT" b="0" baseline="0" dirty="0" err="1" smtClean="0"/>
              <a:t>bzw</a:t>
            </a:r>
            <a:r>
              <a:rPr lang="de-AT" b="0" baseline="0" dirty="0" smtClean="0"/>
              <a:t> Beratungskosten zu sichern. </a:t>
            </a:r>
            <a:endParaRPr lang="de-AT" b="0" dirty="0" smtClean="0"/>
          </a:p>
          <a:p>
            <a:endParaRPr lang="de-AT" dirty="0"/>
          </a:p>
        </p:txBody>
      </p:sp>
      <p:sp>
        <p:nvSpPr>
          <p:cNvPr id="4" name="Foliennummernplatzhalter 3"/>
          <p:cNvSpPr>
            <a:spLocks noGrp="1"/>
          </p:cNvSpPr>
          <p:nvPr>
            <p:ph type="sldNum" sz="quarter" idx="10"/>
          </p:nvPr>
        </p:nvSpPr>
        <p:spPr/>
        <p:txBody>
          <a:bodyPr/>
          <a:lstStyle/>
          <a:p>
            <a:fld id="{94F325E1-631E-4FFD-AF35-27D076BB57F2}" type="slidenum">
              <a:rPr lang="en-GB" smtClean="0"/>
              <a:pPr/>
              <a:t>11</a:t>
            </a:fld>
            <a:endParaRPr lang="en-GB" dirty="0"/>
          </a:p>
        </p:txBody>
      </p:sp>
    </p:spTree>
    <p:extLst>
      <p:ext uri="{BB962C8B-B14F-4D97-AF65-F5344CB8AC3E}">
        <p14:creationId xmlns:p14="http://schemas.microsoft.com/office/powerpoint/2010/main" val="3045432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0" dirty="0" smtClean="0"/>
              <a:t>§ 6 </a:t>
            </a:r>
            <a:r>
              <a:rPr lang="de-AT" b="0" dirty="0" err="1" smtClean="0"/>
              <a:t>Abs</a:t>
            </a:r>
            <a:r>
              <a:rPr lang="de-AT" b="0" dirty="0" smtClean="0"/>
              <a:t> 1f Z 8 </a:t>
            </a:r>
            <a:r>
              <a:rPr lang="de-AT" b="0" dirty="0" err="1" smtClean="0"/>
              <a:t>lit</a:t>
            </a:r>
            <a:r>
              <a:rPr lang="de-AT" b="0" dirty="0" smtClean="0"/>
              <a:t> g UStG.</a:t>
            </a:r>
            <a:endParaRPr lang="de-AT" b="0" dirty="0"/>
          </a:p>
        </p:txBody>
      </p:sp>
      <p:sp>
        <p:nvSpPr>
          <p:cNvPr id="4" name="Foliennummernplatzhalter 3"/>
          <p:cNvSpPr>
            <a:spLocks noGrp="1"/>
          </p:cNvSpPr>
          <p:nvPr>
            <p:ph type="sldNum" sz="quarter" idx="10"/>
          </p:nvPr>
        </p:nvSpPr>
        <p:spPr/>
        <p:txBody>
          <a:bodyPr/>
          <a:lstStyle/>
          <a:p>
            <a:fld id="{94F325E1-631E-4FFD-AF35-27D076BB57F2}" type="slidenum">
              <a:rPr lang="en-GB" smtClean="0"/>
              <a:pPr/>
              <a:t>12</a:t>
            </a:fld>
            <a:endParaRPr lang="en-GB" dirty="0"/>
          </a:p>
        </p:txBody>
      </p:sp>
    </p:spTree>
    <p:extLst>
      <p:ext uri="{BB962C8B-B14F-4D97-AF65-F5344CB8AC3E}">
        <p14:creationId xmlns:p14="http://schemas.microsoft.com/office/powerpoint/2010/main" val="61525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Folienbildplatzhalter 1"/>
          <p:cNvSpPr>
            <a:spLocks noGrp="1" noRot="1" noChangeAspect="1" noTextEdit="1"/>
          </p:cNvSpPr>
          <p:nvPr>
            <p:ph type="sldImg"/>
          </p:nvPr>
        </p:nvSpPr>
        <p:spPr>
          <a:ln/>
        </p:spPr>
      </p:sp>
      <p:sp>
        <p:nvSpPr>
          <p:cNvPr id="2170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de-AT" altLang="de-DE" b="0" dirty="0" smtClean="0"/>
              <a:t>Rechnungen können - vorbehaltlich der Zustimmung des Empfängers - auch elektronisch ausgestellt werden (§ 11 Abs. 2 zweiter Unterabsatz UStG 1994). Eine elektronische Rechnung ist eine Rechnung, die in einem elektronischen Format ausgestellt und empfangen wird. Sie kann </a:t>
            </a:r>
            <a:r>
              <a:rPr lang="de-AT" altLang="de-DE" b="0" dirty="0" err="1" smtClean="0"/>
              <a:t>zB</a:t>
            </a:r>
            <a:r>
              <a:rPr lang="de-AT" altLang="de-DE" b="0" dirty="0" smtClean="0"/>
              <a:t> mittels E-Mail, als E-Mail-Anhang oder Web-Download, in einem elektronischen Format (</a:t>
            </a:r>
            <a:r>
              <a:rPr lang="de-AT" altLang="de-DE" b="0" dirty="0" err="1" smtClean="0"/>
              <a:t>zB</a:t>
            </a:r>
            <a:r>
              <a:rPr lang="de-AT" altLang="de-DE" b="0" dirty="0" smtClean="0"/>
              <a:t> als PDF- oder Textdatei), aber auch in einem strukturierten Dateiformat (</a:t>
            </a:r>
            <a:r>
              <a:rPr lang="de-AT" altLang="de-DE" b="0" dirty="0" err="1" smtClean="0"/>
              <a:t>zB</a:t>
            </a:r>
            <a:r>
              <a:rPr lang="de-AT" altLang="de-DE" b="0" dirty="0" smtClean="0"/>
              <a:t> </a:t>
            </a:r>
            <a:r>
              <a:rPr lang="de-AT" altLang="de-DE" b="0" dirty="0" err="1" smtClean="0"/>
              <a:t>xml</a:t>
            </a:r>
            <a:r>
              <a:rPr lang="de-AT" altLang="de-DE" b="0" dirty="0" smtClean="0"/>
              <a:t>) ausgestellt werden. Eine spezielle Form der elektronischen Übertragung ist nicht vorgeschrieben.</a:t>
            </a:r>
          </a:p>
          <a:p>
            <a:pPr marL="171450" indent="-171450">
              <a:buFont typeface="Arial" panose="020B0604020202020204" pitchFamily="34" charset="0"/>
              <a:buChar char="•"/>
            </a:pPr>
            <a:r>
              <a:rPr lang="de-AT" altLang="de-DE" b="0" dirty="0" smtClean="0"/>
              <a:t>Echtheit der Herkunft, </a:t>
            </a:r>
          </a:p>
          <a:p>
            <a:pPr marL="171450" indent="-171450">
              <a:buFont typeface="Arial" panose="020B0604020202020204" pitchFamily="34" charset="0"/>
              <a:buChar char="•"/>
            </a:pPr>
            <a:r>
              <a:rPr lang="de-AT" altLang="de-DE" b="0" dirty="0" smtClean="0"/>
              <a:t>Unversehrtheit des Inhalts und </a:t>
            </a:r>
          </a:p>
          <a:p>
            <a:pPr marL="171450" indent="-171450">
              <a:buFont typeface="Arial" panose="020B0604020202020204" pitchFamily="34" charset="0"/>
              <a:buChar char="•"/>
            </a:pPr>
            <a:r>
              <a:rPr lang="de-AT" altLang="de-DE" b="0" dirty="0" smtClean="0"/>
              <a:t>Lesbarkeit</a:t>
            </a:r>
          </a:p>
          <a:p>
            <a:pPr marL="0" indent="0">
              <a:buFont typeface="Arial" panose="020B0604020202020204" pitchFamily="34" charset="0"/>
              <a:buNone/>
            </a:pPr>
            <a:r>
              <a:rPr lang="de-AT" altLang="de-DE" b="0" dirty="0" smtClean="0"/>
              <a:t>Jeder Unternehmer kann selbst bestimmen, in welcher Weise er die Echtheit der Herkunft, die Unversehrtheit des Inhalts und die Lesbarkeit des Inhalts gewährleistet. </a:t>
            </a:r>
          </a:p>
          <a:p>
            <a:pPr marL="171450" indent="-171450">
              <a:buFont typeface="Arial" panose="020B0604020202020204" pitchFamily="34" charset="0"/>
              <a:buChar char="•"/>
            </a:pPr>
            <a:r>
              <a:rPr lang="de-AT" altLang="de-DE" b="0" dirty="0" smtClean="0"/>
              <a:t>Anwendung eines innerbetrieblichen Steuerungsverfahrens, durch das ein verlässlicher </a:t>
            </a:r>
            <a:r>
              <a:rPr lang="de-AT" altLang="de-DE" b="0" dirty="0" err="1" smtClean="0"/>
              <a:t>Prüfpfad</a:t>
            </a:r>
            <a:r>
              <a:rPr lang="de-AT" altLang="de-DE" b="0" dirty="0" smtClean="0"/>
              <a:t> zwischen der Rechnung und der Leistung geschaffen wird</a:t>
            </a:r>
          </a:p>
          <a:p>
            <a:pPr marL="171450" indent="-171450">
              <a:buFont typeface="Arial" panose="020B0604020202020204" pitchFamily="34" charset="0"/>
              <a:buChar char="•"/>
            </a:pPr>
            <a:r>
              <a:rPr lang="de-AT" altLang="de-DE" b="0" dirty="0" smtClean="0"/>
              <a:t>Übermittlung der Rechnung über das Unternehmensserviceportal oder über PEPPOL (Pan-European Public </a:t>
            </a:r>
            <a:r>
              <a:rPr lang="de-AT" altLang="de-DE" b="0" dirty="0" err="1" smtClean="0"/>
              <a:t>Procurement</a:t>
            </a:r>
            <a:r>
              <a:rPr lang="de-AT" altLang="de-DE" b="0" dirty="0" smtClean="0"/>
              <a:t> </a:t>
            </a:r>
            <a:r>
              <a:rPr lang="de-AT" altLang="de-DE" b="0" dirty="0" err="1" smtClean="0"/>
              <a:t>OnLine</a:t>
            </a:r>
            <a:r>
              <a:rPr lang="de-AT" altLang="de-DE" b="0" dirty="0" smtClean="0"/>
              <a:t>);</a:t>
            </a:r>
          </a:p>
          <a:p>
            <a:pPr marL="171450" indent="-171450">
              <a:buFont typeface="Arial" panose="020B0604020202020204" pitchFamily="34" charset="0"/>
              <a:buChar char="•"/>
            </a:pPr>
            <a:r>
              <a:rPr lang="de-AT" altLang="de-DE" b="0" dirty="0" smtClean="0"/>
              <a:t>Versehen der Rechnung mit einer qualifizierten elektronischen Signatur  </a:t>
            </a:r>
          </a:p>
          <a:p>
            <a:pPr marL="171450" indent="-171450">
              <a:buFont typeface="Arial" panose="020B0604020202020204" pitchFamily="34" charset="0"/>
              <a:buChar char="•"/>
            </a:pPr>
            <a:r>
              <a:rPr lang="de-AT" altLang="de-DE" b="0" dirty="0" smtClean="0"/>
              <a:t>Übermittlung der Rechnung im EDI-Verfahren</a:t>
            </a:r>
          </a:p>
        </p:txBody>
      </p:sp>
      <p:sp>
        <p:nvSpPr>
          <p:cNvPr id="217092" name="Datumsplatzhalter 4"/>
          <p:cNvSpPr>
            <a:spLocks noGrp="1"/>
          </p:cNvSpPr>
          <p:nvPr>
            <p:ph type="dt" sz="quarter" idx="4294967295"/>
          </p:nvPr>
        </p:nvSpPr>
        <p:spPr bwMode="auto">
          <a:xfrm>
            <a:off x="3849688" y="0"/>
            <a:ext cx="2946400"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bg1"/>
                </a:solidFill>
                <a:latin typeface="Trebuchet MS" panose="020B0603020202020204" pitchFamily="34" charset="0"/>
              </a:defRPr>
            </a:lvl1pPr>
            <a:lvl2pPr marL="742950" indent="-285750">
              <a:defRPr sz="1400" b="1">
                <a:solidFill>
                  <a:schemeClr val="bg1"/>
                </a:solidFill>
                <a:latin typeface="Trebuchet MS" panose="020B0603020202020204" pitchFamily="34" charset="0"/>
              </a:defRPr>
            </a:lvl2pPr>
            <a:lvl3pPr marL="1143000" indent="-228600">
              <a:defRPr sz="1400" b="1">
                <a:solidFill>
                  <a:schemeClr val="bg1"/>
                </a:solidFill>
                <a:latin typeface="Trebuchet MS" panose="020B0603020202020204" pitchFamily="34" charset="0"/>
              </a:defRPr>
            </a:lvl3pPr>
            <a:lvl4pPr marL="1600200" indent="-228600">
              <a:defRPr sz="1400" b="1">
                <a:solidFill>
                  <a:schemeClr val="bg1"/>
                </a:solidFill>
                <a:latin typeface="Trebuchet MS" panose="020B0603020202020204" pitchFamily="34" charset="0"/>
              </a:defRPr>
            </a:lvl4pPr>
            <a:lvl5pPr marL="2057400" indent="-228600">
              <a:defRPr sz="1400" b="1">
                <a:solidFill>
                  <a:schemeClr val="bg1"/>
                </a:solidFill>
                <a:latin typeface="Trebuchet MS" panose="020B0603020202020204" pitchFamily="34" charset="0"/>
              </a:defRPr>
            </a:lvl5pPr>
            <a:lvl6pPr marL="2514600" indent="-228600" eaLnBrk="0" fontAlgn="base" hangingPunct="0">
              <a:spcBef>
                <a:spcPct val="0"/>
              </a:spcBef>
              <a:spcAft>
                <a:spcPct val="0"/>
              </a:spcAft>
              <a:defRPr sz="1400" b="1">
                <a:solidFill>
                  <a:schemeClr val="bg1"/>
                </a:solidFill>
                <a:latin typeface="Trebuchet MS" panose="020B0603020202020204" pitchFamily="34" charset="0"/>
              </a:defRPr>
            </a:lvl6pPr>
            <a:lvl7pPr marL="2971800" indent="-228600" eaLnBrk="0" fontAlgn="base" hangingPunct="0">
              <a:spcBef>
                <a:spcPct val="0"/>
              </a:spcBef>
              <a:spcAft>
                <a:spcPct val="0"/>
              </a:spcAft>
              <a:defRPr sz="1400" b="1">
                <a:solidFill>
                  <a:schemeClr val="bg1"/>
                </a:solidFill>
                <a:latin typeface="Trebuchet MS" panose="020B0603020202020204" pitchFamily="34" charset="0"/>
              </a:defRPr>
            </a:lvl7pPr>
            <a:lvl8pPr marL="3429000" indent="-228600" eaLnBrk="0" fontAlgn="base" hangingPunct="0">
              <a:spcBef>
                <a:spcPct val="0"/>
              </a:spcBef>
              <a:spcAft>
                <a:spcPct val="0"/>
              </a:spcAft>
              <a:defRPr sz="1400" b="1">
                <a:solidFill>
                  <a:schemeClr val="bg1"/>
                </a:solidFill>
                <a:latin typeface="Trebuchet MS" panose="020B0603020202020204" pitchFamily="34" charset="0"/>
              </a:defRPr>
            </a:lvl8pPr>
            <a:lvl9pPr marL="3886200" indent="-228600" eaLnBrk="0" fontAlgn="base" hangingPunct="0">
              <a:spcBef>
                <a:spcPct val="0"/>
              </a:spcBef>
              <a:spcAft>
                <a:spcPct val="0"/>
              </a:spcAft>
              <a:defRPr sz="1400" b="1">
                <a:solidFill>
                  <a:schemeClr val="bg1"/>
                </a:solidFill>
                <a:latin typeface="Trebuchet MS" panose="020B0603020202020204" pitchFamily="34" charset="0"/>
              </a:defRPr>
            </a:lvl9pPr>
          </a:lstStyle>
          <a:p>
            <a:r>
              <a:rPr lang="de-DE" altLang="de-DE"/>
              <a:t>19.10.2016</a:t>
            </a:r>
            <a:endParaRPr lang="en-US" altLang="de-DE"/>
          </a:p>
        </p:txBody>
      </p:sp>
      <p:sp>
        <p:nvSpPr>
          <p:cNvPr id="217093" name="Fußzeilenplatzhalt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bg1"/>
                </a:solidFill>
                <a:latin typeface="Trebuchet MS" panose="020B0603020202020204" pitchFamily="34" charset="0"/>
              </a:defRPr>
            </a:lvl1pPr>
            <a:lvl2pPr marL="742950" indent="-285750">
              <a:defRPr sz="1400" b="1">
                <a:solidFill>
                  <a:schemeClr val="bg1"/>
                </a:solidFill>
                <a:latin typeface="Trebuchet MS" panose="020B0603020202020204" pitchFamily="34" charset="0"/>
              </a:defRPr>
            </a:lvl2pPr>
            <a:lvl3pPr marL="1143000" indent="-228600">
              <a:defRPr sz="1400" b="1">
                <a:solidFill>
                  <a:schemeClr val="bg1"/>
                </a:solidFill>
                <a:latin typeface="Trebuchet MS" panose="020B0603020202020204" pitchFamily="34" charset="0"/>
              </a:defRPr>
            </a:lvl3pPr>
            <a:lvl4pPr marL="1600200" indent="-228600">
              <a:defRPr sz="1400" b="1">
                <a:solidFill>
                  <a:schemeClr val="bg1"/>
                </a:solidFill>
                <a:latin typeface="Trebuchet MS" panose="020B0603020202020204" pitchFamily="34" charset="0"/>
              </a:defRPr>
            </a:lvl4pPr>
            <a:lvl5pPr marL="2057400" indent="-228600">
              <a:defRPr sz="1400" b="1">
                <a:solidFill>
                  <a:schemeClr val="bg1"/>
                </a:solidFill>
                <a:latin typeface="Trebuchet MS" panose="020B0603020202020204" pitchFamily="34" charset="0"/>
              </a:defRPr>
            </a:lvl5pPr>
            <a:lvl6pPr marL="2514600" indent="-228600" eaLnBrk="0" fontAlgn="base" hangingPunct="0">
              <a:spcBef>
                <a:spcPct val="0"/>
              </a:spcBef>
              <a:spcAft>
                <a:spcPct val="0"/>
              </a:spcAft>
              <a:defRPr sz="1400" b="1">
                <a:solidFill>
                  <a:schemeClr val="bg1"/>
                </a:solidFill>
                <a:latin typeface="Trebuchet MS" panose="020B0603020202020204" pitchFamily="34" charset="0"/>
              </a:defRPr>
            </a:lvl6pPr>
            <a:lvl7pPr marL="2971800" indent="-228600" eaLnBrk="0" fontAlgn="base" hangingPunct="0">
              <a:spcBef>
                <a:spcPct val="0"/>
              </a:spcBef>
              <a:spcAft>
                <a:spcPct val="0"/>
              </a:spcAft>
              <a:defRPr sz="1400" b="1">
                <a:solidFill>
                  <a:schemeClr val="bg1"/>
                </a:solidFill>
                <a:latin typeface="Trebuchet MS" panose="020B0603020202020204" pitchFamily="34" charset="0"/>
              </a:defRPr>
            </a:lvl7pPr>
            <a:lvl8pPr marL="3429000" indent="-228600" eaLnBrk="0" fontAlgn="base" hangingPunct="0">
              <a:spcBef>
                <a:spcPct val="0"/>
              </a:spcBef>
              <a:spcAft>
                <a:spcPct val="0"/>
              </a:spcAft>
              <a:defRPr sz="1400" b="1">
                <a:solidFill>
                  <a:schemeClr val="bg1"/>
                </a:solidFill>
                <a:latin typeface="Trebuchet MS" panose="020B0603020202020204" pitchFamily="34" charset="0"/>
              </a:defRPr>
            </a:lvl8pPr>
            <a:lvl9pPr marL="3886200" indent="-228600" eaLnBrk="0" fontAlgn="base" hangingPunct="0">
              <a:spcBef>
                <a:spcPct val="0"/>
              </a:spcBef>
              <a:spcAft>
                <a:spcPct val="0"/>
              </a:spcAft>
              <a:defRPr sz="1400" b="1">
                <a:solidFill>
                  <a:schemeClr val="bg1"/>
                </a:solidFill>
                <a:latin typeface="Trebuchet MS" panose="020B0603020202020204" pitchFamily="34" charset="0"/>
              </a:defRPr>
            </a:lvl9pPr>
          </a:lstStyle>
          <a:p>
            <a:r>
              <a:rPr lang="en-US" altLang="de-DE" sz="1200" b="0" smtClean="0">
                <a:solidFill>
                  <a:schemeClr val="tx1"/>
                </a:solidFill>
              </a:rPr>
              <a:t>Grundzüge Umsatzsteuer</a:t>
            </a:r>
          </a:p>
        </p:txBody>
      </p:sp>
      <p:sp>
        <p:nvSpPr>
          <p:cNvPr id="217094" name="Foliennummernplatzhalt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bg1"/>
                </a:solidFill>
                <a:latin typeface="Trebuchet MS" panose="020B0603020202020204" pitchFamily="34" charset="0"/>
              </a:defRPr>
            </a:lvl1pPr>
            <a:lvl2pPr marL="742950" indent="-285750">
              <a:defRPr sz="1400" b="1">
                <a:solidFill>
                  <a:schemeClr val="bg1"/>
                </a:solidFill>
                <a:latin typeface="Trebuchet MS" panose="020B0603020202020204" pitchFamily="34" charset="0"/>
              </a:defRPr>
            </a:lvl2pPr>
            <a:lvl3pPr marL="1143000" indent="-228600">
              <a:defRPr sz="1400" b="1">
                <a:solidFill>
                  <a:schemeClr val="bg1"/>
                </a:solidFill>
                <a:latin typeface="Trebuchet MS" panose="020B0603020202020204" pitchFamily="34" charset="0"/>
              </a:defRPr>
            </a:lvl3pPr>
            <a:lvl4pPr marL="1600200" indent="-228600">
              <a:defRPr sz="1400" b="1">
                <a:solidFill>
                  <a:schemeClr val="bg1"/>
                </a:solidFill>
                <a:latin typeface="Trebuchet MS" panose="020B0603020202020204" pitchFamily="34" charset="0"/>
              </a:defRPr>
            </a:lvl4pPr>
            <a:lvl5pPr marL="2057400" indent="-228600">
              <a:defRPr sz="1400" b="1">
                <a:solidFill>
                  <a:schemeClr val="bg1"/>
                </a:solidFill>
                <a:latin typeface="Trebuchet MS" panose="020B0603020202020204" pitchFamily="34" charset="0"/>
              </a:defRPr>
            </a:lvl5pPr>
            <a:lvl6pPr marL="2514600" indent="-228600" eaLnBrk="0" fontAlgn="base" hangingPunct="0">
              <a:spcBef>
                <a:spcPct val="0"/>
              </a:spcBef>
              <a:spcAft>
                <a:spcPct val="0"/>
              </a:spcAft>
              <a:defRPr sz="1400" b="1">
                <a:solidFill>
                  <a:schemeClr val="bg1"/>
                </a:solidFill>
                <a:latin typeface="Trebuchet MS" panose="020B0603020202020204" pitchFamily="34" charset="0"/>
              </a:defRPr>
            </a:lvl6pPr>
            <a:lvl7pPr marL="2971800" indent="-228600" eaLnBrk="0" fontAlgn="base" hangingPunct="0">
              <a:spcBef>
                <a:spcPct val="0"/>
              </a:spcBef>
              <a:spcAft>
                <a:spcPct val="0"/>
              </a:spcAft>
              <a:defRPr sz="1400" b="1">
                <a:solidFill>
                  <a:schemeClr val="bg1"/>
                </a:solidFill>
                <a:latin typeface="Trebuchet MS" panose="020B0603020202020204" pitchFamily="34" charset="0"/>
              </a:defRPr>
            </a:lvl7pPr>
            <a:lvl8pPr marL="3429000" indent="-228600" eaLnBrk="0" fontAlgn="base" hangingPunct="0">
              <a:spcBef>
                <a:spcPct val="0"/>
              </a:spcBef>
              <a:spcAft>
                <a:spcPct val="0"/>
              </a:spcAft>
              <a:defRPr sz="1400" b="1">
                <a:solidFill>
                  <a:schemeClr val="bg1"/>
                </a:solidFill>
                <a:latin typeface="Trebuchet MS" panose="020B0603020202020204" pitchFamily="34" charset="0"/>
              </a:defRPr>
            </a:lvl8pPr>
            <a:lvl9pPr marL="3886200" indent="-228600" eaLnBrk="0" fontAlgn="base" hangingPunct="0">
              <a:spcBef>
                <a:spcPct val="0"/>
              </a:spcBef>
              <a:spcAft>
                <a:spcPct val="0"/>
              </a:spcAft>
              <a:defRPr sz="1400" b="1">
                <a:solidFill>
                  <a:schemeClr val="bg1"/>
                </a:solidFill>
                <a:latin typeface="Trebuchet MS" panose="020B0603020202020204" pitchFamily="34" charset="0"/>
              </a:defRPr>
            </a:lvl9pPr>
          </a:lstStyle>
          <a:p>
            <a:fld id="{E18390DD-59DF-4F24-9F14-3F185E11FAE6}" type="slidenum">
              <a:rPr lang="en-US" altLang="de-DE" sz="1200" b="0" smtClean="0">
                <a:solidFill>
                  <a:schemeClr val="tx1"/>
                </a:solidFill>
              </a:rPr>
              <a:pPr/>
              <a:t>13</a:t>
            </a:fld>
            <a:endParaRPr lang="en-US" altLang="de-DE" sz="1200" b="0" smtClean="0">
              <a:solidFill>
                <a:schemeClr val="tx1"/>
              </a:solidFill>
            </a:endParaRPr>
          </a:p>
        </p:txBody>
      </p:sp>
      <p:sp>
        <p:nvSpPr>
          <p:cNvPr id="217095" name="Kopfzeilenplatzhalter 7"/>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1400" b="1">
                <a:solidFill>
                  <a:schemeClr val="bg1"/>
                </a:solidFill>
                <a:latin typeface="Trebuchet MS" panose="020B0603020202020204" pitchFamily="34" charset="0"/>
              </a:defRPr>
            </a:lvl1pPr>
            <a:lvl2pPr marL="742950" indent="-285750">
              <a:defRPr sz="1400" b="1">
                <a:solidFill>
                  <a:schemeClr val="bg1"/>
                </a:solidFill>
                <a:latin typeface="Trebuchet MS" panose="020B0603020202020204" pitchFamily="34" charset="0"/>
              </a:defRPr>
            </a:lvl2pPr>
            <a:lvl3pPr marL="1143000" indent="-228600">
              <a:defRPr sz="1400" b="1">
                <a:solidFill>
                  <a:schemeClr val="bg1"/>
                </a:solidFill>
                <a:latin typeface="Trebuchet MS" panose="020B0603020202020204" pitchFamily="34" charset="0"/>
              </a:defRPr>
            </a:lvl3pPr>
            <a:lvl4pPr marL="1600200" indent="-228600">
              <a:defRPr sz="1400" b="1">
                <a:solidFill>
                  <a:schemeClr val="bg1"/>
                </a:solidFill>
                <a:latin typeface="Trebuchet MS" panose="020B0603020202020204" pitchFamily="34" charset="0"/>
              </a:defRPr>
            </a:lvl4pPr>
            <a:lvl5pPr marL="2057400" indent="-228600">
              <a:defRPr sz="1400" b="1">
                <a:solidFill>
                  <a:schemeClr val="bg1"/>
                </a:solidFill>
                <a:latin typeface="Trebuchet MS" panose="020B0603020202020204" pitchFamily="34" charset="0"/>
              </a:defRPr>
            </a:lvl5pPr>
            <a:lvl6pPr marL="2514600" indent="-228600" eaLnBrk="0" fontAlgn="base" hangingPunct="0">
              <a:spcBef>
                <a:spcPct val="0"/>
              </a:spcBef>
              <a:spcAft>
                <a:spcPct val="0"/>
              </a:spcAft>
              <a:defRPr sz="1400" b="1">
                <a:solidFill>
                  <a:schemeClr val="bg1"/>
                </a:solidFill>
                <a:latin typeface="Trebuchet MS" panose="020B0603020202020204" pitchFamily="34" charset="0"/>
              </a:defRPr>
            </a:lvl6pPr>
            <a:lvl7pPr marL="2971800" indent="-228600" eaLnBrk="0" fontAlgn="base" hangingPunct="0">
              <a:spcBef>
                <a:spcPct val="0"/>
              </a:spcBef>
              <a:spcAft>
                <a:spcPct val="0"/>
              </a:spcAft>
              <a:defRPr sz="1400" b="1">
                <a:solidFill>
                  <a:schemeClr val="bg1"/>
                </a:solidFill>
                <a:latin typeface="Trebuchet MS" panose="020B0603020202020204" pitchFamily="34" charset="0"/>
              </a:defRPr>
            </a:lvl7pPr>
            <a:lvl8pPr marL="3429000" indent="-228600" eaLnBrk="0" fontAlgn="base" hangingPunct="0">
              <a:spcBef>
                <a:spcPct val="0"/>
              </a:spcBef>
              <a:spcAft>
                <a:spcPct val="0"/>
              </a:spcAft>
              <a:defRPr sz="1400" b="1">
                <a:solidFill>
                  <a:schemeClr val="bg1"/>
                </a:solidFill>
                <a:latin typeface="Trebuchet MS" panose="020B0603020202020204" pitchFamily="34" charset="0"/>
              </a:defRPr>
            </a:lvl8pPr>
            <a:lvl9pPr marL="3886200" indent="-228600" eaLnBrk="0" fontAlgn="base" hangingPunct="0">
              <a:spcBef>
                <a:spcPct val="0"/>
              </a:spcBef>
              <a:spcAft>
                <a:spcPct val="0"/>
              </a:spcAft>
              <a:defRPr sz="1400" b="1">
                <a:solidFill>
                  <a:schemeClr val="bg1"/>
                </a:solidFill>
                <a:latin typeface="Trebuchet MS" panose="020B0603020202020204" pitchFamily="34" charset="0"/>
              </a:defRPr>
            </a:lvl9pPr>
          </a:lstStyle>
          <a:p>
            <a:r>
              <a:rPr lang="de-AT" altLang="de-DE" sz="1200" smtClean="0">
                <a:solidFill>
                  <a:schemeClr val="tx1"/>
                </a:solidFill>
              </a:rPr>
              <a:t>19.10.2017</a:t>
            </a:r>
          </a:p>
        </p:txBody>
      </p:sp>
    </p:spTree>
    <p:extLst>
      <p:ext uri="{BB962C8B-B14F-4D97-AF65-F5344CB8AC3E}">
        <p14:creationId xmlns:p14="http://schemas.microsoft.com/office/powerpoint/2010/main" val="568308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Folienbildplatzhalter 1"/>
          <p:cNvSpPr>
            <a:spLocks noGrp="1" noRot="1" noChangeAspect="1" noTextEdit="1"/>
          </p:cNvSpPr>
          <p:nvPr>
            <p:ph type="sldImg"/>
          </p:nvPr>
        </p:nvSpPr>
        <p:spPr>
          <a:ln/>
        </p:spPr>
      </p:sp>
      <p:sp>
        <p:nvSpPr>
          <p:cNvPr id="21913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
        <p:nvSpPr>
          <p:cNvPr id="219140" name="Datumsplatzhalter 4"/>
          <p:cNvSpPr>
            <a:spLocks noGrp="1"/>
          </p:cNvSpPr>
          <p:nvPr>
            <p:ph type="dt" sz="quarter" idx="4294967295"/>
          </p:nvPr>
        </p:nvSpPr>
        <p:spPr bwMode="auto">
          <a:xfrm>
            <a:off x="3849688" y="0"/>
            <a:ext cx="2946400"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bg1"/>
                </a:solidFill>
                <a:latin typeface="Trebuchet MS" panose="020B0603020202020204" pitchFamily="34" charset="0"/>
              </a:defRPr>
            </a:lvl1pPr>
            <a:lvl2pPr marL="742950" indent="-285750">
              <a:defRPr sz="1400" b="1">
                <a:solidFill>
                  <a:schemeClr val="bg1"/>
                </a:solidFill>
                <a:latin typeface="Trebuchet MS" panose="020B0603020202020204" pitchFamily="34" charset="0"/>
              </a:defRPr>
            </a:lvl2pPr>
            <a:lvl3pPr marL="1143000" indent="-228600">
              <a:defRPr sz="1400" b="1">
                <a:solidFill>
                  <a:schemeClr val="bg1"/>
                </a:solidFill>
                <a:latin typeface="Trebuchet MS" panose="020B0603020202020204" pitchFamily="34" charset="0"/>
              </a:defRPr>
            </a:lvl3pPr>
            <a:lvl4pPr marL="1600200" indent="-228600">
              <a:defRPr sz="1400" b="1">
                <a:solidFill>
                  <a:schemeClr val="bg1"/>
                </a:solidFill>
                <a:latin typeface="Trebuchet MS" panose="020B0603020202020204" pitchFamily="34" charset="0"/>
              </a:defRPr>
            </a:lvl4pPr>
            <a:lvl5pPr marL="2057400" indent="-228600">
              <a:defRPr sz="1400" b="1">
                <a:solidFill>
                  <a:schemeClr val="bg1"/>
                </a:solidFill>
                <a:latin typeface="Trebuchet MS" panose="020B0603020202020204" pitchFamily="34" charset="0"/>
              </a:defRPr>
            </a:lvl5pPr>
            <a:lvl6pPr marL="2514600" indent="-228600" eaLnBrk="0" fontAlgn="base" hangingPunct="0">
              <a:spcBef>
                <a:spcPct val="0"/>
              </a:spcBef>
              <a:spcAft>
                <a:spcPct val="0"/>
              </a:spcAft>
              <a:defRPr sz="1400" b="1">
                <a:solidFill>
                  <a:schemeClr val="bg1"/>
                </a:solidFill>
                <a:latin typeface="Trebuchet MS" panose="020B0603020202020204" pitchFamily="34" charset="0"/>
              </a:defRPr>
            </a:lvl6pPr>
            <a:lvl7pPr marL="2971800" indent="-228600" eaLnBrk="0" fontAlgn="base" hangingPunct="0">
              <a:spcBef>
                <a:spcPct val="0"/>
              </a:spcBef>
              <a:spcAft>
                <a:spcPct val="0"/>
              </a:spcAft>
              <a:defRPr sz="1400" b="1">
                <a:solidFill>
                  <a:schemeClr val="bg1"/>
                </a:solidFill>
                <a:latin typeface="Trebuchet MS" panose="020B0603020202020204" pitchFamily="34" charset="0"/>
              </a:defRPr>
            </a:lvl7pPr>
            <a:lvl8pPr marL="3429000" indent="-228600" eaLnBrk="0" fontAlgn="base" hangingPunct="0">
              <a:spcBef>
                <a:spcPct val="0"/>
              </a:spcBef>
              <a:spcAft>
                <a:spcPct val="0"/>
              </a:spcAft>
              <a:defRPr sz="1400" b="1">
                <a:solidFill>
                  <a:schemeClr val="bg1"/>
                </a:solidFill>
                <a:latin typeface="Trebuchet MS" panose="020B0603020202020204" pitchFamily="34" charset="0"/>
              </a:defRPr>
            </a:lvl8pPr>
            <a:lvl9pPr marL="3886200" indent="-228600" eaLnBrk="0" fontAlgn="base" hangingPunct="0">
              <a:spcBef>
                <a:spcPct val="0"/>
              </a:spcBef>
              <a:spcAft>
                <a:spcPct val="0"/>
              </a:spcAft>
              <a:defRPr sz="1400" b="1">
                <a:solidFill>
                  <a:schemeClr val="bg1"/>
                </a:solidFill>
                <a:latin typeface="Trebuchet MS" panose="020B0603020202020204" pitchFamily="34" charset="0"/>
              </a:defRPr>
            </a:lvl9pPr>
          </a:lstStyle>
          <a:p>
            <a:r>
              <a:rPr lang="de-DE" altLang="de-DE"/>
              <a:t>19.10.2016</a:t>
            </a:r>
            <a:endParaRPr lang="en-US" altLang="de-DE"/>
          </a:p>
        </p:txBody>
      </p:sp>
      <p:sp>
        <p:nvSpPr>
          <p:cNvPr id="219141" name="Fußzeilenplatzhalt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bg1"/>
                </a:solidFill>
                <a:latin typeface="Trebuchet MS" panose="020B0603020202020204" pitchFamily="34" charset="0"/>
              </a:defRPr>
            </a:lvl1pPr>
            <a:lvl2pPr marL="742950" indent="-285750">
              <a:defRPr sz="1400" b="1">
                <a:solidFill>
                  <a:schemeClr val="bg1"/>
                </a:solidFill>
                <a:latin typeface="Trebuchet MS" panose="020B0603020202020204" pitchFamily="34" charset="0"/>
              </a:defRPr>
            </a:lvl2pPr>
            <a:lvl3pPr marL="1143000" indent="-228600">
              <a:defRPr sz="1400" b="1">
                <a:solidFill>
                  <a:schemeClr val="bg1"/>
                </a:solidFill>
                <a:latin typeface="Trebuchet MS" panose="020B0603020202020204" pitchFamily="34" charset="0"/>
              </a:defRPr>
            </a:lvl3pPr>
            <a:lvl4pPr marL="1600200" indent="-228600">
              <a:defRPr sz="1400" b="1">
                <a:solidFill>
                  <a:schemeClr val="bg1"/>
                </a:solidFill>
                <a:latin typeface="Trebuchet MS" panose="020B0603020202020204" pitchFamily="34" charset="0"/>
              </a:defRPr>
            </a:lvl4pPr>
            <a:lvl5pPr marL="2057400" indent="-228600">
              <a:defRPr sz="1400" b="1">
                <a:solidFill>
                  <a:schemeClr val="bg1"/>
                </a:solidFill>
                <a:latin typeface="Trebuchet MS" panose="020B0603020202020204" pitchFamily="34" charset="0"/>
              </a:defRPr>
            </a:lvl5pPr>
            <a:lvl6pPr marL="2514600" indent="-228600" eaLnBrk="0" fontAlgn="base" hangingPunct="0">
              <a:spcBef>
                <a:spcPct val="0"/>
              </a:spcBef>
              <a:spcAft>
                <a:spcPct val="0"/>
              </a:spcAft>
              <a:defRPr sz="1400" b="1">
                <a:solidFill>
                  <a:schemeClr val="bg1"/>
                </a:solidFill>
                <a:latin typeface="Trebuchet MS" panose="020B0603020202020204" pitchFamily="34" charset="0"/>
              </a:defRPr>
            </a:lvl6pPr>
            <a:lvl7pPr marL="2971800" indent="-228600" eaLnBrk="0" fontAlgn="base" hangingPunct="0">
              <a:spcBef>
                <a:spcPct val="0"/>
              </a:spcBef>
              <a:spcAft>
                <a:spcPct val="0"/>
              </a:spcAft>
              <a:defRPr sz="1400" b="1">
                <a:solidFill>
                  <a:schemeClr val="bg1"/>
                </a:solidFill>
                <a:latin typeface="Trebuchet MS" panose="020B0603020202020204" pitchFamily="34" charset="0"/>
              </a:defRPr>
            </a:lvl7pPr>
            <a:lvl8pPr marL="3429000" indent="-228600" eaLnBrk="0" fontAlgn="base" hangingPunct="0">
              <a:spcBef>
                <a:spcPct val="0"/>
              </a:spcBef>
              <a:spcAft>
                <a:spcPct val="0"/>
              </a:spcAft>
              <a:defRPr sz="1400" b="1">
                <a:solidFill>
                  <a:schemeClr val="bg1"/>
                </a:solidFill>
                <a:latin typeface="Trebuchet MS" panose="020B0603020202020204" pitchFamily="34" charset="0"/>
              </a:defRPr>
            </a:lvl8pPr>
            <a:lvl9pPr marL="3886200" indent="-228600" eaLnBrk="0" fontAlgn="base" hangingPunct="0">
              <a:spcBef>
                <a:spcPct val="0"/>
              </a:spcBef>
              <a:spcAft>
                <a:spcPct val="0"/>
              </a:spcAft>
              <a:defRPr sz="1400" b="1">
                <a:solidFill>
                  <a:schemeClr val="bg1"/>
                </a:solidFill>
                <a:latin typeface="Trebuchet MS" panose="020B0603020202020204" pitchFamily="34" charset="0"/>
              </a:defRPr>
            </a:lvl9pPr>
          </a:lstStyle>
          <a:p>
            <a:r>
              <a:rPr lang="en-US" altLang="de-DE" sz="1200" b="0" smtClean="0">
                <a:solidFill>
                  <a:schemeClr val="tx1"/>
                </a:solidFill>
              </a:rPr>
              <a:t>Grundzüge Umsatzsteuer</a:t>
            </a:r>
          </a:p>
        </p:txBody>
      </p:sp>
      <p:sp>
        <p:nvSpPr>
          <p:cNvPr id="219142" name="Foliennummernplatzhalt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bg1"/>
                </a:solidFill>
                <a:latin typeface="Trebuchet MS" panose="020B0603020202020204" pitchFamily="34" charset="0"/>
              </a:defRPr>
            </a:lvl1pPr>
            <a:lvl2pPr marL="742950" indent="-285750">
              <a:defRPr sz="1400" b="1">
                <a:solidFill>
                  <a:schemeClr val="bg1"/>
                </a:solidFill>
                <a:latin typeface="Trebuchet MS" panose="020B0603020202020204" pitchFamily="34" charset="0"/>
              </a:defRPr>
            </a:lvl2pPr>
            <a:lvl3pPr marL="1143000" indent="-228600">
              <a:defRPr sz="1400" b="1">
                <a:solidFill>
                  <a:schemeClr val="bg1"/>
                </a:solidFill>
                <a:latin typeface="Trebuchet MS" panose="020B0603020202020204" pitchFamily="34" charset="0"/>
              </a:defRPr>
            </a:lvl3pPr>
            <a:lvl4pPr marL="1600200" indent="-228600">
              <a:defRPr sz="1400" b="1">
                <a:solidFill>
                  <a:schemeClr val="bg1"/>
                </a:solidFill>
                <a:latin typeface="Trebuchet MS" panose="020B0603020202020204" pitchFamily="34" charset="0"/>
              </a:defRPr>
            </a:lvl4pPr>
            <a:lvl5pPr marL="2057400" indent="-228600">
              <a:defRPr sz="1400" b="1">
                <a:solidFill>
                  <a:schemeClr val="bg1"/>
                </a:solidFill>
                <a:latin typeface="Trebuchet MS" panose="020B0603020202020204" pitchFamily="34" charset="0"/>
              </a:defRPr>
            </a:lvl5pPr>
            <a:lvl6pPr marL="2514600" indent="-228600" eaLnBrk="0" fontAlgn="base" hangingPunct="0">
              <a:spcBef>
                <a:spcPct val="0"/>
              </a:spcBef>
              <a:spcAft>
                <a:spcPct val="0"/>
              </a:spcAft>
              <a:defRPr sz="1400" b="1">
                <a:solidFill>
                  <a:schemeClr val="bg1"/>
                </a:solidFill>
                <a:latin typeface="Trebuchet MS" panose="020B0603020202020204" pitchFamily="34" charset="0"/>
              </a:defRPr>
            </a:lvl6pPr>
            <a:lvl7pPr marL="2971800" indent="-228600" eaLnBrk="0" fontAlgn="base" hangingPunct="0">
              <a:spcBef>
                <a:spcPct val="0"/>
              </a:spcBef>
              <a:spcAft>
                <a:spcPct val="0"/>
              </a:spcAft>
              <a:defRPr sz="1400" b="1">
                <a:solidFill>
                  <a:schemeClr val="bg1"/>
                </a:solidFill>
                <a:latin typeface="Trebuchet MS" panose="020B0603020202020204" pitchFamily="34" charset="0"/>
              </a:defRPr>
            </a:lvl7pPr>
            <a:lvl8pPr marL="3429000" indent="-228600" eaLnBrk="0" fontAlgn="base" hangingPunct="0">
              <a:spcBef>
                <a:spcPct val="0"/>
              </a:spcBef>
              <a:spcAft>
                <a:spcPct val="0"/>
              </a:spcAft>
              <a:defRPr sz="1400" b="1">
                <a:solidFill>
                  <a:schemeClr val="bg1"/>
                </a:solidFill>
                <a:latin typeface="Trebuchet MS" panose="020B0603020202020204" pitchFamily="34" charset="0"/>
              </a:defRPr>
            </a:lvl8pPr>
            <a:lvl9pPr marL="3886200" indent="-228600" eaLnBrk="0" fontAlgn="base" hangingPunct="0">
              <a:spcBef>
                <a:spcPct val="0"/>
              </a:spcBef>
              <a:spcAft>
                <a:spcPct val="0"/>
              </a:spcAft>
              <a:defRPr sz="1400" b="1">
                <a:solidFill>
                  <a:schemeClr val="bg1"/>
                </a:solidFill>
                <a:latin typeface="Trebuchet MS" panose="020B0603020202020204" pitchFamily="34" charset="0"/>
              </a:defRPr>
            </a:lvl9pPr>
          </a:lstStyle>
          <a:p>
            <a:fld id="{FFDBEB34-72B2-4872-B4A3-636144E9207E}" type="slidenum">
              <a:rPr lang="en-US" altLang="de-DE" sz="1200" b="0" smtClean="0">
                <a:solidFill>
                  <a:schemeClr val="tx1"/>
                </a:solidFill>
              </a:rPr>
              <a:pPr/>
              <a:t>14</a:t>
            </a:fld>
            <a:endParaRPr lang="en-US" altLang="de-DE" sz="1200" b="0" smtClean="0">
              <a:solidFill>
                <a:schemeClr val="tx1"/>
              </a:solidFill>
            </a:endParaRPr>
          </a:p>
        </p:txBody>
      </p:sp>
      <p:sp>
        <p:nvSpPr>
          <p:cNvPr id="219143" name="Kopfzeilenplatzhalter 7"/>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1400" b="1">
                <a:solidFill>
                  <a:schemeClr val="bg1"/>
                </a:solidFill>
                <a:latin typeface="Trebuchet MS" panose="020B0603020202020204" pitchFamily="34" charset="0"/>
              </a:defRPr>
            </a:lvl1pPr>
            <a:lvl2pPr marL="742950" indent="-285750">
              <a:defRPr sz="1400" b="1">
                <a:solidFill>
                  <a:schemeClr val="bg1"/>
                </a:solidFill>
                <a:latin typeface="Trebuchet MS" panose="020B0603020202020204" pitchFamily="34" charset="0"/>
              </a:defRPr>
            </a:lvl2pPr>
            <a:lvl3pPr marL="1143000" indent="-228600">
              <a:defRPr sz="1400" b="1">
                <a:solidFill>
                  <a:schemeClr val="bg1"/>
                </a:solidFill>
                <a:latin typeface="Trebuchet MS" panose="020B0603020202020204" pitchFamily="34" charset="0"/>
              </a:defRPr>
            </a:lvl3pPr>
            <a:lvl4pPr marL="1600200" indent="-228600">
              <a:defRPr sz="1400" b="1">
                <a:solidFill>
                  <a:schemeClr val="bg1"/>
                </a:solidFill>
                <a:latin typeface="Trebuchet MS" panose="020B0603020202020204" pitchFamily="34" charset="0"/>
              </a:defRPr>
            </a:lvl4pPr>
            <a:lvl5pPr marL="2057400" indent="-228600">
              <a:defRPr sz="1400" b="1">
                <a:solidFill>
                  <a:schemeClr val="bg1"/>
                </a:solidFill>
                <a:latin typeface="Trebuchet MS" panose="020B0603020202020204" pitchFamily="34" charset="0"/>
              </a:defRPr>
            </a:lvl5pPr>
            <a:lvl6pPr marL="2514600" indent="-228600" eaLnBrk="0" fontAlgn="base" hangingPunct="0">
              <a:spcBef>
                <a:spcPct val="0"/>
              </a:spcBef>
              <a:spcAft>
                <a:spcPct val="0"/>
              </a:spcAft>
              <a:defRPr sz="1400" b="1">
                <a:solidFill>
                  <a:schemeClr val="bg1"/>
                </a:solidFill>
                <a:latin typeface="Trebuchet MS" panose="020B0603020202020204" pitchFamily="34" charset="0"/>
              </a:defRPr>
            </a:lvl6pPr>
            <a:lvl7pPr marL="2971800" indent="-228600" eaLnBrk="0" fontAlgn="base" hangingPunct="0">
              <a:spcBef>
                <a:spcPct val="0"/>
              </a:spcBef>
              <a:spcAft>
                <a:spcPct val="0"/>
              </a:spcAft>
              <a:defRPr sz="1400" b="1">
                <a:solidFill>
                  <a:schemeClr val="bg1"/>
                </a:solidFill>
                <a:latin typeface="Trebuchet MS" panose="020B0603020202020204" pitchFamily="34" charset="0"/>
              </a:defRPr>
            </a:lvl7pPr>
            <a:lvl8pPr marL="3429000" indent="-228600" eaLnBrk="0" fontAlgn="base" hangingPunct="0">
              <a:spcBef>
                <a:spcPct val="0"/>
              </a:spcBef>
              <a:spcAft>
                <a:spcPct val="0"/>
              </a:spcAft>
              <a:defRPr sz="1400" b="1">
                <a:solidFill>
                  <a:schemeClr val="bg1"/>
                </a:solidFill>
                <a:latin typeface="Trebuchet MS" panose="020B0603020202020204" pitchFamily="34" charset="0"/>
              </a:defRPr>
            </a:lvl8pPr>
            <a:lvl9pPr marL="3886200" indent="-228600" eaLnBrk="0" fontAlgn="base" hangingPunct="0">
              <a:spcBef>
                <a:spcPct val="0"/>
              </a:spcBef>
              <a:spcAft>
                <a:spcPct val="0"/>
              </a:spcAft>
              <a:defRPr sz="1400" b="1">
                <a:solidFill>
                  <a:schemeClr val="bg1"/>
                </a:solidFill>
                <a:latin typeface="Trebuchet MS" panose="020B0603020202020204" pitchFamily="34" charset="0"/>
              </a:defRPr>
            </a:lvl9pPr>
          </a:lstStyle>
          <a:p>
            <a:r>
              <a:rPr lang="de-AT" altLang="de-DE" sz="1200" smtClean="0">
                <a:solidFill>
                  <a:schemeClr val="tx1"/>
                </a:solidFill>
              </a:rPr>
              <a:t>19.10.2017</a:t>
            </a:r>
          </a:p>
        </p:txBody>
      </p:sp>
    </p:spTree>
    <p:extLst>
      <p:ext uri="{BB962C8B-B14F-4D97-AF65-F5344CB8AC3E}">
        <p14:creationId xmlns:p14="http://schemas.microsoft.com/office/powerpoint/2010/main" val="2853178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Folienbildplatzhalter 1"/>
          <p:cNvSpPr>
            <a:spLocks noGrp="1" noRot="1" noChangeAspect="1" noTextEdit="1"/>
          </p:cNvSpPr>
          <p:nvPr>
            <p:ph type="sldImg"/>
          </p:nvPr>
        </p:nvSpPr>
        <p:spPr>
          <a:ln/>
        </p:spPr>
      </p:sp>
      <p:sp>
        <p:nvSpPr>
          <p:cNvPr id="22118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
        <p:nvSpPr>
          <p:cNvPr id="221188" name="Datumsplatzhalter 4"/>
          <p:cNvSpPr>
            <a:spLocks noGrp="1"/>
          </p:cNvSpPr>
          <p:nvPr>
            <p:ph type="dt" sz="quarter" idx="4294967295"/>
          </p:nvPr>
        </p:nvSpPr>
        <p:spPr bwMode="auto">
          <a:xfrm>
            <a:off x="3849688" y="0"/>
            <a:ext cx="2946400"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bg1"/>
                </a:solidFill>
                <a:latin typeface="Trebuchet MS" panose="020B0603020202020204" pitchFamily="34" charset="0"/>
              </a:defRPr>
            </a:lvl1pPr>
            <a:lvl2pPr marL="742950" indent="-285750">
              <a:defRPr sz="1400" b="1">
                <a:solidFill>
                  <a:schemeClr val="bg1"/>
                </a:solidFill>
                <a:latin typeface="Trebuchet MS" panose="020B0603020202020204" pitchFamily="34" charset="0"/>
              </a:defRPr>
            </a:lvl2pPr>
            <a:lvl3pPr marL="1143000" indent="-228600">
              <a:defRPr sz="1400" b="1">
                <a:solidFill>
                  <a:schemeClr val="bg1"/>
                </a:solidFill>
                <a:latin typeface="Trebuchet MS" panose="020B0603020202020204" pitchFamily="34" charset="0"/>
              </a:defRPr>
            </a:lvl3pPr>
            <a:lvl4pPr marL="1600200" indent="-228600">
              <a:defRPr sz="1400" b="1">
                <a:solidFill>
                  <a:schemeClr val="bg1"/>
                </a:solidFill>
                <a:latin typeface="Trebuchet MS" panose="020B0603020202020204" pitchFamily="34" charset="0"/>
              </a:defRPr>
            </a:lvl4pPr>
            <a:lvl5pPr marL="2057400" indent="-228600">
              <a:defRPr sz="1400" b="1">
                <a:solidFill>
                  <a:schemeClr val="bg1"/>
                </a:solidFill>
                <a:latin typeface="Trebuchet MS" panose="020B0603020202020204" pitchFamily="34" charset="0"/>
              </a:defRPr>
            </a:lvl5pPr>
            <a:lvl6pPr marL="2514600" indent="-228600" eaLnBrk="0" fontAlgn="base" hangingPunct="0">
              <a:spcBef>
                <a:spcPct val="0"/>
              </a:spcBef>
              <a:spcAft>
                <a:spcPct val="0"/>
              </a:spcAft>
              <a:defRPr sz="1400" b="1">
                <a:solidFill>
                  <a:schemeClr val="bg1"/>
                </a:solidFill>
                <a:latin typeface="Trebuchet MS" panose="020B0603020202020204" pitchFamily="34" charset="0"/>
              </a:defRPr>
            </a:lvl6pPr>
            <a:lvl7pPr marL="2971800" indent="-228600" eaLnBrk="0" fontAlgn="base" hangingPunct="0">
              <a:spcBef>
                <a:spcPct val="0"/>
              </a:spcBef>
              <a:spcAft>
                <a:spcPct val="0"/>
              </a:spcAft>
              <a:defRPr sz="1400" b="1">
                <a:solidFill>
                  <a:schemeClr val="bg1"/>
                </a:solidFill>
                <a:latin typeface="Trebuchet MS" panose="020B0603020202020204" pitchFamily="34" charset="0"/>
              </a:defRPr>
            </a:lvl7pPr>
            <a:lvl8pPr marL="3429000" indent="-228600" eaLnBrk="0" fontAlgn="base" hangingPunct="0">
              <a:spcBef>
                <a:spcPct val="0"/>
              </a:spcBef>
              <a:spcAft>
                <a:spcPct val="0"/>
              </a:spcAft>
              <a:defRPr sz="1400" b="1">
                <a:solidFill>
                  <a:schemeClr val="bg1"/>
                </a:solidFill>
                <a:latin typeface="Trebuchet MS" panose="020B0603020202020204" pitchFamily="34" charset="0"/>
              </a:defRPr>
            </a:lvl8pPr>
            <a:lvl9pPr marL="3886200" indent="-228600" eaLnBrk="0" fontAlgn="base" hangingPunct="0">
              <a:spcBef>
                <a:spcPct val="0"/>
              </a:spcBef>
              <a:spcAft>
                <a:spcPct val="0"/>
              </a:spcAft>
              <a:defRPr sz="1400" b="1">
                <a:solidFill>
                  <a:schemeClr val="bg1"/>
                </a:solidFill>
                <a:latin typeface="Trebuchet MS" panose="020B0603020202020204" pitchFamily="34" charset="0"/>
              </a:defRPr>
            </a:lvl9pPr>
          </a:lstStyle>
          <a:p>
            <a:r>
              <a:rPr lang="de-DE" altLang="de-DE"/>
              <a:t>19.10.2016</a:t>
            </a:r>
            <a:endParaRPr lang="en-US" altLang="de-DE"/>
          </a:p>
        </p:txBody>
      </p:sp>
      <p:sp>
        <p:nvSpPr>
          <p:cNvPr id="221189" name="Fußzeilenplatzhalt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bg1"/>
                </a:solidFill>
                <a:latin typeface="Trebuchet MS" panose="020B0603020202020204" pitchFamily="34" charset="0"/>
              </a:defRPr>
            </a:lvl1pPr>
            <a:lvl2pPr marL="742950" indent="-285750">
              <a:defRPr sz="1400" b="1">
                <a:solidFill>
                  <a:schemeClr val="bg1"/>
                </a:solidFill>
                <a:latin typeface="Trebuchet MS" panose="020B0603020202020204" pitchFamily="34" charset="0"/>
              </a:defRPr>
            </a:lvl2pPr>
            <a:lvl3pPr marL="1143000" indent="-228600">
              <a:defRPr sz="1400" b="1">
                <a:solidFill>
                  <a:schemeClr val="bg1"/>
                </a:solidFill>
                <a:latin typeface="Trebuchet MS" panose="020B0603020202020204" pitchFamily="34" charset="0"/>
              </a:defRPr>
            </a:lvl3pPr>
            <a:lvl4pPr marL="1600200" indent="-228600">
              <a:defRPr sz="1400" b="1">
                <a:solidFill>
                  <a:schemeClr val="bg1"/>
                </a:solidFill>
                <a:latin typeface="Trebuchet MS" panose="020B0603020202020204" pitchFamily="34" charset="0"/>
              </a:defRPr>
            </a:lvl4pPr>
            <a:lvl5pPr marL="2057400" indent="-228600">
              <a:defRPr sz="1400" b="1">
                <a:solidFill>
                  <a:schemeClr val="bg1"/>
                </a:solidFill>
                <a:latin typeface="Trebuchet MS" panose="020B0603020202020204" pitchFamily="34" charset="0"/>
              </a:defRPr>
            </a:lvl5pPr>
            <a:lvl6pPr marL="2514600" indent="-228600" eaLnBrk="0" fontAlgn="base" hangingPunct="0">
              <a:spcBef>
                <a:spcPct val="0"/>
              </a:spcBef>
              <a:spcAft>
                <a:spcPct val="0"/>
              </a:spcAft>
              <a:defRPr sz="1400" b="1">
                <a:solidFill>
                  <a:schemeClr val="bg1"/>
                </a:solidFill>
                <a:latin typeface="Trebuchet MS" panose="020B0603020202020204" pitchFamily="34" charset="0"/>
              </a:defRPr>
            </a:lvl6pPr>
            <a:lvl7pPr marL="2971800" indent="-228600" eaLnBrk="0" fontAlgn="base" hangingPunct="0">
              <a:spcBef>
                <a:spcPct val="0"/>
              </a:spcBef>
              <a:spcAft>
                <a:spcPct val="0"/>
              </a:spcAft>
              <a:defRPr sz="1400" b="1">
                <a:solidFill>
                  <a:schemeClr val="bg1"/>
                </a:solidFill>
                <a:latin typeface="Trebuchet MS" panose="020B0603020202020204" pitchFamily="34" charset="0"/>
              </a:defRPr>
            </a:lvl7pPr>
            <a:lvl8pPr marL="3429000" indent="-228600" eaLnBrk="0" fontAlgn="base" hangingPunct="0">
              <a:spcBef>
                <a:spcPct val="0"/>
              </a:spcBef>
              <a:spcAft>
                <a:spcPct val="0"/>
              </a:spcAft>
              <a:defRPr sz="1400" b="1">
                <a:solidFill>
                  <a:schemeClr val="bg1"/>
                </a:solidFill>
                <a:latin typeface="Trebuchet MS" panose="020B0603020202020204" pitchFamily="34" charset="0"/>
              </a:defRPr>
            </a:lvl8pPr>
            <a:lvl9pPr marL="3886200" indent="-228600" eaLnBrk="0" fontAlgn="base" hangingPunct="0">
              <a:spcBef>
                <a:spcPct val="0"/>
              </a:spcBef>
              <a:spcAft>
                <a:spcPct val="0"/>
              </a:spcAft>
              <a:defRPr sz="1400" b="1">
                <a:solidFill>
                  <a:schemeClr val="bg1"/>
                </a:solidFill>
                <a:latin typeface="Trebuchet MS" panose="020B0603020202020204" pitchFamily="34" charset="0"/>
              </a:defRPr>
            </a:lvl9pPr>
          </a:lstStyle>
          <a:p>
            <a:r>
              <a:rPr lang="en-US" altLang="de-DE" sz="1200" b="0" smtClean="0">
                <a:solidFill>
                  <a:schemeClr val="tx1"/>
                </a:solidFill>
              </a:rPr>
              <a:t>Grundzüge Umsatzsteuer</a:t>
            </a:r>
          </a:p>
        </p:txBody>
      </p:sp>
      <p:sp>
        <p:nvSpPr>
          <p:cNvPr id="221190" name="Foliennummernplatzhalt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bg1"/>
                </a:solidFill>
                <a:latin typeface="Trebuchet MS" panose="020B0603020202020204" pitchFamily="34" charset="0"/>
              </a:defRPr>
            </a:lvl1pPr>
            <a:lvl2pPr marL="742950" indent="-285750">
              <a:defRPr sz="1400" b="1">
                <a:solidFill>
                  <a:schemeClr val="bg1"/>
                </a:solidFill>
                <a:latin typeface="Trebuchet MS" panose="020B0603020202020204" pitchFamily="34" charset="0"/>
              </a:defRPr>
            </a:lvl2pPr>
            <a:lvl3pPr marL="1143000" indent="-228600">
              <a:defRPr sz="1400" b="1">
                <a:solidFill>
                  <a:schemeClr val="bg1"/>
                </a:solidFill>
                <a:latin typeface="Trebuchet MS" panose="020B0603020202020204" pitchFamily="34" charset="0"/>
              </a:defRPr>
            </a:lvl3pPr>
            <a:lvl4pPr marL="1600200" indent="-228600">
              <a:defRPr sz="1400" b="1">
                <a:solidFill>
                  <a:schemeClr val="bg1"/>
                </a:solidFill>
                <a:latin typeface="Trebuchet MS" panose="020B0603020202020204" pitchFamily="34" charset="0"/>
              </a:defRPr>
            </a:lvl4pPr>
            <a:lvl5pPr marL="2057400" indent="-228600">
              <a:defRPr sz="1400" b="1">
                <a:solidFill>
                  <a:schemeClr val="bg1"/>
                </a:solidFill>
                <a:latin typeface="Trebuchet MS" panose="020B0603020202020204" pitchFamily="34" charset="0"/>
              </a:defRPr>
            </a:lvl5pPr>
            <a:lvl6pPr marL="2514600" indent="-228600" eaLnBrk="0" fontAlgn="base" hangingPunct="0">
              <a:spcBef>
                <a:spcPct val="0"/>
              </a:spcBef>
              <a:spcAft>
                <a:spcPct val="0"/>
              </a:spcAft>
              <a:defRPr sz="1400" b="1">
                <a:solidFill>
                  <a:schemeClr val="bg1"/>
                </a:solidFill>
                <a:latin typeface="Trebuchet MS" panose="020B0603020202020204" pitchFamily="34" charset="0"/>
              </a:defRPr>
            </a:lvl6pPr>
            <a:lvl7pPr marL="2971800" indent="-228600" eaLnBrk="0" fontAlgn="base" hangingPunct="0">
              <a:spcBef>
                <a:spcPct val="0"/>
              </a:spcBef>
              <a:spcAft>
                <a:spcPct val="0"/>
              </a:spcAft>
              <a:defRPr sz="1400" b="1">
                <a:solidFill>
                  <a:schemeClr val="bg1"/>
                </a:solidFill>
                <a:latin typeface="Trebuchet MS" panose="020B0603020202020204" pitchFamily="34" charset="0"/>
              </a:defRPr>
            </a:lvl7pPr>
            <a:lvl8pPr marL="3429000" indent="-228600" eaLnBrk="0" fontAlgn="base" hangingPunct="0">
              <a:spcBef>
                <a:spcPct val="0"/>
              </a:spcBef>
              <a:spcAft>
                <a:spcPct val="0"/>
              </a:spcAft>
              <a:defRPr sz="1400" b="1">
                <a:solidFill>
                  <a:schemeClr val="bg1"/>
                </a:solidFill>
                <a:latin typeface="Trebuchet MS" panose="020B0603020202020204" pitchFamily="34" charset="0"/>
              </a:defRPr>
            </a:lvl8pPr>
            <a:lvl9pPr marL="3886200" indent="-228600" eaLnBrk="0" fontAlgn="base" hangingPunct="0">
              <a:spcBef>
                <a:spcPct val="0"/>
              </a:spcBef>
              <a:spcAft>
                <a:spcPct val="0"/>
              </a:spcAft>
              <a:defRPr sz="1400" b="1">
                <a:solidFill>
                  <a:schemeClr val="bg1"/>
                </a:solidFill>
                <a:latin typeface="Trebuchet MS" panose="020B0603020202020204" pitchFamily="34" charset="0"/>
              </a:defRPr>
            </a:lvl9pPr>
          </a:lstStyle>
          <a:p>
            <a:fld id="{5EEAE8FD-8F37-4926-AADA-881F8B058AC8}" type="slidenum">
              <a:rPr lang="en-US" altLang="de-DE" sz="1200" b="0" smtClean="0">
                <a:solidFill>
                  <a:schemeClr val="tx1"/>
                </a:solidFill>
              </a:rPr>
              <a:pPr/>
              <a:t>15</a:t>
            </a:fld>
            <a:endParaRPr lang="en-US" altLang="de-DE" sz="1200" b="0" smtClean="0">
              <a:solidFill>
                <a:schemeClr val="tx1"/>
              </a:solidFill>
            </a:endParaRPr>
          </a:p>
        </p:txBody>
      </p:sp>
      <p:sp>
        <p:nvSpPr>
          <p:cNvPr id="221191" name="Kopfzeilenplatzhalter 7"/>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1400" b="1">
                <a:solidFill>
                  <a:schemeClr val="bg1"/>
                </a:solidFill>
                <a:latin typeface="Trebuchet MS" panose="020B0603020202020204" pitchFamily="34" charset="0"/>
              </a:defRPr>
            </a:lvl1pPr>
            <a:lvl2pPr marL="742950" indent="-285750">
              <a:defRPr sz="1400" b="1">
                <a:solidFill>
                  <a:schemeClr val="bg1"/>
                </a:solidFill>
                <a:latin typeface="Trebuchet MS" panose="020B0603020202020204" pitchFamily="34" charset="0"/>
              </a:defRPr>
            </a:lvl2pPr>
            <a:lvl3pPr marL="1143000" indent="-228600">
              <a:defRPr sz="1400" b="1">
                <a:solidFill>
                  <a:schemeClr val="bg1"/>
                </a:solidFill>
                <a:latin typeface="Trebuchet MS" panose="020B0603020202020204" pitchFamily="34" charset="0"/>
              </a:defRPr>
            </a:lvl3pPr>
            <a:lvl4pPr marL="1600200" indent="-228600">
              <a:defRPr sz="1400" b="1">
                <a:solidFill>
                  <a:schemeClr val="bg1"/>
                </a:solidFill>
                <a:latin typeface="Trebuchet MS" panose="020B0603020202020204" pitchFamily="34" charset="0"/>
              </a:defRPr>
            </a:lvl4pPr>
            <a:lvl5pPr marL="2057400" indent="-228600">
              <a:defRPr sz="1400" b="1">
                <a:solidFill>
                  <a:schemeClr val="bg1"/>
                </a:solidFill>
                <a:latin typeface="Trebuchet MS" panose="020B0603020202020204" pitchFamily="34" charset="0"/>
              </a:defRPr>
            </a:lvl5pPr>
            <a:lvl6pPr marL="2514600" indent="-228600" eaLnBrk="0" fontAlgn="base" hangingPunct="0">
              <a:spcBef>
                <a:spcPct val="0"/>
              </a:spcBef>
              <a:spcAft>
                <a:spcPct val="0"/>
              </a:spcAft>
              <a:defRPr sz="1400" b="1">
                <a:solidFill>
                  <a:schemeClr val="bg1"/>
                </a:solidFill>
                <a:latin typeface="Trebuchet MS" panose="020B0603020202020204" pitchFamily="34" charset="0"/>
              </a:defRPr>
            </a:lvl6pPr>
            <a:lvl7pPr marL="2971800" indent="-228600" eaLnBrk="0" fontAlgn="base" hangingPunct="0">
              <a:spcBef>
                <a:spcPct val="0"/>
              </a:spcBef>
              <a:spcAft>
                <a:spcPct val="0"/>
              </a:spcAft>
              <a:defRPr sz="1400" b="1">
                <a:solidFill>
                  <a:schemeClr val="bg1"/>
                </a:solidFill>
                <a:latin typeface="Trebuchet MS" panose="020B0603020202020204" pitchFamily="34" charset="0"/>
              </a:defRPr>
            </a:lvl7pPr>
            <a:lvl8pPr marL="3429000" indent="-228600" eaLnBrk="0" fontAlgn="base" hangingPunct="0">
              <a:spcBef>
                <a:spcPct val="0"/>
              </a:spcBef>
              <a:spcAft>
                <a:spcPct val="0"/>
              </a:spcAft>
              <a:defRPr sz="1400" b="1">
                <a:solidFill>
                  <a:schemeClr val="bg1"/>
                </a:solidFill>
                <a:latin typeface="Trebuchet MS" panose="020B0603020202020204" pitchFamily="34" charset="0"/>
              </a:defRPr>
            </a:lvl8pPr>
            <a:lvl9pPr marL="3886200" indent="-228600" eaLnBrk="0" fontAlgn="base" hangingPunct="0">
              <a:spcBef>
                <a:spcPct val="0"/>
              </a:spcBef>
              <a:spcAft>
                <a:spcPct val="0"/>
              </a:spcAft>
              <a:defRPr sz="1400" b="1">
                <a:solidFill>
                  <a:schemeClr val="bg1"/>
                </a:solidFill>
                <a:latin typeface="Trebuchet MS" panose="020B0603020202020204" pitchFamily="34" charset="0"/>
              </a:defRPr>
            </a:lvl9pPr>
          </a:lstStyle>
          <a:p>
            <a:r>
              <a:rPr lang="de-AT" altLang="de-DE" sz="1200" smtClean="0">
                <a:solidFill>
                  <a:schemeClr val="tx1"/>
                </a:solidFill>
              </a:rPr>
              <a:t>19.10.2017</a:t>
            </a:r>
          </a:p>
        </p:txBody>
      </p:sp>
    </p:spTree>
    <p:extLst>
      <p:ext uri="{BB962C8B-B14F-4D97-AF65-F5344CB8AC3E}">
        <p14:creationId xmlns:p14="http://schemas.microsoft.com/office/powerpoint/2010/main" val="3533094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Folienbildplatzhalter 1"/>
          <p:cNvSpPr>
            <a:spLocks noGrp="1" noRot="1" noChangeAspect="1" noTextEdit="1"/>
          </p:cNvSpPr>
          <p:nvPr>
            <p:ph type="sldImg"/>
          </p:nvPr>
        </p:nvSpPr>
        <p:spPr>
          <a:ln/>
        </p:spPr>
      </p:sp>
      <p:sp>
        <p:nvSpPr>
          <p:cNvPr id="22323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
        <p:nvSpPr>
          <p:cNvPr id="223236" name="Datumsplatzhalter 4"/>
          <p:cNvSpPr>
            <a:spLocks noGrp="1"/>
          </p:cNvSpPr>
          <p:nvPr>
            <p:ph type="dt" sz="quarter" idx="4294967295"/>
          </p:nvPr>
        </p:nvSpPr>
        <p:spPr bwMode="auto">
          <a:xfrm>
            <a:off x="3849688" y="0"/>
            <a:ext cx="2946400"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bg1"/>
                </a:solidFill>
                <a:latin typeface="Trebuchet MS" panose="020B0603020202020204" pitchFamily="34" charset="0"/>
              </a:defRPr>
            </a:lvl1pPr>
            <a:lvl2pPr marL="742950" indent="-285750">
              <a:defRPr sz="1400" b="1">
                <a:solidFill>
                  <a:schemeClr val="bg1"/>
                </a:solidFill>
                <a:latin typeface="Trebuchet MS" panose="020B0603020202020204" pitchFamily="34" charset="0"/>
              </a:defRPr>
            </a:lvl2pPr>
            <a:lvl3pPr marL="1143000" indent="-228600">
              <a:defRPr sz="1400" b="1">
                <a:solidFill>
                  <a:schemeClr val="bg1"/>
                </a:solidFill>
                <a:latin typeface="Trebuchet MS" panose="020B0603020202020204" pitchFamily="34" charset="0"/>
              </a:defRPr>
            </a:lvl3pPr>
            <a:lvl4pPr marL="1600200" indent="-228600">
              <a:defRPr sz="1400" b="1">
                <a:solidFill>
                  <a:schemeClr val="bg1"/>
                </a:solidFill>
                <a:latin typeface="Trebuchet MS" panose="020B0603020202020204" pitchFamily="34" charset="0"/>
              </a:defRPr>
            </a:lvl4pPr>
            <a:lvl5pPr marL="2057400" indent="-228600">
              <a:defRPr sz="1400" b="1">
                <a:solidFill>
                  <a:schemeClr val="bg1"/>
                </a:solidFill>
                <a:latin typeface="Trebuchet MS" panose="020B0603020202020204" pitchFamily="34" charset="0"/>
              </a:defRPr>
            </a:lvl5pPr>
            <a:lvl6pPr marL="2514600" indent="-228600" eaLnBrk="0" fontAlgn="base" hangingPunct="0">
              <a:spcBef>
                <a:spcPct val="0"/>
              </a:spcBef>
              <a:spcAft>
                <a:spcPct val="0"/>
              </a:spcAft>
              <a:defRPr sz="1400" b="1">
                <a:solidFill>
                  <a:schemeClr val="bg1"/>
                </a:solidFill>
                <a:latin typeface="Trebuchet MS" panose="020B0603020202020204" pitchFamily="34" charset="0"/>
              </a:defRPr>
            </a:lvl6pPr>
            <a:lvl7pPr marL="2971800" indent="-228600" eaLnBrk="0" fontAlgn="base" hangingPunct="0">
              <a:spcBef>
                <a:spcPct val="0"/>
              </a:spcBef>
              <a:spcAft>
                <a:spcPct val="0"/>
              </a:spcAft>
              <a:defRPr sz="1400" b="1">
                <a:solidFill>
                  <a:schemeClr val="bg1"/>
                </a:solidFill>
                <a:latin typeface="Trebuchet MS" panose="020B0603020202020204" pitchFamily="34" charset="0"/>
              </a:defRPr>
            </a:lvl7pPr>
            <a:lvl8pPr marL="3429000" indent="-228600" eaLnBrk="0" fontAlgn="base" hangingPunct="0">
              <a:spcBef>
                <a:spcPct val="0"/>
              </a:spcBef>
              <a:spcAft>
                <a:spcPct val="0"/>
              </a:spcAft>
              <a:defRPr sz="1400" b="1">
                <a:solidFill>
                  <a:schemeClr val="bg1"/>
                </a:solidFill>
                <a:latin typeface="Trebuchet MS" panose="020B0603020202020204" pitchFamily="34" charset="0"/>
              </a:defRPr>
            </a:lvl8pPr>
            <a:lvl9pPr marL="3886200" indent="-228600" eaLnBrk="0" fontAlgn="base" hangingPunct="0">
              <a:spcBef>
                <a:spcPct val="0"/>
              </a:spcBef>
              <a:spcAft>
                <a:spcPct val="0"/>
              </a:spcAft>
              <a:defRPr sz="1400" b="1">
                <a:solidFill>
                  <a:schemeClr val="bg1"/>
                </a:solidFill>
                <a:latin typeface="Trebuchet MS" panose="020B0603020202020204" pitchFamily="34" charset="0"/>
              </a:defRPr>
            </a:lvl9pPr>
          </a:lstStyle>
          <a:p>
            <a:r>
              <a:rPr lang="de-DE" altLang="de-DE"/>
              <a:t>19.10.2016</a:t>
            </a:r>
            <a:endParaRPr lang="en-US" altLang="de-DE"/>
          </a:p>
        </p:txBody>
      </p:sp>
      <p:sp>
        <p:nvSpPr>
          <p:cNvPr id="223237" name="Fußzeilenplatzhalt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bg1"/>
                </a:solidFill>
                <a:latin typeface="Trebuchet MS" panose="020B0603020202020204" pitchFamily="34" charset="0"/>
              </a:defRPr>
            </a:lvl1pPr>
            <a:lvl2pPr marL="742950" indent="-285750">
              <a:defRPr sz="1400" b="1">
                <a:solidFill>
                  <a:schemeClr val="bg1"/>
                </a:solidFill>
                <a:latin typeface="Trebuchet MS" panose="020B0603020202020204" pitchFamily="34" charset="0"/>
              </a:defRPr>
            </a:lvl2pPr>
            <a:lvl3pPr marL="1143000" indent="-228600">
              <a:defRPr sz="1400" b="1">
                <a:solidFill>
                  <a:schemeClr val="bg1"/>
                </a:solidFill>
                <a:latin typeface="Trebuchet MS" panose="020B0603020202020204" pitchFamily="34" charset="0"/>
              </a:defRPr>
            </a:lvl3pPr>
            <a:lvl4pPr marL="1600200" indent="-228600">
              <a:defRPr sz="1400" b="1">
                <a:solidFill>
                  <a:schemeClr val="bg1"/>
                </a:solidFill>
                <a:latin typeface="Trebuchet MS" panose="020B0603020202020204" pitchFamily="34" charset="0"/>
              </a:defRPr>
            </a:lvl4pPr>
            <a:lvl5pPr marL="2057400" indent="-228600">
              <a:defRPr sz="1400" b="1">
                <a:solidFill>
                  <a:schemeClr val="bg1"/>
                </a:solidFill>
                <a:latin typeface="Trebuchet MS" panose="020B0603020202020204" pitchFamily="34" charset="0"/>
              </a:defRPr>
            </a:lvl5pPr>
            <a:lvl6pPr marL="2514600" indent="-228600" eaLnBrk="0" fontAlgn="base" hangingPunct="0">
              <a:spcBef>
                <a:spcPct val="0"/>
              </a:spcBef>
              <a:spcAft>
                <a:spcPct val="0"/>
              </a:spcAft>
              <a:defRPr sz="1400" b="1">
                <a:solidFill>
                  <a:schemeClr val="bg1"/>
                </a:solidFill>
                <a:latin typeface="Trebuchet MS" panose="020B0603020202020204" pitchFamily="34" charset="0"/>
              </a:defRPr>
            </a:lvl6pPr>
            <a:lvl7pPr marL="2971800" indent="-228600" eaLnBrk="0" fontAlgn="base" hangingPunct="0">
              <a:spcBef>
                <a:spcPct val="0"/>
              </a:spcBef>
              <a:spcAft>
                <a:spcPct val="0"/>
              </a:spcAft>
              <a:defRPr sz="1400" b="1">
                <a:solidFill>
                  <a:schemeClr val="bg1"/>
                </a:solidFill>
                <a:latin typeface="Trebuchet MS" panose="020B0603020202020204" pitchFamily="34" charset="0"/>
              </a:defRPr>
            </a:lvl7pPr>
            <a:lvl8pPr marL="3429000" indent="-228600" eaLnBrk="0" fontAlgn="base" hangingPunct="0">
              <a:spcBef>
                <a:spcPct val="0"/>
              </a:spcBef>
              <a:spcAft>
                <a:spcPct val="0"/>
              </a:spcAft>
              <a:defRPr sz="1400" b="1">
                <a:solidFill>
                  <a:schemeClr val="bg1"/>
                </a:solidFill>
                <a:latin typeface="Trebuchet MS" panose="020B0603020202020204" pitchFamily="34" charset="0"/>
              </a:defRPr>
            </a:lvl8pPr>
            <a:lvl9pPr marL="3886200" indent="-228600" eaLnBrk="0" fontAlgn="base" hangingPunct="0">
              <a:spcBef>
                <a:spcPct val="0"/>
              </a:spcBef>
              <a:spcAft>
                <a:spcPct val="0"/>
              </a:spcAft>
              <a:defRPr sz="1400" b="1">
                <a:solidFill>
                  <a:schemeClr val="bg1"/>
                </a:solidFill>
                <a:latin typeface="Trebuchet MS" panose="020B0603020202020204" pitchFamily="34" charset="0"/>
              </a:defRPr>
            </a:lvl9pPr>
          </a:lstStyle>
          <a:p>
            <a:r>
              <a:rPr lang="en-US" altLang="de-DE" sz="1200" b="0" smtClean="0">
                <a:solidFill>
                  <a:schemeClr val="tx1"/>
                </a:solidFill>
              </a:rPr>
              <a:t>Grundzüge Umsatzsteuer</a:t>
            </a:r>
          </a:p>
        </p:txBody>
      </p:sp>
      <p:sp>
        <p:nvSpPr>
          <p:cNvPr id="223238" name="Foliennummernplatzhalt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bg1"/>
                </a:solidFill>
                <a:latin typeface="Trebuchet MS" panose="020B0603020202020204" pitchFamily="34" charset="0"/>
              </a:defRPr>
            </a:lvl1pPr>
            <a:lvl2pPr marL="742950" indent="-285750">
              <a:defRPr sz="1400" b="1">
                <a:solidFill>
                  <a:schemeClr val="bg1"/>
                </a:solidFill>
                <a:latin typeface="Trebuchet MS" panose="020B0603020202020204" pitchFamily="34" charset="0"/>
              </a:defRPr>
            </a:lvl2pPr>
            <a:lvl3pPr marL="1143000" indent="-228600">
              <a:defRPr sz="1400" b="1">
                <a:solidFill>
                  <a:schemeClr val="bg1"/>
                </a:solidFill>
                <a:latin typeface="Trebuchet MS" panose="020B0603020202020204" pitchFamily="34" charset="0"/>
              </a:defRPr>
            </a:lvl3pPr>
            <a:lvl4pPr marL="1600200" indent="-228600">
              <a:defRPr sz="1400" b="1">
                <a:solidFill>
                  <a:schemeClr val="bg1"/>
                </a:solidFill>
                <a:latin typeface="Trebuchet MS" panose="020B0603020202020204" pitchFamily="34" charset="0"/>
              </a:defRPr>
            </a:lvl4pPr>
            <a:lvl5pPr marL="2057400" indent="-228600">
              <a:defRPr sz="1400" b="1">
                <a:solidFill>
                  <a:schemeClr val="bg1"/>
                </a:solidFill>
                <a:latin typeface="Trebuchet MS" panose="020B0603020202020204" pitchFamily="34" charset="0"/>
              </a:defRPr>
            </a:lvl5pPr>
            <a:lvl6pPr marL="2514600" indent="-228600" eaLnBrk="0" fontAlgn="base" hangingPunct="0">
              <a:spcBef>
                <a:spcPct val="0"/>
              </a:spcBef>
              <a:spcAft>
                <a:spcPct val="0"/>
              </a:spcAft>
              <a:defRPr sz="1400" b="1">
                <a:solidFill>
                  <a:schemeClr val="bg1"/>
                </a:solidFill>
                <a:latin typeface="Trebuchet MS" panose="020B0603020202020204" pitchFamily="34" charset="0"/>
              </a:defRPr>
            </a:lvl6pPr>
            <a:lvl7pPr marL="2971800" indent="-228600" eaLnBrk="0" fontAlgn="base" hangingPunct="0">
              <a:spcBef>
                <a:spcPct val="0"/>
              </a:spcBef>
              <a:spcAft>
                <a:spcPct val="0"/>
              </a:spcAft>
              <a:defRPr sz="1400" b="1">
                <a:solidFill>
                  <a:schemeClr val="bg1"/>
                </a:solidFill>
                <a:latin typeface="Trebuchet MS" panose="020B0603020202020204" pitchFamily="34" charset="0"/>
              </a:defRPr>
            </a:lvl7pPr>
            <a:lvl8pPr marL="3429000" indent="-228600" eaLnBrk="0" fontAlgn="base" hangingPunct="0">
              <a:spcBef>
                <a:spcPct val="0"/>
              </a:spcBef>
              <a:spcAft>
                <a:spcPct val="0"/>
              </a:spcAft>
              <a:defRPr sz="1400" b="1">
                <a:solidFill>
                  <a:schemeClr val="bg1"/>
                </a:solidFill>
                <a:latin typeface="Trebuchet MS" panose="020B0603020202020204" pitchFamily="34" charset="0"/>
              </a:defRPr>
            </a:lvl8pPr>
            <a:lvl9pPr marL="3886200" indent="-228600" eaLnBrk="0" fontAlgn="base" hangingPunct="0">
              <a:spcBef>
                <a:spcPct val="0"/>
              </a:spcBef>
              <a:spcAft>
                <a:spcPct val="0"/>
              </a:spcAft>
              <a:defRPr sz="1400" b="1">
                <a:solidFill>
                  <a:schemeClr val="bg1"/>
                </a:solidFill>
                <a:latin typeface="Trebuchet MS" panose="020B0603020202020204" pitchFamily="34" charset="0"/>
              </a:defRPr>
            </a:lvl9pPr>
          </a:lstStyle>
          <a:p>
            <a:fld id="{51FDDA2D-E703-4699-97D6-C418F717C1E0}" type="slidenum">
              <a:rPr lang="en-US" altLang="de-DE" sz="1200" b="0" smtClean="0">
                <a:solidFill>
                  <a:schemeClr val="tx1"/>
                </a:solidFill>
              </a:rPr>
              <a:pPr/>
              <a:t>16</a:t>
            </a:fld>
            <a:endParaRPr lang="en-US" altLang="de-DE" sz="1200" b="0" smtClean="0">
              <a:solidFill>
                <a:schemeClr val="tx1"/>
              </a:solidFill>
            </a:endParaRPr>
          </a:p>
        </p:txBody>
      </p:sp>
      <p:sp>
        <p:nvSpPr>
          <p:cNvPr id="223239" name="Kopfzeilenplatzhalter 7"/>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1400" b="1">
                <a:solidFill>
                  <a:schemeClr val="bg1"/>
                </a:solidFill>
                <a:latin typeface="Trebuchet MS" panose="020B0603020202020204" pitchFamily="34" charset="0"/>
              </a:defRPr>
            </a:lvl1pPr>
            <a:lvl2pPr marL="742950" indent="-285750">
              <a:defRPr sz="1400" b="1">
                <a:solidFill>
                  <a:schemeClr val="bg1"/>
                </a:solidFill>
                <a:latin typeface="Trebuchet MS" panose="020B0603020202020204" pitchFamily="34" charset="0"/>
              </a:defRPr>
            </a:lvl2pPr>
            <a:lvl3pPr marL="1143000" indent="-228600">
              <a:defRPr sz="1400" b="1">
                <a:solidFill>
                  <a:schemeClr val="bg1"/>
                </a:solidFill>
                <a:latin typeface="Trebuchet MS" panose="020B0603020202020204" pitchFamily="34" charset="0"/>
              </a:defRPr>
            </a:lvl3pPr>
            <a:lvl4pPr marL="1600200" indent="-228600">
              <a:defRPr sz="1400" b="1">
                <a:solidFill>
                  <a:schemeClr val="bg1"/>
                </a:solidFill>
                <a:latin typeface="Trebuchet MS" panose="020B0603020202020204" pitchFamily="34" charset="0"/>
              </a:defRPr>
            </a:lvl4pPr>
            <a:lvl5pPr marL="2057400" indent="-228600">
              <a:defRPr sz="1400" b="1">
                <a:solidFill>
                  <a:schemeClr val="bg1"/>
                </a:solidFill>
                <a:latin typeface="Trebuchet MS" panose="020B0603020202020204" pitchFamily="34" charset="0"/>
              </a:defRPr>
            </a:lvl5pPr>
            <a:lvl6pPr marL="2514600" indent="-228600" eaLnBrk="0" fontAlgn="base" hangingPunct="0">
              <a:spcBef>
                <a:spcPct val="0"/>
              </a:spcBef>
              <a:spcAft>
                <a:spcPct val="0"/>
              </a:spcAft>
              <a:defRPr sz="1400" b="1">
                <a:solidFill>
                  <a:schemeClr val="bg1"/>
                </a:solidFill>
                <a:latin typeface="Trebuchet MS" panose="020B0603020202020204" pitchFamily="34" charset="0"/>
              </a:defRPr>
            </a:lvl6pPr>
            <a:lvl7pPr marL="2971800" indent="-228600" eaLnBrk="0" fontAlgn="base" hangingPunct="0">
              <a:spcBef>
                <a:spcPct val="0"/>
              </a:spcBef>
              <a:spcAft>
                <a:spcPct val="0"/>
              </a:spcAft>
              <a:defRPr sz="1400" b="1">
                <a:solidFill>
                  <a:schemeClr val="bg1"/>
                </a:solidFill>
                <a:latin typeface="Trebuchet MS" panose="020B0603020202020204" pitchFamily="34" charset="0"/>
              </a:defRPr>
            </a:lvl7pPr>
            <a:lvl8pPr marL="3429000" indent="-228600" eaLnBrk="0" fontAlgn="base" hangingPunct="0">
              <a:spcBef>
                <a:spcPct val="0"/>
              </a:spcBef>
              <a:spcAft>
                <a:spcPct val="0"/>
              </a:spcAft>
              <a:defRPr sz="1400" b="1">
                <a:solidFill>
                  <a:schemeClr val="bg1"/>
                </a:solidFill>
                <a:latin typeface="Trebuchet MS" panose="020B0603020202020204" pitchFamily="34" charset="0"/>
              </a:defRPr>
            </a:lvl8pPr>
            <a:lvl9pPr marL="3886200" indent="-228600" eaLnBrk="0" fontAlgn="base" hangingPunct="0">
              <a:spcBef>
                <a:spcPct val="0"/>
              </a:spcBef>
              <a:spcAft>
                <a:spcPct val="0"/>
              </a:spcAft>
              <a:defRPr sz="1400" b="1">
                <a:solidFill>
                  <a:schemeClr val="bg1"/>
                </a:solidFill>
                <a:latin typeface="Trebuchet MS" panose="020B0603020202020204" pitchFamily="34" charset="0"/>
              </a:defRPr>
            </a:lvl9pPr>
          </a:lstStyle>
          <a:p>
            <a:r>
              <a:rPr lang="de-AT" altLang="de-DE" sz="1200" smtClean="0">
                <a:solidFill>
                  <a:schemeClr val="tx1"/>
                </a:solidFill>
              </a:rPr>
              <a:t>19.10.2017</a:t>
            </a:r>
          </a:p>
        </p:txBody>
      </p:sp>
    </p:spTree>
    <p:extLst>
      <p:ext uri="{BB962C8B-B14F-4D97-AF65-F5344CB8AC3E}">
        <p14:creationId xmlns:p14="http://schemas.microsoft.com/office/powerpoint/2010/main" val="1325061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94F325E1-631E-4FFD-AF35-27D076BB57F2}" type="slidenum">
              <a:rPr lang="en-GB" smtClean="0"/>
              <a:pPr/>
              <a:t>17</a:t>
            </a:fld>
            <a:endParaRPr lang="en-GB" dirty="0"/>
          </a:p>
        </p:txBody>
      </p:sp>
    </p:spTree>
    <p:extLst>
      <p:ext uri="{BB962C8B-B14F-4D97-AF65-F5344CB8AC3E}">
        <p14:creationId xmlns:p14="http://schemas.microsoft.com/office/powerpoint/2010/main" val="16514245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94F325E1-631E-4FFD-AF35-27D076BB57F2}" type="slidenum">
              <a:rPr lang="en-GB" smtClean="0"/>
              <a:pPr/>
              <a:t>18</a:t>
            </a:fld>
            <a:endParaRPr lang="en-GB" dirty="0"/>
          </a:p>
        </p:txBody>
      </p:sp>
    </p:spTree>
    <p:extLst>
      <p:ext uri="{BB962C8B-B14F-4D97-AF65-F5344CB8AC3E}">
        <p14:creationId xmlns:p14="http://schemas.microsoft.com/office/powerpoint/2010/main" val="3360686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94F325E1-631E-4FFD-AF35-27D076BB57F2}" type="slidenum">
              <a:rPr lang="en-GB" smtClean="0"/>
              <a:pPr/>
              <a:t>19</a:t>
            </a:fld>
            <a:endParaRPr lang="en-GB" dirty="0"/>
          </a:p>
        </p:txBody>
      </p:sp>
    </p:spTree>
    <p:extLst>
      <p:ext uri="{BB962C8B-B14F-4D97-AF65-F5344CB8AC3E}">
        <p14:creationId xmlns:p14="http://schemas.microsoft.com/office/powerpoint/2010/main" val="880235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94F325E1-631E-4FFD-AF35-27D076BB57F2}" type="slidenum">
              <a:rPr lang="en-GB" smtClean="0"/>
              <a:pPr/>
              <a:t>2</a:t>
            </a:fld>
            <a:endParaRPr lang="en-GB" dirty="0"/>
          </a:p>
        </p:txBody>
      </p:sp>
    </p:spTree>
    <p:extLst>
      <p:ext uri="{BB962C8B-B14F-4D97-AF65-F5344CB8AC3E}">
        <p14:creationId xmlns:p14="http://schemas.microsoft.com/office/powerpoint/2010/main" val="21756263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94F325E1-631E-4FFD-AF35-27D076BB57F2}" type="slidenum">
              <a:rPr lang="en-GB" smtClean="0"/>
              <a:pPr/>
              <a:t>20</a:t>
            </a:fld>
            <a:endParaRPr lang="en-GB" dirty="0"/>
          </a:p>
        </p:txBody>
      </p:sp>
    </p:spTree>
    <p:extLst>
      <p:ext uri="{BB962C8B-B14F-4D97-AF65-F5344CB8AC3E}">
        <p14:creationId xmlns:p14="http://schemas.microsoft.com/office/powerpoint/2010/main" val="26859995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defRPr/>
            </a:pPr>
            <a:endParaRPr lang="de-AT" b="0" dirty="0" smtClean="0"/>
          </a:p>
          <a:p>
            <a:r>
              <a:rPr lang="de-AT" b="0" dirty="0" smtClean="0"/>
              <a:t>Im Verfahren C-375/16 hatte ein Kfz-Händler von einem anderen Unternehmer (einem Internethändler, der insoweit über kein Geschäftslokal im üblichen Sinn verfügte) PKWs erworben. In den betreffenden Rechnungen war eine Anschrift angegeben, an welcher der liefernde Unternehmer zwar Räumlichkeiten angemietet hatte, die aber nicht geeignet waren, um dort geschäftliche Aktivitäten zu entfalten. </a:t>
            </a:r>
          </a:p>
          <a:p>
            <a:r>
              <a:rPr lang="de-AT" b="0" dirty="0" smtClean="0"/>
              <a:t>Das Verfahren C-374/16 betrifft ebenfalls einen Kfz-Händler, der von einem anderen Unternehmen Fahrzeuge erwarb. Unter der in den Rechnungen angegebenen Anschrift befand sich zwar der statuarische Sitz des liefernden Unternehmers; es handelte sich hierbei jedoch um einen „Briefkastensitz“, unter dem er lediglich postalisch erreichbar war und wo keine geschäftlichen Aktivitäten stattgefunden haben. </a:t>
            </a:r>
            <a:endParaRPr lang="de-AT" b="0" dirty="0"/>
          </a:p>
        </p:txBody>
      </p:sp>
      <p:sp>
        <p:nvSpPr>
          <p:cNvPr id="4" name="Foliennummernplatzhalter 3"/>
          <p:cNvSpPr>
            <a:spLocks noGrp="1"/>
          </p:cNvSpPr>
          <p:nvPr>
            <p:ph type="sldNum" sz="quarter" idx="10"/>
          </p:nvPr>
        </p:nvSpPr>
        <p:spPr/>
        <p:txBody>
          <a:bodyPr/>
          <a:lstStyle/>
          <a:p>
            <a:fld id="{94F325E1-631E-4FFD-AF35-27D076BB57F2}" type="slidenum">
              <a:rPr lang="en-GB" smtClean="0"/>
              <a:pPr/>
              <a:t>21</a:t>
            </a:fld>
            <a:endParaRPr lang="en-GB" dirty="0"/>
          </a:p>
        </p:txBody>
      </p:sp>
    </p:spTree>
    <p:extLst>
      <p:ext uri="{BB962C8B-B14F-4D97-AF65-F5344CB8AC3E}">
        <p14:creationId xmlns:p14="http://schemas.microsoft.com/office/powerpoint/2010/main" val="28866167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endParaRPr lang="de-AT" b="0" dirty="0" smtClean="0"/>
          </a:p>
          <a:p>
            <a:endParaRPr lang="de-AT" b="0" dirty="0"/>
          </a:p>
        </p:txBody>
      </p:sp>
      <p:sp>
        <p:nvSpPr>
          <p:cNvPr id="4" name="Foliennummernplatzhalter 3"/>
          <p:cNvSpPr>
            <a:spLocks noGrp="1"/>
          </p:cNvSpPr>
          <p:nvPr>
            <p:ph type="sldNum" sz="quarter" idx="10"/>
          </p:nvPr>
        </p:nvSpPr>
        <p:spPr/>
        <p:txBody>
          <a:bodyPr/>
          <a:lstStyle/>
          <a:p>
            <a:fld id="{94F325E1-631E-4FFD-AF35-27D076BB57F2}" type="slidenum">
              <a:rPr lang="en-GB" smtClean="0"/>
              <a:pPr/>
              <a:t>22</a:t>
            </a:fld>
            <a:endParaRPr lang="en-GB" dirty="0"/>
          </a:p>
        </p:txBody>
      </p:sp>
    </p:spTree>
    <p:extLst>
      <p:ext uri="{BB962C8B-B14F-4D97-AF65-F5344CB8AC3E}">
        <p14:creationId xmlns:p14="http://schemas.microsoft.com/office/powerpoint/2010/main" val="11976645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Bef>
                <a:spcPct val="20000"/>
              </a:spcBef>
              <a:defRPr/>
            </a:pPr>
            <a:r>
              <a:rPr lang="de-AT" altLang="de-DE" sz="1200" b="0" u="sng" kern="0" dirty="0" smtClean="0">
                <a:solidFill>
                  <a:srgbClr val="786860"/>
                </a:solidFill>
                <a:latin typeface="Trebuchet MS"/>
              </a:rPr>
              <a:t>VwGH Entscheidung vom 23.12.2015, 2012/13/0007</a:t>
            </a:r>
          </a:p>
          <a:p>
            <a:pPr>
              <a:spcBef>
                <a:spcPct val="20000"/>
              </a:spcBef>
              <a:defRPr/>
            </a:pPr>
            <a:r>
              <a:rPr lang="de-AT" altLang="de-DE" sz="1200" b="0" kern="0" dirty="0" smtClean="0">
                <a:solidFill>
                  <a:srgbClr val="786860"/>
                </a:solidFill>
                <a:latin typeface="Trebuchet MS"/>
              </a:rPr>
              <a:t>Erforderlich ist, dass der auf den Rechnungen aufscheinende Leistungserbringer die Leistung tatsächlich erbracht hat und mit der in der Rechnung angegebenen Anschrift für umsatzsteuerrechtliche Zwecke greifbar ist. </a:t>
            </a:r>
          </a:p>
          <a:p>
            <a:pPr>
              <a:defRPr/>
            </a:pPr>
            <a:endParaRPr lang="de-AT" b="0" dirty="0" smtClean="0"/>
          </a:p>
          <a:p>
            <a:endParaRPr lang="de-AT" b="0" dirty="0"/>
          </a:p>
        </p:txBody>
      </p:sp>
      <p:sp>
        <p:nvSpPr>
          <p:cNvPr id="4" name="Foliennummernplatzhalter 3"/>
          <p:cNvSpPr>
            <a:spLocks noGrp="1"/>
          </p:cNvSpPr>
          <p:nvPr>
            <p:ph type="sldNum" sz="quarter" idx="10"/>
          </p:nvPr>
        </p:nvSpPr>
        <p:spPr/>
        <p:txBody>
          <a:bodyPr/>
          <a:lstStyle/>
          <a:p>
            <a:fld id="{94F325E1-631E-4FFD-AF35-27D076BB57F2}" type="slidenum">
              <a:rPr lang="en-GB" smtClean="0"/>
              <a:pPr/>
              <a:t>23</a:t>
            </a:fld>
            <a:endParaRPr lang="en-GB" dirty="0"/>
          </a:p>
        </p:txBody>
      </p:sp>
    </p:spTree>
    <p:extLst>
      <p:ext uri="{BB962C8B-B14F-4D97-AF65-F5344CB8AC3E}">
        <p14:creationId xmlns:p14="http://schemas.microsoft.com/office/powerpoint/2010/main" val="31427938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0" dirty="0" smtClean="0"/>
              <a:t>Hinweis:</a:t>
            </a:r>
          </a:p>
          <a:p>
            <a:r>
              <a:rPr lang="de-AT" b="0" dirty="0" smtClean="0"/>
              <a:t>Wird bei einer Steuerprüfung festgestellt, dass entgegen dem Gesetz aufgrund einer mangelhaften Rechnung ein Vorsteuerabzug geltend gemacht worden ist, so wird dies von der Finanzverwaltung dann nicht beanstandet, wenn innerhalb einer angemessenen Frist (in der Regel 1 Monat) die Rechnung berichtigt wird. </a:t>
            </a:r>
            <a:endParaRPr lang="de-AT" b="0" dirty="0"/>
          </a:p>
        </p:txBody>
      </p:sp>
      <p:sp>
        <p:nvSpPr>
          <p:cNvPr id="4" name="Foliennummernplatzhalter 3"/>
          <p:cNvSpPr>
            <a:spLocks noGrp="1"/>
          </p:cNvSpPr>
          <p:nvPr>
            <p:ph type="sldNum" sz="quarter" idx="10"/>
          </p:nvPr>
        </p:nvSpPr>
        <p:spPr/>
        <p:txBody>
          <a:bodyPr/>
          <a:lstStyle/>
          <a:p>
            <a:fld id="{94F325E1-631E-4FFD-AF35-27D076BB57F2}" type="slidenum">
              <a:rPr lang="en-GB" smtClean="0"/>
              <a:pPr/>
              <a:t>24</a:t>
            </a:fld>
            <a:endParaRPr lang="en-GB" dirty="0"/>
          </a:p>
        </p:txBody>
      </p:sp>
    </p:spTree>
    <p:extLst>
      <p:ext uri="{BB962C8B-B14F-4D97-AF65-F5344CB8AC3E}">
        <p14:creationId xmlns:p14="http://schemas.microsoft.com/office/powerpoint/2010/main" val="20533935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0" dirty="0" smtClean="0"/>
              <a:t>Mitgliedsstaaten können zwar Sanktionen für den Fall der Nichterfüllung der formellen Bedingungen für die Ausübung des Vorsteuerabzugsrechts vorsehen, die Versagung des Vorsteuerabzugs für das Jahr der Rechnungsausstellung kann aber nicht als eine solche Sanktion in Betracht kommen. </a:t>
            </a:r>
          </a:p>
          <a:p>
            <a:endParaRPr lang="de-AT" dirty="0"/>
          </a:p>
        </p:txBody>
      </p:sp>
      <p:sp>
        <p:nvSpPr>
          <p:cNvPr id="4" name="Foliennummernplatzhalter 3"/>
          <p:cNvSpPr>
            <a:spLocks noGrp="1"/>
          </p:cNvSpPr>
          <p:nvPr>
            <p:ph type="sldNum" sz="quarter" idx="10"/>
          </p:nvPr>
        </p:nvSpPr>
        <p:spPr/>
        <p:txBody>
          <a:bodyPr/>
          <a:lstStyle/>
          <a:p>
            <a:fld id="{94F325E1-631E-4FFD-AF35-27D076BB57F2}" type="slidenum">
              <a:rPr lang="en-GB" smtClean="0"/>
              <a:pPr/>
              <a:t>25</a:t>
            </a:fld>
            <a:endParaRPr lang="en-GB" dirty="0"/>
          </a:p>
        </p:txBody>
      </p:sp>
    </p:spTree>
    <p:extLst>
      <p:ext uri="{BB962C8B-B14F-4D97-AF65-F5344CB8AC3E}">
        <p14:creationId xmlns:p14="http://schemas.microsoft.com/office/powerpoint/2010/main" val="39336802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0" dirty="0" smtClean="0"/>
              <a:t>Die Steuerbehörde hielt jedoch an der Versagung des Vorsteuerabzugs aufgrund der Unvollständigkeit der in Rede stehenden Rechnungen fest, da ihres Erachtens das Fehlen der gesetzlich vorgesehenen Form nicht durch die Anfügung von Beilagen mit den fehlenden Angaben geheilt werden könne.</a:t>
            </a:r>
            <a:endParaRPr lang="de-AT" b="0" dirty="0"/>
          </a:p>
        </p:txBody>
      </p:sp>
      <p:sp>
        <p:nvSpPr>
          <p:cNvPr id="4" name="Foliennummernplatzhalter 3"/>
          <p:cNvSpPr>
            <a:spLocks noGrp="1"/>
          </p:cNvSpPr>
          <p:nvPr>
            <p:ph type="sldNum" sz="quarter" idx="10"/>
          </p:nvPr>
        </p:nvSpPr>
        <p:spPr/>
        <p:txBody>
          <a:bodyPr/>
          <a:lstStyle/>
          <a:p>
            <a:fld id="{94F325E1-631E-4FFD-AF35-27D076BB57F2}" type="slidenum">
              <a:rPr lang="en-GB" smtClean="0"/>
              <a:pPr/>
              <a:t>26</a:t>
            </a:fld>
            <a:endParaRPr lang="en-GB" dirty="0"/>
          </a:p>
        </p:txBody>
      </p:sp>
    </p:spTree>
    <p:extLst>
      <p:ext uri="{BB962C8B-B14F-4D97-AF65-F5344CB8AC3E}">
        <p14:creationId xmlns:p14="http://schemas.microsoft.com/office/powerpoint/2010/main" val="29992459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94F325E1-631E-4FFD-AF35-27D076BB57F2}" type="slidenum">
              <a:rPr lang="en-GB" smtClean="0"/>
              <a:pPr/>
              <a:t>27</a:t>
            </a:fld>
            <a:endParaRPr lang="en-GB" dirty="0"/>
          </a:p>
        </p:txBody>
      </p:sp>
    </p:spTree>
    <p:extLst>
      <p:ext uri="{BB962C8B-B14F-4D97-AF65-F5344CB8AC3E}">
        <p14:creationId xmlns:p14="http://schemas.microsoft.com/office/powerpoint/2010/main" val="24952281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94F325E1-631E-4FFD-AF35-27D076BB57F2}" type="slidenum">
              <a:rPr lang="en-GB" smtClean="0"/>
              <a:pPr/>
              <a:t>28</a:t>
            </a:fld>
            <a:endParaRPr lang="en-GB" dirty="0"/>
          </a:p>
        </p:txBody>
      </p:sp>
    </p:spTree>
    <p:extLst>
      <p:ext uri="{BB962C8B-B14F-4D97-AF65-F5344CB8AC3E}">
        <p14:creationId xmlns:p14="http://schemas.microsoft.com/office/powerpoint/2010/main" val="4412392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94F325E1-631E-4FFD-AF35-27D076BB57F2}" type="slidenum">
              <a:rPr lang="en-GB" smtClean="0"/>
              <a:pPr/>
              <a:t>29</a:t>
            </a:fld>
            <a:endParaRPr lang="en-GB" dirty="0"/>
          </a:p>
        </p:txBody>
      </p:sp>
    </p:spTree>
    <p:extLst>
      <p:ext uri="{BB962C8B-B14F-4D97-AF65-F5344CB8AC3E}">
        <p14:creationId xmlns:p14="http://schemas.microsoft.com/office/powerpoint/2010/main" val="2423501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94F325E1-631E-4FFD-AF35-27D076BB57F2}" type="slidenum">
              <a:rPr lang="en-GB" smtClean="0"/>
              <a:pPr/>
              <a:t>3</a:t>
            </a:fld>
            <a:endParaRPr lang="en-GB" dirty="0"/>
          </a:p>
        </p:txBody>
      </p:sp>
    </p:spTree>
    <p:extLst>
      <p:ext uri="{BB962C8B-B14F-4D97-AF65-F5344CB8AC3E}">
        <p14:creationId xmlns:p14="http://schemas.microsoft.com/office/powerpoint/2010/main" val="13168479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94F325E1-631E-4FFD-AF35-27D076BB57F2}" type="slidenum">
              <a:rPr lang="en-GB" smtClean="0"/>
              <a:pPr/>
              <a:t>30</a:t>
            </a:fld>
            <a:endParaRPr lang="en-GB" dirty="0"/>
          </a:p>
        </p:txBody>
      </p:sp>
    </p:spTree>
    <p:extLst>
      <p:ext uri="{BB962C8B-B14F-4D97-AF65-F5344CB8AC3E}">
        <p14:creationId xmlns:p14="http://schemas.microsoft.com/office/powerpoint/2010/main" val="41867905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94F325E1-631E-4FFD-AF35-27D076BB57F2}" type="slidenum">
              <a:rPr lang="en-GB" smtClean="0"/>
              <a:pPr/>
              <a:t>31</a:t>
            </a:fld>
            <a:endParaRPr lang="en-GB" dirty="0"/>
          </a:p>
        </p:txBody>
      </p:sp>
    </p:spTree>
    <p:extLst>
      <p:ext uri="{BB962C8B-B14F-4D97-AF65-F5344CB8AC3E}">
        <p14:creationId xmlns:p14="http://schemas.microsoft.com/office/powerpoint/2010/main" val="5369570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94F325E1-631E-4FFD-AF35-27D076BB57F2}" type="slidenum">
              <a:rPr lang="en-GB" smtClean="0"/>
              <a:pPr/>
              <a:t>32</a:t>
            </a:fld>
            <a:endParaRPr lang="en-GB" dirty="0"/>
          </a:p>
        </p:txBody>
      </p:sp>
    </p:spTree>
    <p:extLst>
      <p:ext uri="{BB962C8B-B14F-4D97-AF65-F5344CB8AC3E}">
        <p14:creationId xmlns:p14="http://schemas.microsoft.com/office/powerpoint/2010/main" val="21310586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94F325E1-631E-4FFD-AF35-27D076BB57F2}" type="slidenum">
              <a:rPr lang="en-GB" smtClean="0"/>
              <a:pPr/>
              <a:t>33</a:t>
            </a:fld>
            <a:endParaRPr lang="en-GB" dirty="0"/>
          </a:p>
        </p:txBody>
      </p:sp>
    </p:spTree>
    <p:extLst>
      <p:ext uri="{BB962C8B-B14F-4D97-AF65-F5344CB8AC3E}">
        <p14:creationId xmlns:p14="http://schemas.microsoft.com/office/powerpoint/2010/main" val="9959734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94F325E1-631E-4FFD-AF35-27D076BB57F2}" type="slidenum">
              <a:rPr lang="en-GB" smtClean="0"/>
              <a:pPr/>
              <a:t>34</a:t>
            </a:fld>
            <a:endParaRPr lang="en-GB" dirty="0"/>
          </a:p>
        </p:txBody>
      </p:sp>
    </p:spTree>
    <p:extLst>
      <p:ext uri="{BB962C8B-B14F-4D97-AF65-F5344CB8AC3E}">
        <p14:creationId xmlns:p14="http://schemas.microsoft.com/office/powerpoint/2010/main" val="16444267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94F325E1-631E-4FFD-AF35-27D076BB57F2}" type="slidenum">
              <a:rPr lang="en-GB" smtClean="0"/>
              <a:pPr/>
              <a:t>35</a:t>
            </a:fld>
            <a:endParaRPr lang="en-GB" dirty="0"/>
          </a:p>
        </p:txBody>
      </p:sp>
    </p:spTree>
    <p:extLst>
      <p:ext uri="{BB962C8B-B14F-4D97-AF65-F5344CB8AC3E}">
        <p14:creationId xmlns:p14="http://schemas.microsoft.com/office/powerpoint/2010/main" val="2875842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altLang="de-DE" b="0" dirty="0" smtClean="0"/>
              <a:t>MIAS soll es den Wirtschaftsbeteiligten ermöglichen, die Bestätigung der UID-Nummer ihrer Geschäftspartner zu erlangen, und den nationalen Steuerbehörden, die innergemeinschaftlichen Umsätze zu kontrollieren und eventuelle Unregelmäßigkeiten aufzuspüren. </a:t>
            </a:r>
          </a:p>
          <a:p>
            <a:pPr marL="0" marR="0" lvl="0" indent="0" algn="l" defTabSz="914112" rtl="0" eaLnBrk="1" fontAlgn="auto" latinLnBrk="0" hangingPunct="1">
              <a:lnSpc>
                <a:spcPct val="100000"/>
              </a:lnSpc>
              <a:spcBef>
                <a:spcPts val="0"/>
              </a:spcBef>
              <a:spcAft>
                <a:spcPts val="0"/>
              </a:spcAft>
              <a:buClrTx/>
              <a:buSzTx/>
              <a:buFontTx/>
              <a:buNone/>
              <a:tabLst/>
              <a:defRPr/>
            </a:pPr>
            <a:r>
              <a:rPr lang="de-AT" altLang="de-DE" b="0" dirty="0" smtClean="0"/>
              <a:t>Im Gegensatz zur Rechtlage in Spanien gibt es in Österreich keine separate umsatzsteuerliche Registrierung für lokale und innergemeinschaftliche Lieferungen. Ebenso wird die UID-Nummer automatisch in das MIAS aufgenommen.</a:t>
            </a:r>
            <a:endParaRPr lang="de-AT" b="0" dirty="0" smtClean="0"/>
          </a:p>
          <a:p>
            <a:endParaRPr lang="de-AT" b="0" dirty="0"/>
          </a:p>
        </p:txBody>
      </p:sp>
      <p:sp>
        <p:nvSpPr>
          <p:cNvPr id="4" name="Foliennummernplatzhalter 3"/>
          <p:cNvSpPr>
            <a:spLocks noGrp="1"/>
          </p:cNvSpPr>
          <p:nvPr>
            <p:ph type="sldNum" sz="quarter" idx="10"/>
          </p:nvPr>
        </p:nvSpPr>
        <p:spPr/>
        <p:txBody>
          <a:bodyPr/>
          <a:lstStyle/>
          <a:p>
            <a:fld id="{94F325E1-631E-4FFD-AF35-27D076BB57F2}" type="slidenum">
              <a:rPr lang="en-GB" smtClean="0"/>
              <a:pPr/>
              <a:t>36</a:t>
            </a:fld>
            <a:endParaRPr lang="en-GB" dirty="0"/>
          </a:p>
        </p:txBody>
      </p:sp>
    </p:spTree>
    <p:extLst>
      <p:ext uri="{BB962C8B-B14F-4D97-AF65-F5344CB8AC3E}">
        <p14:creationId xmlns:p14="http://schemas.microsoft.com/office/powerpoint/2010/main" val="39163449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94F325E1-631E-4FFD-AF35-27D076BB57F2}" type="slidenum">
              <a:rPr lang="en-GB" smtClean="0"/>
              <a:pPr/>
              <a:t>37</a:t>
            </a:fld>
            <a:endParaRPr lang="en-GB" dirty="0"/>
          </a:p>
        </p:txBody>
      </p:sp>
    </p:spTree>
    <p:extLst>
      <p:ext uri="{BB962C8B-B14F-4D97-AF65-F5344CB8AC3E}">
        <p14:creationId xmlns:p14="http://schemas.microsoft.com/office/powerpoint/2010/main" val="2741935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AT" b="0" dirty="0" smtClean="0"/>
              <a:t>Erneut entscheidet der EuGH unternehmerfreundlich und hält fest, dass die Steuerverwaltung bei Erfüllung der materiellen Voraussetzungen die Steuerfreiheit einer innergemeinschaftlichen Verbringung nicht verwehrt werden kann, wenn ein formeller Mangel und keiner der beiden folgend genannten Fälle (Ausnahmen) vorliegt. </a:t>
            </a:r>
          </a:p>
          <a:p>
            <a:pPr marL="171450" indent="-171450">
              <a:buFont typeface="Arial" panose="020B0604020202020204" pitchFamily="34" charset="0"/>
              <a:buChar char="•"/>
            </a:pPr>
            <a:r>
              <a:rPr lang="de-AT" b="0" dirty="0" smtClean="0"/>
              <a:t>Nichtsdestotrotz hat sich der Unternehmer in Spanien für umsatzsteuerliche Zwecke zu registrieren und den innergemeinschaftlichen Erwerb zu melden. Auch der lokale Verkauf muss in Spanien gemeldet </a:t>
            </a:r>
            <a:r>
              <a:rPr lang="de-AT" b="0" dirty="0" smtClean="0"/>
              <a:t>werden</a:t>
            </a:r>
          </a:p>
          <a:p>
            <a:pPr marL="171450" indent="-171450">
              <a:buFont typeface="Arial" panose="020B0604020202020204" pitchFamily="34" charset="0"/>
              <a:buChar char="•"/>
            </a:pPr>
            <a:endParaRPr lang="de-AT" b="0" dirty="0" smtClean="0"/>
          </a:p>
          <a:p>
            <a:pPr marL="0" indent="0">
              <a:buFont typeface="Arial" panose="020B0604020202020204" pitchFamily="34" charset="0"/>
              <a:buNone/>
            </a:pPr>
            <a:r>
              <a:rPr lang="de-AT" b="1" dirty="0" smtClean="0"/>
              <a:t>Fazit:</a:t>
            </a:r>
          </a:p>
          <a:p>
            <a:pPr marL="171450" indent="-171450">
              <a:buFont typeface="Arial" panose="020B0604020202020204" pitchFamily="34" charset="0"/>
              <a:buChar char="•"/>
            </a:pPr>
            <a:r>
              <a:rPr lang="de-AT" b="0" dirty="0" smtClean="0"/>
              <a:t>Grundsätzlich</a:t>
            </a:r>
            <a:r>
              <a:rPr lang="de-AT" b="0" baseline="0" dirty="0" smtClean="0"/>
              <a:t> freie Beweiswürdigung</a:t>
            </a:r>
          </a:p>
          <a:p>
            <a:pPr marL="171450" indent="-171450">
              <a:buFont typeface="Arial" panose="020B0604020202020204" pitchFamily="34" charset="0"/>
              <a:buChar char="•"/>
            </a:pPr>
            <a:r>
              <a:rPr lang="de-AT" b="0" baseline="0" dirty="0" smtClean="0"/>
              <a:t>Beweise können auch nachträglich vorgelegt werden</a:t>
            </a:r>
            <a:endParaRPr lang="de-AT" b="0" dirty="0" smtClean="0"/>
          </a:p>
        </p:txBody>
      </p:sp>
      <p:sp>
        <p:nvSpPr>
          <p:cNvPr id="4" name="Foliennummernplatzhalter 3"/>
          <p:cNvSpPr>
            <a:spLocks noGrp="1"/>
          </p:cNvSpPr>
          <p:nvPr>
            <p:ph type="sldNum" sz="quarter" idx="10"/>
          </p:nvPr>
        </p:nvSpPr>
        <p:spPr/>
        <p:txBody>
          <a:bodyPr/>
          <a:lstStyle/>
          <a:p>
            <a:fld id="{94F325E1-631E-4FFD-AF35-27D076BB57F2}" type="slidenum">
              <a:rPr lang="en-GB" smtClean="0"/>
              <a:pPr/>
              <a:t>38</a:t>
            </a:fld>
            <a:endParaRPr lang="en-GB" dirty="0"/>
          </a:p>
        </p:txBody>
      </p:sp>
    </p:spTree>
    <p:extLst>
      <p:ext uri="{BB962C8B-B14F-4D97-AF65-F5344CB8AC3E}">
        <p14:creationId xmlns:p14="http://schemas.microsoft.com/office/powerpoint/2010/main" val="41911277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94F325E1-631E-4FFD-AF35-27D076BB57F2}" type="slidenum">
              <a:rPr lang="en-GB" smtClean="0"/>
              <a:pPr/>
              <a:t>39</a:t>
            </a:fld>
            <a:endParaRPr lang="en-GB" dirty="0"/>
          </a:p>
        </p:txBody>
      </p:sp>
    </p:spTree>
    <p:extLst>
      <p:ext uri="{BB962C8B-B14F-4D97-AF65-F5344CB8AC3E}">
        <p14:creationId xmlns:p14="http://schemas.microsoft.com/office/powerpoint/2010/main" val="3449129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lienbildplatzhalter 1"/>
          <p:cNvSpPr>
            <a:spLocks noGrp="1" noRot="1" noChangeAspect="1" noTextEdit="1"/>
          </p:cNvSpPr>
          <p:nvPr>
            <p:ph type="sldImg"/>
          </p:nvPr>
        </p:nvSpPr>
        <p:spPr>
          <a:xfrm>
            <a:off x="-57150" y="642938"/>
            <a:ext cx="6616700" cy="3722687"/>
          </a:xfrm>
          <a:ln/>
        </p:spPr>
      </p:sp>
      <p:sp>
        <p:nvSpPr>
          <p:cNvPr id="4301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AT" altLang="de-DE" b="0" dirty="0" smtClean="0"/>
              <a:t>Organ kann jede juristische</a:t>
            </a:r>
            <a:r>
              <a:rPr lang="de-AT" altLang="de-DE" b="0" baseline="0" dirty="0" smtClean="0"/>
              <a:t> Person sein. </a:t>
            </a:r>
            <a:r>
              <a:rPr lang="de-AT" altLang="de-DE" b="0" baseline="0" dirty="0" err="1" smtClean="0"/>
              <a:t>Gem</a:t>
            </a:r>
            <a:r>
              <a:rPr lang="de-AT" altLang="de-DE" b="0" baseline="0" dirty="0" smtClean="0"/>
              <a:t> EuGH auch Personalgesellschaften. OT muss Unternehmer sein.</a:t>
            </a:r>
          </a:p>
          <a:p>
            <a:r>
              <a:rPr lang="de-AT" altLang="de-DE" b="0" baseline="0" dirty="0" smtClean="0"/>
              <a:t>Organträger kann jeder Unternehmer sein.</a:t>
            </a:r>
          </a:p>
          <a:p>
            <a:r>
              <a:rPr lang="de-AT" altLang="de-DE" b="0" baseline="0" dirty="0" smtClean="0"/>
              <a:t>Organschaft ist von Amts wegen festzustellen, Kein Wahlrecht. Ein vorgelagertes Feststellungsverfahren ist nicht vorgehen.</a:t>
            </a:r>
          </a:p>
          <a:p>
            <a:endParaRPr lang="de-AT" altLang="de-DE" dirty="0" smtClean="0"/>
          </a:p>
        </p:txBody>
      </p:sp>
      <p:sp>
        <p:nvSpPr>
          <p:cNvPr id="43012" name="Datumsplatzhalter 4"/>
          <p:cNvSpPr>
            <a:spLocks noGrp="1"/>
          </p:cNvSpPr>
          <p:nvPr>
            <p:ph type="dt" sz="quarter" idx="4294967295"/>
          </p:nvPr>
        </p:nvSpPr>
        <p:spPr bwMode="auto">
          <a:xfrm>
            <a:off x="3849688" y="0"/>
            <a:ext cx="2946400"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bg1"/>
                </a:solidFill>
                <a:latin typeface="Trebuchet MS" panose="020B0603020202020204" pitchFamily="34" charset="0"/>
              </a:defRPr>
            </a:lvl1pPr>
            <a:lvl2pPr marL="742950" indent="-285750">
              <a:defRPr sz="1400" b="1">
                <a:solidFill>
                  <a:schemeClr val="bg1"/>
                </a:solidFill>
                <a:latin typeface="Trebuchet MS" panose="020B0603020202020204" pitchFamily="34" charset="0"/>
              </a:defRPr>
            </a:lvl2pPr>
            <a:lvl3pPr marL="1143000" indent="-228600">
              <a:defRPr sz="1400" b="1">
                <a:solidFill>
                  <a:schemeClr val="bg1"/>
                </a:solidFill>
                <a:latin typeface="Trebuchet MS" panose="020B0603020202020204" pitchFamily="34" charset="0"/>
              </a:defRPr>
            </a:lvl3pPr>
            <a:lvl4pPr marL="1600200" indent="-228600">
              <a:defRPr sz="1400" b="1">
                <a:solidFill>
                  <a:schemeClr val="bg1"/>
                </a:solidFill>
                <a:latin typeface="Trebuchet MS" panose="020B0603020202020204" pitchFamily="34" charset="0"/>
              </a:defRPr>
            </a:lvl4pPr>
            <a:lvl5pPr marL="2057400" indent="-228600">
              <a:defRPr sz="1400" b="1">
                <a:solidFill>
                  <a:schemeClr val="bg1"/>
                </a:solidFill>
                <a:latin typeface="Trebuchet MS" panose="020B0603020202020204" pitchFamily="34" charset="0"/>
              </a:defRPr>
            </a:lvl5pPr>
            <a:lvl6pPr marL="2514600" indent="-228600" eaLnBrk="0" fontAlgn="base" hangingPunct="0">
              <a:spcBef>
                <a:spcPct val="0"/>
              </a:spcBef>
              <a:spcAft>
                <a:spcPct val="0"/>
              </a:spcAft>
              <a:defRPr sz="1400" b="1">
                <a:solidFill>
                  <a:schemeClr val="bg1"/>
                </a:solidFill>
                <a:latin typeface="Trebuchet MS" panose="020B0603020202020204" pitchFamily="34" charset="0"/>
              </a:defRPr>
            </a:lvl6pPr>
            <a:lvl7pPr marL="2971800" indent="-228600" eaLnBrk="0" fontAlgn="base" hangingPunct="0">
              <a:spcBef>
                <a:spcPct val="0"/>
              </a:spcBef>
              <a:spcAft>
                <a:spcPct val="0"/>
              </a:spcAft>
              <a:defRPr sz="1400" b="1">
                <a:solidFill>
                  <a:schemeClr val="bg1"/>
                </a:solidFill>
                <a:latin typeface="Trebuchet MS" panose="020B0603020202020204" pitchFamily="34" charset="0"/>
              </a:defRPr>
            </a:lvl7pPr>
            <a:lvl8pPr marL="3429000" indent="-228600" eaLnBrk="0" fontAlgn="base" hangingPunct="0">
              <a:spcBef>
                <a:spcPct val="0"/>
              </a:spcBef>
              <a:spcAft>
                <a:spcPct val="0"/>
              </a:spcAft>
              <a:defRPr sz="1400" b="1">
                <a:solidFill>
                  <a:schemeClr val="bg1"/>
                </a:solidFill>
                <a:latin typeface="Trebuchet MS" panose="020B0603020202020204" pitchFamily="34" charset="0"/>
              </a:defRPr>
            </a:lvl8pPr>
            <a:lvl9pPr marL="3886200" indent="-228600" eaLnBrk="0" fontAlgn="base" hangingPunct="0">
              <a:spcBef>
                <a:spcPct val="0"/>
              </a:spcBef>
              <a:spcAft>
                <a:spcPct val="0"/>
              </a:spcAft>
              <a:defRPr sz="1400" b="1">
                <a:solidFill>
                  <a:schemeClr val="bg1"/>
                </a:solidFill>
                <a:latin typeface="Trebuchet MS" panose="020B0603020202020204" pitchFamily="34" charset="0"/>
              </a:defRPr>
            </a:lvl9pPr>
          </a:lstStyle>
          <a:p>
            <a:r>
              <a:rPr lang="de-DE" altLang="de-DE"/>
              <a:t>19.10.2016</a:t>
            </a:r>
            <a:endParaRPr lang="en-US" altLang="de-DE"/>
          </a:p>
        </p:txBody>
      </p:sp>
      <p:sp>
        <p:nvSpPr>
          <p:cNvPr id="43013" name="Fußzeilenplatzhalt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bg1"/>
                </a:solidFill>
                <a:latin typeface="Trebuchet MS" panose="020B0603020202020204" pitchFamily="34" charset="0"/>
              </a:defRPr>
            </a:lvl1pPr>
            <a:lvl2pPr marL="742950" indent="-285750">
              <a:defRPr sz="1400" b="1">
                <a:solidFill>
                  <a:schemeClr val="bg1"/>
                </a:solidFill>
                <a:latin typeface="Trebuchet MS" panose="020B0603020202020204" pitchFamily="34" charset="0"/>
              </a:defRPr>
            </a:lvl2pPr>
            <a:lvl3pPr marL="1143000" indent="-228600">
              <a:defRPr sz="1400" b="1">
                <a:solidFill>
                  <a:schemeClr val="bg1"/>
                </a:solidFill>
                <a:latin typeface="Trebuchet MS" panose="020B0603020202020204" pitchFamily="34" charset="0"/>
              </a:defRPr>
            </a:lvl3pPr>
            <a:lvl4pPr marL="1600200" indent="-228600">
              <a:defRPr sz="1400" b="1">
                <a:solidFill>
                  <a:schemeClr val="bg1"/>
                </a:solidFill>
                <a:latin typeface="Trebuchet MS" panose="020B0603020202020204" pitchFamily="34" charset="0"/>
              </a:defRPr>
            </a:lvl4pPr>
            <a:lvl5pPr marL="2057400" indent="-228600">
              <a:defRPr sz="1400" b="1">
                <a:solidFill>
                  <a:schemeClr val="bg1"/>
                </a:solidFill>
                <a:latin typeface="Trebuchet MS" panose="020B0603020202020204" pitchFamily="34" charset="0"/>
              </a:defRPr>
            </a:lvl5pPr>
            <a:lvl6pPr marL="2514600" indent="-228600" eaLnBrk="0" fontAlgn="base" hangingPunct="0">
              <a:spcBef>
                <a:spcPct val="0"/>
              </a:spcBef>
              <a:spcAft>
                <a:spcPct val="0"/>
              </a:spcAft>
              <a:defRPr sz="1400" b="1">
                <a:solidFill>
                  <a:schemeClr val="bg1"/>
                </a:solidFill>
                <a:latin typeface="Trebuchet MS" panose="020B0603020202020204" pitchFamily="34" charset="0"/>
              </a:defRPr>
            </a:lvl6pPr>
            <a:lvl7pPr marL="2971800" indent="-228600" eaLnBrk="0" fontAlgn="base" hangingPunct="0">
              <a:spcBef>
                <a:spcPct val="0"/>
              </a:spcBef>
              <a:spcAft>
                <a:spcPct val="0"/>
              </a:spcAft>
              <a:defRPr sz="1400" b="1">
                <a:solidFill>
                  <a:schemeClr val="bg1"/>
                </a:solidFill>
                <a:latin typeface="Trebuchet MS" panose="020B0603020202020204" pitchFamily="34" charset="0"/>
              </a:defRPr>
            </a:lvl7pPr>
            <a:lvl8pPr marL="3429000" indent="-228600" eaLnBrk="0" fontAlgn="base" hangingPunct="0">
              <a:spcBef>
                <a:spcPct val="0"/>
              </a:spcBef>
              <a:spcAft>
                <a:spcPct val="0"/>
              </a:spcAft>
              <a:defRPr sz="1400" b="1">
                <a:solidFill>
                  <a:schemeClr val="bg1"/>
                </a:solidFill>
                <a:latin typeface="Trebuchet MS" panose="020B0603020202020204" pitchFamily="34" charset="0"/>
              </a:defRPr>
            </a:lvl8pPr>
            <a:lvl9pPr marL="3886200" indent="-228600" eaLnBrk="0" fontAlgn="base" hangingPunct="0">
              <a:spcBef>
                <a:spcPct val="0"/>
              </a:spcBef>
              <a:spcAft>
                <a:spcPct val="0"/>
              </a:spcAft>
              <a:defRPr sz="1400" b="1">
                <a:solidFill>
                  <a:schemeClr val="bg1"/>
                </a:solidFill>
                <a:latin typeface="Trebuchet MS" panose="020B0603020202020204" pitchFamily="34" charset="0"/>
              </a:defRPr>
            </a:lvl9pPr>
          </a:lstStyle>
          <a:p>
            <a:r>
              <a:rPr lang="en-US" altLang="de-DE" sz="1200" b="0" smtClean="0">
                <a:solidFill>
                  <a:schemeClr val="tx1"/>
                </a:solidFill>
              </a:rPr>
              <a:t>Grundzüge Umsatzsteuer</a:t>
            </a:r>
          </a:p>
        </p:txBody>
      </p:sp>
      <p:sp>
        <p:nvSpPr>
          <p:cNvPr id="43014" name="Foliennummernplatzhalt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bg1"/>
                </a:solidFill>
                <a:latin typeface="Trebuchet MS" panose="020B0603020202020204" pitchFamily="34" charset="0"/>
              </a:defRPr>
            </a:lvl1pPr>
            <a:lvl2pPr marL="742950" indent="-285750">
              <a:defRPr sz="1400" b="1">
                <a:solidFill>
                  <a:schemeClr val="bg1"/>
                </a:solidFill>
                <a:latin typeface="Trebuchet MS" panose="020B0603020202020204" pitchFamily="34" charset="0"/>
              </a:defRPr>
            </a:lvl2pPr>
            <a:lvl3pPr marL="1143000" indent="-228600">
              <a:defRPr sz="1400" b="1">
                <a:solidFill>
                  <a:schemeClr val="bg1"/>
                </a:solidFill>
                <a:latin typeface="Trebuchet MS" panose="020B0603020202020204" pitchFamily="34" charset="0"/>
              </a:defRPr>
            </a:lvl3pPr>
            <a:lvl4pPr marL="1600200" indent="-228600">
              <a:defRPr sz="1400" b="1">
                <a:solidFill>
                  <a:schemeClr val="bg1"/>
                </a:solidFill>
                <a:latin typeface="Trebuchet MS" panose="020B0603020202020204" pitchFamily="34" charset="0"/>
              </a:defRPr>
            </a:lvl4pPr>
            <a:lvl5pPr marL="2057400" indent="-228600">
              <a:defRPr sz="1400" b="1">
                <a:solidFill>
                  <a:schemeClr val="bg1"/>
                </a:solidFill>
                <a:latin typeface="Trebuchet MS" panose="020B0603020202020204" pitchFamily="34" charset="0"/>
              </a:defRPr>
            </a:lvl5pPr>
            <a:lvl6pPr marL="2514600" indent="-228600" eaLnBrk="0" fontAlgn="base" hangingPunct="0">
              <a:spcBef>
                <a:spcPct val="0"/>
              </a:spcBef>
              <a:spcAft>
                <a:spcPct val="0"/>
              </a:spcAft>
              <a:defRPr sz="1400" b="1">
                <a:solidFill>
                  <a:schemeClr val="bg1"/>
                </a:solidFill>
                <a:latin typeface="Trebuchet MS" panose="020B0603020202020204" pitchFamily="34" charset="0"/>
              </a:defRPr>
            </a:lvl6pPr>
            <a:lvl7pPr marL="2971800" indent="-228600" eaLnBrk="0" fontAlgn="base" hangingPunct="0">
              <a:spcBef>
                <a:spcPct val="0"/>
              </a:spcBef>
              <a:spcAft>
                <a:spcPct val="0"/>
              </a:spcAft>
              <a:defRPr sz="1400" b="1">
                <a:solidFill>
                  <a:schemeClr val="bg1"/>
                </a:solidFill>
                <a:latin typeface="Trebuchet MS" panose="020B0603020202020204" pitchFamily="34" charset="0"/>
              </a:defRPr>
            </a:lvl7pPr>
            <a:lvl8pPr marL="3429000" indent="-228600" eaLnBrk="0" fontAlgn="base" hangingPunct="0">
              <a:spcBef>
                <a:spcPct val="0"/>
              </a:spcBef>
              <a:spcAft>
                <a:spcPct val="0"/>
              </a:spcAft>
              <a:defRPr sz="1400" b="1">
                <a:solidFill>
                  <a:schemeClr val="bg1"/>
                </a:solidFill>
                <a:latin typeface="Trebuchet MS" panose="020B0603020202020204" pitchFamily="34" charset="0"/>
              </a:defRPr>
            </a:lvl8pPr>
            <a:lvl9pPr marL="3886200" indent="-228600" eaLnBrk="0" fontAlgn="base" hangingPunct="0">
              <a:spcBef>
                <a:spcPct val="0"/>
              </a:spcBef>
              <a:spcAft>
                <a:spcPct val="0"/>
              </a:spcAft>
              <a:defRPr sz="1400" b="1">
                <a:solidFill>
                  <a:schemeClr val="bg1"/>
                </a:solidFill>
                <a:latin typeface="Trebuchet MS" panose="020B0603020202020204" pitchFamily="34" charset="0"/>
              </a:defRPr>
            </a:lvl9pPr>
          </a:lstStyle>
          <a:p>
            <a:fld id="{1AA8709E-8670-4E60-871C-D57C57D48538}" type="slidenum">
              <a:rPr lang="en-US" altLang="de-DE" sz="1200" b="0" smtClean="0">
                <a:solidFill>
                  <a:schemeClr val="tx1"/>
                </a:solidFill>
              </a:rPr>
              <a:pPr/>
              <a:t>4</a:t>
            </a:fld>
            <a:endParaRPr lang="en-US" altLang="de-DE" sz="1200" b="0" smtClean="0">
              <a:solidFill>
                <a:schemeClr val="tx1"/>
              </a:solidFill>
            </a:endParaRPr>
          </a:p>
        </p:txBody>
      </p:sp>
      <p:sp>
        <p:nvSpPr>
          <p:cNvPr id="43015" name="Kopfzeilenplatzhalt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1400" b="1">
                <a:solidFill>
                  <a:schemeClr val="bg1"/>
                </a:solidFill>
                <a:latin typeface="Trebuchet MS" panose="020B0603020202020204" pitchFamily="34" charset="0"/>
              </a:defRPr>
            </a:lvl1pPr>
            <a:lvl2pPr marL="742950" indent="-285750">
              <a:defRPr sz="1400" b="1">
                <a:solidFill>
                  <a:schemeClr val="bg1"/>
                </a:solidFill>
                <a:latin typeface="Trebuchet MS" panose="020B0603020202020204" pitchFamily="34" charset="0"/>
              </a:defRPr>
            </a:lvl2pPr>
            <a:lvl3pPr marL="1143000" indent="-228600">
              <a:defRPr sz="1400" b="1">
                <a:solidFill>
                  <a:schemeClr val="bg1"/>
                </a:solidFill>
                <a:latin typeface="Trebuchet MS" panose="020B0603020202020204" pitchFamily="34" charset="0"/>
              </a:defRPr>
            </a:lvl3pPr>
            <a:lvl4pPr marL="1600200" indent="-228600">
              <a:defRPr sz="1400" b="1">
                <a:solidFill>
                  <a:schemeClr val="bg1"/>
                </a:solidFill>
                <a:latin typeface="Trebuchet MS" panose="020B0603020202020204" pitchFamily="34" charset="0"/>
              </a:defRPr>
            </a:lvl4pPr>
            <a:lvl5pPr marL="2057400" indent="-228600">
              <a:defRPr sz="1400" b="1">
                <a:solidFill>
                  <a:schemeClr val="bg1"/>
                </a:solidFill>
                <a:latin typeface="Trebuchet MS" panose="020B0603020202020204" pitchFamily="34" charset="0"/>
              </a:defRPr>
            </a:lvl5pPr>
            <a:lvl6pPr marL="2514600" indent="-228600" eaLnBrk="0" fontAlgn="base" hangingPunct="0">
              <a:spcBef>
                <a:spcPct val="0"/>
              </a:spcBef>
              <a:spcAft>
                <a:spcPct val="0"/>
              </a:spcAft>
              <a:defRPr sz="1400" b="1">
                <a:solidFill>
                  <a:schemeClr val="bg1"/>
                </a:solidFill>
                <a:latin typeface="Trebuchet MS" panose="020B0603020202020204" pitchFamily="34" charset="0"/>
              </a:defRPr>
            </a:lvl6pPr>
            <a:lvl7pPr marL="2971800" indent="-228600" eaLnBrk="0" fontAlgn="base" hangingPunct="0">
              <a:spcBef>
                <a:spcPct val="0"/>
              </a:spcBef>
              <a:spcAft>
                <a:spcPct val="0"/>
              </a:spcAft>
              <a:defRPr sz="1400" b="1">
                <a:solidFill>
                  <a:schemeClr val="bg1"/>
                </a:solidFill>
                <a:latin typeface="Trebuchet MS" panose="020B0603020202020204" pitchFamily="34" charset="0"/>
              </a:defRPr>
            </a:lvl7pPr>
            <a:lvl8pPr marL="3429000" indent="-228600" eaLnBrk="0" fontAlgn="base" hangingPunct="0">
              <a:spcBef>
                <a:spcPct val="0"/>
              </a:spcBef>
              <a:spcAft>
                <a:spcPct val="0"/>
              </a:spcAft>
              <a:defRPr sz="1400" b="1">
                <a:solidFill>
                  <a:schemeClr val="bg1"/>
                </a:solidFill>
                <a:latin typeface="Trebuchet MS" panose="020B0603020202020204" pitchFamily="34" charset="0"/>
              </a:defRPr>
            </a:lvl8pPr>
            <a:lvl9pPr marL="3886200" indent="-228600" eaLnBrk="0" fontAlgn="base" hangingPunct="0">
              <a:spcBef>
                <a:spcPct val="0"/>
              </a:spcBef>
              <a:spcAft>
                <a:spcPct val="0"/>
              </a:spcAft>
              <a:defRPr sz="1400" b="1">
                <a:solidFill>
                  <a:schemeClr val="bg1"/>
                </a:solidFill>
                <a:latin typeface="Trebuchet MS" panose="020B0603020202020204" pitchFamily="34" charset="0"/>
              </a:defRPr>
            </a:lvl9pPr>
          </a:lstStyle>
          <a:p>
            <a:r>
              <a:rPr lang="de-AT" altLang="de-DE" sz="1200" smtClean="0">
                <a:solidFill>
                  <a:schemeClr val="tx1"/>
                </a:solidFill>
              </a:rPr>
              <a:t>19.10.2017</a:t>
            </a:r>
          </a:p>
        </p:txBody>
      </p:sp>
    </p:spTree>
    <p:extLst>
      <p:ext uri="{BB962C8B-B14F-4D97-AF65-F5344CB8AC3E}">
        <p14:creationId xmlns:p14="http://schemas.microsoft.com/office/powerpoint/2010/main" val="37402897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94F325E1-631E-4FFD-AF35-27D076BB57F2}" type="slidenum">
              <a:rPr lang="en-GB" smtClean="0"/>
              <a:pPr/>
              <a:t>40</a:t>
            </a:fld>
            <a:endParaRPr lang="en-GB" dirty="0"/>
          </a:p>
        </p:txBody>
      </p:sp>
    </p:spTree>
    <p:extLst>
      <p:ext uri="{BB962C8B-B14F-4D97-AF65-F5344CB8AC3E}">
        <p14:creationId xmlns:p14="http://schemas.microsoft.com/office/powerpoint/2010/main" val="33089966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94F325E1-631E-4FFD-AF35-27D076BB57F2}" type="slidenum">
              <a:rPr lang="en-GB" smtClean="0"/>
              <a:pPr/>
              <a:t>41</a:t>
            </a:fld>
            <a:endParaRPr lang="en-GB" dirty="0"/>
          </a:p>
        </p:txBody>
      </p:sp>
    </p:spTree>
    <p:extLst>
      <p:ext uri="{BB962C8B-B14F-4D97-AF65-F5344CB8AC3E}">
        <p14:creationId xmlns:p14="http://schemas.microsoft.com/office/powerpoint/2010/main" val="31235572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94F325E1-631E-4FFD-AF35-27D076BB57F2}" type="slidenum">
              <a:rPr lang="en-GB" smtClean="0"/>
              <a:pPr/>
              <a:t>42</a:t>
            </a:fld>
            <a:endParaRPr lang="en-GB" dirty="0"/>
          </a:p>
        </p:txBody>
      </p:sp>
    </p:spTree>
    <p:extLst>
      <p:ext uri="{BB962C8B-B14F-4D97-AF65-F5344CB8AC3E}">
        <p14:creationId xmlns:p14="http://schemas.microsoft.com/office/powerpoint/2010/main" val="19514375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94F325E1-631E-4FFD-AF35-27D076BB57F2}" type="slidenum">
              <a:rPr lang="en-GB" smtClean="0"/>
              <a:pPr/>
              <a:t>43</a:t>
            </a:fld>
            <a:endParaRPr lang="en-GB" dirty="0"/>
          </a:p>
        </p:txBody>
      </p:sp>
    </p:spTree>
    <p:extLst>
      <p:ext uri="{BB962C8B-B14F-4D97-AF65-F5344CB8AC3E}">
        <p14:creationId xmlns:p14="http://schemas.microsoft.com/office/powerpoint/2010/main" val="20834070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94F325E1-631E-4FFD-AF35-27D076BB57F2}" type="slidenum">
              <a:rPr lang="en-GB" smtClean="0"/>
              <a:pPr/>
              <a:t>44</a:t>
            </a:fld>
            <a:endParaRPr lang="en-GB" dirty="0"/>
          </a:p>
        </p:txBody>
      </p:sp>
    </p:spTree>
    <p:extLst>
      <p:ext uri="{BB962C8B-B14F-4D97-AF65-F5344CB8AC3E}">
        <p14:creationId xmlns:p14="http://schemas.microsoft.com/office/powerpoint/2010/main" val="2714700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94F325E1-631E-4FFD-AF35-27D076BB57F2}" type="slidenum">
              <a:rPr lang="en-GB" smtClean="0"/>
              <a:pPr/>
              <a:t>45</a:t>
            </a:fld>
            <a:endParaRPr lang="en-GB" dirty="0"/>
          </a:p>
        </p:txBody>
      </p:sp>
    </p:spTree>
    <p:extLst>
      <p:ext uri="{BB962C8B-B14F-4D97-AF65-F5344CB8AC3E}">
        <p14:creationId xmlns:p14="http://schemas.microsoft.com/office/powerpoint/2010/main" val="34906230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94F325E1-631E-4FFD-AF35-27D076BB57F2}" type="slidenum">
              <a:rPr lang="en-GB" smtClean="0"/>
              <a:pPr/>
              <a:t>46</a:t>
            </a:fld>
            <a:endParaRPr lang="en-GB" dirty="0"/>
          </a:p>
        </p:txBody>
      </p:sp>
    </p:spTree>
    <p:extLst>
      <p:ext uri="{BB962C8B-B14F-4D97-AF65-F5344CB8AC3E}">
        <p14:creationId xmlns:p14="http://schemas.microsoft.com/office/powerpoint/2010/main" val="992122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94F325E1-631E-4FFD-AF35-27D076BB57F2}" type="slidenum">
              <a:rPr lang="en-GB" smtClean="0"/>
              <a:pPr/>
              <a:t>47</a:t>
            </a:fld>
            <a:endParaRPr lang="en-GB" dirty="0"/>
          </a:p>
        </p:txBody>
      </p:sp>
    </p:spTree>
    <p:extLst>
      <p:ext uri="{BB962C8B-B14F-4D97-AF65-F5344CB8AC3E}">
        <p14:creationId xmlns:p14="http://schemas.microsoft.com/office/powerpoint/2010/main" val="39291563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endParaRPr lang="de-AT" b="0" dirty="0"/>
          </a:p>
        </p:txBody>
      </p:sp>
      <p:sp>
        <p:nvSpPr>
          <p:cNvPr id="4" name="Foliennummernplatzhalter 3"/>
          <p:cNvSpPr>
            <a:spLocks noGrp="1"/>
          </p:cNvSpPr>
          <p:nvPr>
            <p:ph type="sldNum" sz="quarter" idx="10"/>
          </p:nvPr>
        </p:nvSpPr>
        <p:spPr/>
        <p:txBody>
          <a:bodyPr/>
          <a:lstStyle/>
          <a:p>
            <a:fld id="{94F325E1-631E-4FFD-AF35-27D076BB57F2}" type="slidenum">
              <a:rPr lang="en-GB" smtClean="0"/>
              <a:pPr/>
              <a:t>48</a:t>
            </a:fld>
            <a:endParaRPr lang="en-GB" dirty="0"/>
          </a:p>
        </p:txBody>
      </p:sp>
    </p:spTree>
    <p:extLst>
      <p:ext uri="{BB962C8B-B14F-4D97-AF65-F5344CB8AC3E}">
        <p14:creationId xmlns:p14="http://schemas.microsoft.com/office/powerpoint/2010/main" val="38950952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de-AT" b="1" dirty="0" smtClean="0"/>
              <a:t>EuGH:</a:t>
            </a:r>
          </a:p>
          <a:p>
            <a:pPr marL="171450" indent="-171450">
              <a:buFont typeface="Arial" panose="020B0604020202020204" pitchFamily="34" charset="0"/>
              <a:buChar char="•"/>
              <a:defRPr/>
            </a:pPr>
            <a:r>
              <a:rPr lang="de-AT" b="0" dirty="0" smtClean="0"/>
              <a:t>Abzug einer im RVC-Verfahren fälschlich in Rechnung gestellte Umsatzsteuer ist nicht zulässig.</a:t>
            </a:r>
          </a:p>
          <a:p>
            <a:pPr marL="171450" indent="-171450">
              <a:buFont typeface="Arial" panose="020B0604020202020204" pitchFamily="34" charset="0"/>
              <a:buChar char="•"/>
              <a:defRPr/>
            </a:pPr>
            <a:r>
              <a:rPr lang="de-AT" b="0" dirty="0" smtClean="0"/>
              <a:t>Ausnahmsweise kann sicher der Unternehmer, wenn eine Rückforderung der zu Unrecht an den Leistenden gezahlten Umsatzsteuer nicht oder übermäßig schwer möglich ist, unmittelbar an die Finanzbehörden wenden.</a:t>
            </a:r>
          </a:p>
          <a:p>
            <a:pPr marL="171450" indent="-171450">
              <a:buFont typeface="Arial" panose="020B0604020202020204" pitchFamily="34" charset="0"/>
              <a:buChar char="•"/>
              <a:defRPr/>
            </a:pPr>
            <a:r>
              <a:rPr lang="de-AT" b="1" dirty="0" smtClean="0"/>
              <a:t>Dies setzt voraus, dass die Steuer an den Lieferer tatsächlich bezahlt wurde und dieser die Steuer auch abgeführt hat.</a:t>
            </a:r>
          </a:p>
          <a:p>
            <a:pPr marL="171450" indent="-171450">
              <a:buFont typeface="Arial" panose="020B0604020202020204" pitchFamily="34" charset="0"/>
              <a:buChar char="•"/>
              <a:defRPr/>
            </a:pPr>
            <a:r>
              <a:rPr lang="de-AT" b="1" dirty="0" smtClean="0"/>
              <a:t>Dadurch kommt es insgesamt zu keinem Steuerausfall.</a:t>
            </a:r>
          </a:p>
          <a:p>
            <a:pPr>
              <a:buFont typeface="Arial" panose="020B0604020202020204" pitchFamily="34" charset="0"/>
              <a:buNone/>
              <a:defRPr/>
            </a:pPr>
            <a:endParaRPr lang="de-AT" b="0" dirty="0" smtClean="0"/>
          </a:p>
          <a:p>
            <a:pPr>
              <a:buFont typeface="Arial" panose="020B0604020202020204" pitchFamily="34" charset="0"/>
              <a:buNone/>
              <a:defRPr/>
            </a:pPr>
            <a:r>
              <a:rPr lang="de-AT" b="0" dirty="0" smtClean="0"/>
              <a:t>Nach Ansicht der </a:t>
            </a:r>
            <a:r>
              <a:rPr lang="de-AT" b="1" dirty="0" smtClean="0"/>
              <a:t>österreichischen Finanzverwaltung (UStR </a:t>
            </a:r>
            <a:r>
              <a:rPr lang="de-AT" b="1" dirty="0" err="1" smtClean="0"/>
              <a:t>Rz</a:t>
            </a:r>
            <a:r>
              <a:rPr lang="de-AT" b="1" dirty="0" smtClean="0"/>
              <a:t> 1825) </a:t>
            </a:r>
            <a:r>
              <a:rPr lang="de-AT" b="0" dirty="0" smtClean="0"/>
              <a:t>darf, aus Gründen der Rechtssicherheit für den Leistungsempfänger und um Wirtschaftsabläufe nicht in systemwidriger Weise zu behindern, eine gemäß § 11 Abs. 12 UStG geschuldete Steuer vom Leistungsempfänger als Vorsteuer abgezogen werden, wenn die Steuer in einer vom Leistenden  erstellten Rechnung im Sinne des § 11 Abs. 1 UStG ausgewiesen ist. Dies gilt nicht, wenn dem Leistungsempfänger Umstände vorliegen, aus denen er schließen muss, dass die in der Rechnung ausgewiesene Umsatzsteuer vom Leistenden bewusst nicht an das Finanzamt abgeführt wird oder wenn für den Leistungsempfänger erkennbar ist, dass die ausgewiesene Steuer höher ist, als sie dem Normalsteuersatz (§ 10 Abs. 1 UStG) entspricht.</a:t>
            </a:r>
            <a:endParaRPr lang="de-AT" b="0" dirty="0"/>
          </a:p>
        </p:txBody>
      </p:sp>
      <p:sp>
        <p:nvSpPr>
          <p:cNvPr id="4" name="Foliennummernplatzhalter 3"/>
          <p:cNvSpPr>
            <a:spLocks noGrp="1"/>
          </p:cNvSpPr>
          <p:nvPr>
            <p:ph type="sldNum" sz="quarter" idx="10"/>
          </p:nvPr>
        </p:nvSpPr>
        <p:spPr/>
        <p:txBody>
          <a:bodyPr/>
          <a:lstStyle/>
          <a:p>
            <a:fld id="{94F325E1-631E-4FFD-AF35-27D076BB57F2}" type="slidenum">
              <a:rPr lang="en-GB" smtClean="0"/>
              <a:pPr/>
              <a:t>49</a:t>
            </a:fld>
            <a:endParaRPr lang="en-GB" dirty="0"/>
          </a:p>
        </p:txBody>
      </p:sp>
    </p:spTree>
    <p:extLst>
      <p:ext uri="{BB962C8B-B14F-4D97-AF65-F5344CB8AC3E}">
        <p14:creationId xmlns:p14="http://schemas.microsoft.com/office/powerpoint/2010/main" val="2480870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94F325E1-631E-4FFD-AF35-27D076BB57F2}" type="slidenum">
              <a:rPr lang="en-GB" smtClean="0"/>
              <a:pPr/>
              <a:t>5</a:t>
            </a:fld>
            <a:endParaRPr lang="en-GB" dirty="0"/>
          </a:p>
        </p:txBody>
      </p:sp>
    </p:spTree>
    <p:extLst>
      <p:ext uri="{BB962C8B-B14F-4D97-AF65-F5344CB8AC3E}">
        <p14:creationId xmlns:p14="http://schemas.microsoft.com/office/powerpoint/2010/main" val="2848534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70000" lnSpcReduction="20000"/>
          </a:bodyPr>
          <a:lstStyle/>
          <a:p>
            <a:pPr marL="457200" indent="-457200" eaLnBrk="1" hangingPunct="1">
              <a:defRPr/>
            </a:pPr>
            <a:r>
              <a:rPr lang="de-DE" sz="2000" b="1" dirty="0" smtClean="0"/>
              <a:t>Rechnung von AT an Kunden muss enthalten:</a:t>
            </a:r>
          </a:p>
          <a:p>
            <a:pPr marL="0" lvl="1" indent="0" eaLnBrk="1" hangingPunct="1">
              <a:buFontTx/>
              <a:buNone/>
              <a:defRPr/>
            </a:pPr>
            <a:r>
              <a:rPr lang="de-DE" b="0" dirty="0" smtClean="0"/>
              <a:t>UID-Nr. von AT und Kunden</a:t>
            </a:r>
          </a:p>
          <a:p>
            <a:pPr marL="0" lvl="1" indent="0" eaLnBrk="1" hangingPunct="1">
              <a:buFontTx/>
              <a:buNone/>
              <a:defRPr/>
            </a:pPr>
            <a:r>
              <a:rPr lang="de-DE" b="0" dirty="0" smtClean="0"/>
              <a:t>Hinweis auf ein Dreiecksgeschäft (Art 141 EU RL 2006/112) und Übergang der Steuerschuld!</a:t>
            </a:r>
          </a:p>
          <a:p>
            <a:pPr marL="0" lvl="1" indent="0" eaLnBrk="1" hangingPunct="1">
              <a:buFontTx/>
              <a:buNone/>
              <a:defRPr/>
            </a:pPr>
            <a:r>
              <a:rPr lang="de-DE" b="0" dirty="0" smtClean="0"/>
              <a:t>Keine Umsatzsteuer</a:t>
            </a:r>
          </a:p>
          <a:p>
            <a:pPr marL="0" lvl="1" indent="0" eaLnBrk="1" hangingPunct="1">
              <a:buFontTx/>
              <a:buNone/>
              <a:defRPr/>
            </a:pPr>
            <a:r>
              <a:rPr lang="de-AT" b="0" dirty="0" smtClean="0"/>
              <a:t>Eine nachträgliche Rechnungskorrektur ermöglicht - trotz entsprechender Angabe in der Zusammenfassenden Meldung - ebenso nicht die rückwirkende Anwendung der Vereinfachung für Dreiecksgeschäfte!</a:t>
            </a:r>
          </a:p>
          <a:p>
            <a:pPr marL="0" lvl="1" eaLnBrk="1" hangingPunct="1">
              <a:defRPr/>
            </a:pPr>
            <a:endParaRPr lang="de-AT" b="1" dirty="0" smtClean="0"/>
          </a:p>
          <a:p>
            <a:pPr marL="457200" indent="-457200" eaLnBrk="1" hangingPunct="1">
              <a:defRPr/>
            </a:pPr>
            <a:r>
              <a:rPr lang="de-DE" sz="2000" b="1" dirty="0" smtClean="0"/>
              <a:t>Meldepflichten</a:t>
            </a:r>
            <a:r>
              <a:rPr lang="de-DE" b="1" dirty="0" smtClean="0"/>
              <a:t> </a:t>
            </a:r>
            <a:r>
              <a:rPr lang="de-DE" sz="2000" b="1" dirty="0" smtClean="0"/>
              <a:t>des mittleren Unternehmers (AT):</a:t>
            </a:r>
          </a:p>
          <a:p>
            <a:pPr marL="0" lvl="1" indent="0" eaLnBrk="1" hangingPunct="1">
              <a:buFontTx/>
              <a:buNone/>
              <a:defRPr/>
            </a:pPr>
            <a:r>
              <a:rPr lang="de-DE" b="0" dirty="0" smtClean="0"/>
              <a:t>ZM in Österreich, mit Vermerk „Dreiecksgeschäft“</a:t>
            </a:r>
          </a:p>
          <a:p>
            <a:pPr marL="0" lvl="1" indent="0" eaLnBrk="1" hangingPunct="1">
              <a:buFontTx/>
              <a:buNone/>
              <a:defRPr/>
            </a:pPr>
            <a:r>
              <a:rPr lang="de-DE" b="0" dirty="0" smtClean="0"/>
              <a:t>Meldung des nicht steuerbaren Erwerbs (KZ 077) der Lieferung in der österr. UVA</a:t>
            </a:r>
          </a:p>
          <a:p>
            <a:pPr marL="0" lvl="1" indent="0">
              <a:spcAft>
                <a:spcPts val="600"/>
              </a:spcAft>
              <a:buFontTx/>
              <a:buNone/>
              <a:defRPr/>
            </a:pPr>
            <a:r>
              <a:rPr lang="de-AT" b="0" dirty="0" smtClean="0"/>
              <a:t>Die nachträgliche Abgabe einer entsprechenden Zusammenfassenden Meldung kann ein missglücktes Dreiecksgeschäft nicht sanieren! </a:t>
            </a:r>
          </a:p>
          <a:p>
            <a:pPr marL="0" lvl="1" indent="0">
              <a:spcAft>
                <a:spcPts val="600"/>
              </a:spcAft>
              <a:buFontTx/>
              <a:buNone/>
              <a:defRPr/>
            </a:pPr>
            <a:r>
              <a:rPr lang="de-AT" b="0" dirty="0" smtClean="0"/>
              <a:t>Es kann lediglich die Erklärungspflicht in KZ 077 nachträglich erfüllt werden.</a:t>
            </a:r>
          </a:p>
          <a:p>
            <a:pPr marL="0" lvl="1" indent="0" eaLnBrk="1" hangingPunct="1">
              <a:buFontTx/>
              <a:buNone/>
              <a:defRPr/>
            </a:pPr>
            <a:endParaRPr lang="de-AT" b="0" dirty="0" smtClean="0"/>
          </a:p>
          <a:p>
            <a:pPr marL="0" lvl="1" indent="0" eaLnBrk="1" hangingPunct="1">
              <a:buFontTx/>
              <a:buNone/>
              <a:defRPr/>
            </a:pPr>
            <a:r>
              <a:rPr lang="de-AT" b="1" dirty="0" smtClean="0"/>
              <a:t>Erstes BMF Informationsschreiben am 1.3.2016</a:t>
            </a:r>
          </a:p>
          <a:p>
            <a:pPr marL="0" lvl="1" indent="0" eaLnBrk="1" hangingPunct="1">
              <a:buFontTx/>
              <a:buNone/>
              <a:defRPr/>
            </a:pPr>
            <a:r>
              <a:rPr lang="de-AT" b="0" dirty="0" smtClean="0"/>
              <a:t>Gemäß der BMF-Information kann, sofern im Empfängerland die Vereinfachungsregel für Dreiecksgeschäfte zur Anwendung kommt, obwohl das Dreiecksgeschäft missglückt ist, die Besteuerung des fiktiven innergemeinschaftlichen Erwerbs in Österreich aufgehoben werden, wenn die korrekte Besteuerung im Empfängerland nachgewiesen wird. Bisher sollte eine Bestätigung der Finanzverwaltung des anderen Mitgliedstaates oder ein anderer Nachweis, wie beispielsweise der Steuerbescheid und die Steuererklärung des Empfängers beigebracht werden, die es der Finanzverwaltung ermöglichen, die korrekte Besteuerung im Empfängerland leicht nachzuvollziehen </a:t>
            </a:r>
          </a:p>
          <a:p>
            <a:pPr marL="0" lvl="1" eaLnBrk="1" hangingPunct="1">
              <a:defRPr/>
            </a:pPr>
            <a:endParaRPr lang="de-AT" b="0" dirty="0" smtClean="0"/>
          </a:p>
          <a:p>
            <a:pPr>
              <a:defRPr/>
            </a:pPr>
            <a:r>
              <a:rPr lang="de-AT" b="1" dirty="0" smtClean="0"/>
              <a:t>Zweites BMF Informationsschreiben am 13.7.2016 (GZ. BMF-010219/0255-VI/4/2016)</a:t>
            </a:r>
          </a:p>
          <a:p>
            <a:pPr>
              <a:defRPr/>
            </a:pPr>
            <a:r>
              <a:rPr lang="de-AT" b="0" dirty="0" smtClean="0"/>
              <a:t>Demnach war keine Bestätigung der tatsächlichen Besteuerung im Einzelfall notwendig, sondern es sollte eine abstrakte Bestätigung der Rechtsmeinung der Finanzverwaltung des Empfängermitgliedstaates über die Anwendbarkeit der Vereinfachungsregel im Fall eines missglückten Dreiecksgeschäfts genügen.</a:t>
            </a:r>
          </a:p>
          <a:p>
            <a:pPr>
              <a:defRPr/>
            </a:pPr>
            <a:endParaRPr lang="de-AT" b="0" dirty="0" smtClean="0"/>
          </a:p>
          <a:p>
            <a:pPr>
              <a:defRPr/>
            </a:pPr>
            <a:r>
              <a:rPr lang="de-AT" b="1" dirty="0" smtClean="0"/>
              <a:t>Drittes BMF Informationsschreiben am19.10.2016</a:t>
            </a:r>
          </a:p>
          <a:p>
            <a:pPr>
              <a:defRPr/>
            </a:pPr>
            <a:r>
              <a:rPr lang="de-AT" b="0" dirty="0" smtClean="0"/>
              <a:t>Aufbauend auf den Informationen, die das BMF im Zuge einer Anfrage an die Mitgliedstaaten erhielt, kann für bestimmte Mitgliedstaaten die Bestätigung der Finanzverwaltung entfallen und von einer korrekten Besteuerung im Empfängerland ausgegangen werden, selbst wenn die Voraussetzungen des Art 25 UStG hinsichtlich der Rechnung oder der Zusammenfassenden Meldung im Zeitpunkt der Ausführung des Dreiecksgeschäftes nicht vorlagen. Hierfür muss jedoch die Rechnung </a:t>
            </a:r>
            <a:r>
              <a:rPr lang="de-AT" b="0" dirty="0" err="1" smtClean="0"/>
              <a:t>bzw</a:t>
            </a:r>
            <a:r>
              <a:rPr lang="de-AT" b="0" dirty="0" smtClean="0"/>
              <a:t> die Zusammenfassende Meldung vom Erwerber in Österreich berichtigt werden und es darf keine fundierten Hinweise auf Betrug oder Missbrauch geben.</a:t>
            </a:r>
          </a:p>
          <a:p>
            <a:endParaRPr lang="de-AT" b="0" dirty="0"/>
          </a:p>
        </p:txBody>
      </p:sp>
      <p:sp>
        <p:nvSpPr>
          <p:cNvPr id="4" name="Foliennummernplatzhalter 3"/>
          <p:cNvSpPr>
            <a:spLocks noGrp="1"/>
          </p:cNvSpPr>
          <p:nvPr>
            <p:ph type="sldNum" sz="quarter" idx="10"/>
          </p:nvPr>
        </p:nvSpPr>
        <p:spPr/>
        <p:txBody>
          <a:bodyPr/>
          <a:lstStyle/>
          <a:p>
            <a:fld id="{94F325E1-631E-4FFD-AF35-27D076BB57F2}" type="slidenum">
              <a:rPr lang="en-GB" smtClean="0"/>
              <a:pPr/>
              <a:t>50</a:t>
            </a:fld>
            <a:endParaRPr lang="en-GB" dirty="0"/>
          </a:p>
        </p:txBody>
      </p:sp>
    </p:spTree>
    <p:extLst>
      <p:ext uri="{BB962C8B-B14F-4D97-AF65-F5344CB8AC3E}">
        <p14:creationId xmlns:p14="http://schemas.microsoft.com/office/powerpoint/2010/main" val="13380056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94F325E1-631E-4FFD-AF35-27D076BB57F2}" type="slidenum">
              <a:rPr lang="en-GB" smtClean="0"/>
              <a:pPr/>
              <a:t>51</a:t>
            </a:fld>
            <a:endParaRPr lang="en-GB" dirty="0"/>
          </a:p>
        </p:txBody>
      </p:sp>
    </p:spTree>
    <p:extLst>
      <p:ext uri="{BB962C8B-B14F-4D97-AF65-F5344CB8AC3E}">
        <p14:creationId xmlns:p14="http://schemas.microsoft.com/office/powerpoint/2010/main" val="29116175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Rechtsfolgen für den Erwerber</a:t>
            </a:r>
          </a:p>
          <a:p>
            <a:endParaRPr lang="de-AT" dirty="0" smtClean="0"/>
          </a:p>
          <a:p>
            <a:pPr marL="171450" indent="-171450">
              <a:buFont typeface="Arial" panose="020B0604020202020204" pitchFamily="34" charset="0"/>
              <a:buChar char="•"/>
            </a:pPr>
            <a:r>
              <a:rPr lang="de-AT" b="0" dirty="0" smtClean="0"/>
              <a:t>Nach den allgemeinen Regeln würde der Erwerber im Bestimmungsmitgliedstaat einen innergemeinschaftlichen Erwerb (</a:t>
            </a:r>
            <a:r>
              <a:rPr lang="de-AT" b="0" dirty="0" err="1" smtClean="0"/>
              <a:t>igE</a:t>
            </a:r>
            <a:r>
              <a:rPr lang="de-AT" b="0" dirty="0" smtClean="0"/>
              <a:t>) bewirken, weil sich der Gegenstand dort am Ende der Beförderung befindet. </a:t>
            </a:r>
          </a:p>
          <a:p>
            <a:pPr marL="171450" indent="-171450">
              <a:buFont typeface="Arial" panose="020B0604020202020204" pitchFamily="34" charset="0"/>
              <a:buChar char="•"/>
            </a:pPr>
            <a:endParaRPr lang="de-AT" b="0" dirty="0" smtClean="0"/>
          </a:p>
          <a:p>
            <a:pPr marL="171450" indent="-171450">
              <a:buFont typeface="Arial" panose="020B0604020202020204" pitchFamily="34" charset="0"/>
              <a:buChar char="•"/>
            </a:pPr>
            <a:r>
              <a:rPr lang="de-AT" b="0" dirty="0" smtClean="0"/>
              <a:t>Überdies würde solange in jenem Mitgliedstaat, aus dem seine UID-Nummer stammt, ein innergemeinschaftlicher Erwerb vorliegen, bis der Erwerber nachweist, dass der Erwerb im Bestimmungsland versteuert worden ist (innergemeinschaftlicher Erwerb kraft UID-Nr. - vgl. dazu das Infoblatt „Wareneinkauf aus der EU“).</a:t>
            </a:r>
          </a:p>
          <a:p>
            <a:pPr marL="171450" indent="-171450">
              <a:buFont typeface="Arial" panose="020B0604020202020204" pitchFamily="34" charset="0"/>
              <a:buChar char="•"/>
            </a:pPr>
            <a:endParaRPr lang="de-AT" b="0" dirty="0" smtClean="0"/>
          </a:p>
          <a:p>
            <a:pPr marL="171450" indent="-171450">
              <a:buFont typeface="Arial" panose="020B0604020202020204" pitchFamily="34" charset="0"/>
              <a:buChar char="•"/>
            </a:pPr>
            <a:r>
              <a:rPr lang="de-AT" b="0" dirty="0" smtClean="0"/>
              <a:t>Bei einem Dreiecksgeschäft entfällt die Besteuerung des innergemeinschaftlichen Erwerbes kraft UID-Nr. im Mitgliedstaat der verwendeten UID-Nummer, wenn der Erwerber den Umsatz in seiner „Zusammenfassenden Meldung“ (ZM) erfasst (vgl. dazu das Infoblatt „Warenverkauf in der EU“).</a:t>
            </a:r>
          </a:p>
          <a:p>
            <a:pPr marL="171450" indent="-171450">
              <a:buFont typeface="Arial" panose="020B0604020202020204" pitchFamily="34" charset="0"/>
              <a:buChar char="•"/>
            </a:pPr>
            <a:endParaRPr lang="de-AT" b="0" dirty="0" smtClean="0"/>
          </a:p>
          <a:p>
            <a:pPr marL="171450" indent="-171450">
              <a:buFont typeface="Arial" panose="020B0604020202020204" pitchFamily="34" charset="0"/>
              <a:buChar char="•"/>
            </a:pPr>
            <a:r>
              <a:rPr lang="de-AT" b="0" dirty="0" smtClean="0"/>
              <a:t>Der innergemeinschaftliche Erwerb im Bestimmungsland ist befreit. Die Steuerschuld für die Lieferung an den Empfänger geht auf diesen über.</a:t>
            </a:r>
            <a:endParaRPr lang="de-AT" b="0" dirty="0"/>
          </a:p>
        </p:txBody>
      </p:sp>
      <p:sp>
        <p:nvSpPr>
          <p:cNvPr id="4" name="Foliennummernplatzhalter 3"/>
          <p:cNvSpPr>
            <a:spLocks noGrp="1"/>
          </p:cNvSpPr>
          <p:nvPr>
            <p:ph type="sldNum" sz="quarter" idx="10"/>
          </p:nvPr>
        </p:nvSpPr>
        <p:spPr/>
        <p:txBody>
          <a:bodyPr/>
          <a:lstStyle/>
          <a:p>
            <a:fld id="{94F325E1-631E-4FFD-AF35-27D076BB57F2}" type="slidenum">
              <a:rPr lang="en-GB" smtClean="0"/>
              <a:pPr/>
              <a:t>52</a:t>
            </a:fld>
            <a:endParaRPr lang="en-GB" dirty="0"/>
          </a:p>
        </p:txBody>
      </p:sp>
    </p:spTree>
    <p:extLst>
      <p:ext uri="{BB962C8B-B14F-4D97-AF65-F5344CB8AC3E}">
        <p14:creationId xmlns:p14="http://schemas.microsoft.com/office/powerpoint/2010/main" val="29773144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94F325E1-631E-4FFD-AF35-27D076BB57F2}" type="slidenum">
              <a:rPr lang="en-GB" smtClean="0"/>
              <a:pPr/>
              <a:t>53</a:t>
            </a:fld>
            <a:endParaRPr lang="en-GB" dirty="0"/>
          </a:p>
        </p:txBody>
      </p:sp>
    </p:spTree>
    <p:extLst>
      <p:ext uri="{BB962C8B-B14F-4D97-AF65-F5344CB8AC3E}">
        <p14:creationId xmlns:p14="http://schemas.microsoft.com/office/powerpoint/2010/main" val="18765677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94F325E1-631E-4FFD-AF35-27D076BB57F2}" type="slidenum">
              <a:rPr lang="en-GB" smtClean="0"/>
              <a:pPr/>
              <a:t>54</a:t>
            </a:fld>
            <a:endParaRPr lang="en-GB" dirty="0"/>
          </a:p>
        </p:txBody>
      </p:sp>
    </p:spTree>
    <p:extLst>
      <p:ext uri="{BB962C8B-B14F-4D97-AF65-F5344CB8AC3E}">
        <p14:creationId xmlns:p14="http://schemas.microsoft.com/office/powerpoint/2010/main" val="11712007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defRPr/>
            </a:pPr>
            <a:r>
              <a:rPr lang="de-AT" b="0" dirty="0" smtClean="0"/>
              <a:t>Bislang nimmt die Finanzverwaltung auch bei der Verletzung nur formaler Voraussetzungen der Vereinfachungsregelungen für Dreiecksgeschäfte nach Art 25 UStG eine strenge Position ein und geht im Wesentlichen davon aus, dass die Möglichkeit zur Anwendung dieser Norm bei einschlägigen Fehlern in der Rechnung oder in der Zusammenfassenden Meldung endgültig verwirkt sei („missglücktes Dreiecksgeschäft“). Eine „Sanierung“ des kumulativen innergemeinschaftlichen Erwerbs ist nur durch den Nachweis der Besteuerung im Bestimmungsmitgliedstaat möglich.</a:t>
            </a:r>
          </a:p>
          <a:p>
            <a:pPr>
              <a:defRPr/>
            </a:pPr>
            <a:endParaRPr lang="de-AT" b="0" dirty="0" smtClean="0"/>
          </a:p>
          <a:p>
            <a:pPr>
              <a:defRPr/>
            </a:pPr>
            <a:r>
              <a:rPr lang="de-AT" b="0" dirty="0" smtClean="0"/>
              <a:t>Entgegen dieser Ansicht ist für den GA hingegen allein entscheidend, dass nachweisbar die materiellen Voraussetzungen für die Vereinfachung erfüllt sind. Formelle Mängel, </a:t>
            </a:r>
            <a:r>
              <a:rPr lang="de-AT" b="0" dirty="0" err="1" smtClean="0"/>
              <a:t>zB</a:t>
            </a:r>
            <a:r>
              <a:rPr lang="de-AT" b="0" dirty="0" smtClean="0"/>
              <a:t> eine fehlende oder erst verspätete Erklärung in der Zusammenfassenden Meldung, führt allein noch nicht zur Nichtanwendbarkeit der Vereinfachung für Dreiecksgeschäfte. Auch kommt es bei der Anwendung der Vereinfachung für Dreiecksgeschäfte nur auf die für das konkrete Umsatzsteuergeschäft verwendete Umsatzsteuer-Identifikationsnummer an, sofern die Verwendung der Umsatzsteuer-Identifikationsnummern nicht missbräuchlich erfolgte.</a:t>
            </a:r>
          </a:p>
          <a:p>
            <a:pPr>
              <a:defRPr/>
            </a:pPr>
            <a:endParaRPr lang="de-AT" b="0" dirty="0" smtClean="0"/>
          </a:p>
          <a:p>
            <a:endParaRPr lang="de-AT" b="0" dirty="0"/>
          </a:p>
        </p:txBody>
      </p:sp>
      <p:sp>
        <p:nvSpPr>
          <p:cNvPr id="4" name="Foliennummernplatzhalter 3"/>
          <p:cNvSpPr>
            <a:spLocks noGrp="1"/>
          </p:cNvSpPr>
          <p:nvPr>
            <p:ph type="sldNum" sz="quarter" idx="10"/>
          </p:nvPr>
        </p:nvSpPr>
        <p:spPr/>
        <p:txBody>
          <a:bodyPr/>
          <a:lstStyle/>
          <a:p>
            <a:fld id="{94F325E1-631E-4FFD-AF35-27D076BB57F2}" type="slidenum">
              <a:rPr lang="en-GB" smtClean="0"/>
              <a:pPr/>
              <a:t>55</a:t>
            </a:fld>
            <a:endParaRPr lang="en-GB" dirty="0"/>
          </a:p>
        </p:txBody>
      </p:sp>
    </p:spTree>
    <p:extLst>
      <p:ext uri="{BB962C8B-B14F-4D97-AF65-F5344CB8AC3E}">
        <p14:creationId xmlns:p14="http://schemas.microsoft.com/office/powerpoint/2010/main" val="19642980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defRPr/>
            </a:pPr>
            <a:r>
              <a:rPr lang="de-AT" b="0" dirty="0" smtClean="0"/>
              <a:t>Einzige Einschränkung für die Anwendung der Vereinfachungsregelung Dreiecksgeschäft nach Ansicht des GA: </a:t>
            </a:r>
          </a:p>
          <a:p>
            <a:pPr>
              <a:defRPr/>
            </a:pPr>
            <a:r>
              <a:rPr lang="de-AT" b="0" dirty="0" smtClean="0"/>
              <a:t>Es dürfen keine ernsthaften Anhaltspunkte für eine Steuerhinterziehung vorliegen und es muss feststehen, dass die materiellen Voraussetzungen für die Befreiung erfüllt sind. Demnach müssen also nachweisbar die Lieferungen innerhalb einer Unternehmerkette ausgeführt werden, die Unternehmer die erworbenen Gegenstände für ihre jeweils besteuerten Umsätze verwenden, die Gegenstände nachweislich von einem EU-Land in ein anderes transportiert werden und der Endabnehmer im Bestimmungsland seinen Eingangsumsatz ordnungsgemäß besteuern.</a:t>
            </a:r>
          </a:p>
          <a:p>
            <a:pPr>
              <a:defRPr/>
            </a:pPr>
            <a:endParaRPr lang="de-AT" b="0" dirty="0" smtClean="0"/>
          </a:p>
          <a:p>
            <a:pPr>
              <a:defRPr/>
            </a:pPr>
            <a:endParaRPr lang="de-AT" b="0" dirty="0" smtClean="0"/>
          </a:p>
          <a:p>
            <a:endParaRPr lang="de-AT" b="0" dirty="0"/>
          </a:p>
        </p:txBody>
      </p:sp>
      <p:sp>
        <p:nvSpPr>
          <p:cNvPr id="4" name="Foliennummernplatzhalter 3"/>
          <p:cNvSpPr>
            <a:spLocks noGrp="1"/>
          </p:cNvSpPr>
          <p:nvPr>
            <p:ph type="sldNum" sz="quarter" idx="10"/>
          </p:nvPr>
        </p:nvSpPr>
        <p:spPr/>
        <p:txBody>
          <a:bodyPr/>
          <a:lstStyle/>
          <a:p>
            <a:fld id="{94F325E1-631E-4FFD-AF35-27D076BB57F2}" type="slidenum">
              <a:rPr lang="en-GB" smtClean="0"/>
              <a:pPr/>
              <a:t>56</a:t>
            </a:fld>
            <a:endParaRPr lang="en-GB" dirty="0"/>
          </a:p>
        </p:txBody>
      </p:sp>
    </p:spTree>
    <p:extLst>
      <p:ext uri="{BB962C8B-B14F-4D97-AF65-F5344CB8AC3E}">
        <p14:creationId xmlns:p14="http://schemas.microsoft.com/office/powerpoint/2010/main" val="11127279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defRPr/>
            </a:pPr>
            <a:endParaRPr lang="de-AT" b="0" dirty="0" smtClean="0"/>
          </a:p>
          <a:p>
            <a:endParaRPr lang="de-AT" b="0" dirty="0" smtClean="0"/>
          </a:p>
          <a:p>
            <a:endParaRPr lang="de-AT" b="0" dirty="0"/>
          </a:p>
        </p:txBody>
      </p:sp>
      <p:sp>
        <p:nvSpPr>
          <p:cNvPr id="4" name="Foliennummernplatzhalter 3"/>
          <p:cNvSpPr>
            <a:spLocks noGrp="1"/>
          </p:cNvSpPr>
          <p:nvPr>
            <p:ph type="sldNum" sz="quarter" idx="10"/>
          </p:nvPr>
        </p:nvSpPr>
        <p:spPr/>
        <p:txBody>
          <a:bodyPr/>
          <a:lstStyle/>
          <a:p>
            <a:fld id="{94F325E1-631E-4FFD-AF35-27D076BB57F2}" type="slidenum">
              <a:rPr lang="en-GB" smtClean="0"/>
              <a:pPr/>
              <a:t>57</a:t>
            </a:fld>
            <a:endParaRPr lang="en-GB" dirty="0"/>
          </a:p>
        </p:txBody>
      </p:sp>
    </p:spTree>
    <p:extLst>
      <p:ext uri="{BB962C8B-B14F-4D97-AF65-F5344CB8AC3E}">
        <p14:creationId xmlns:p14="http://schemas.microsoft.com/office/powerpoint/2010/main" val="218643485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94F325E1-631E-4FFD-AF35-27D076BB57F2}" type="slidenum">
              <a:rPr lang="en-GB" smtClean="0"/>
              <a:pPr/>
              <a:t>58</a:t>
            </a:fld>
            <a:endParaRPr lang="en-GB" dirty="0"/>
          </a:p>
        </p:txBody>
      </p:sp>
    </p:spTree>
    <p:extLst>
      <p:ext uri="{BB962C8B-B14F-4D97-AF65-F5344CB8AC3E}">
        <p14:creationId xmlns:p14="http://schemas.microsoft.com/office/powerpoint/2010/main" val="31249542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94F325E1-631E-4FFD-AF35-27D076BB57F2}" type="slidenum">
              <a:rPr lang="en-GB" smtClean="0"/>
              <a:pPr/>
              <a:t>59</a:t>
            </a:fld>
            <a:endParaRPr lang="en-GB" dirty="0"/>
          </a:p>
        </p:txBody>
      </p:sp>
    </p:spTree>
    <p:extLst>
      <p:ext uri="{BB962C8B-B14F-4D97-AF65-F5344CB8AC3E}">
        <p14:creationId xmlns:p14="http://schemas.microsoft.com/office/powerpoint/2010/main" val="2279985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AT" b="0" dirty="0" smtClean="0"/>
              <a:t>Um das Kriterium der wirtschaftlichen Eingliederung zu erfüllen, muss die Tochtergesellschaft im Rahmen des gesamten Unternehmens in engem wirtschaftlichen Zusammenhang mit der Muttergesellschaft stehen. Es bedarf keiner wirtschaftlichen "Unterordnung" (VwGH 23.11.2016, </a:t>
            </a:r>
            <a:r>
              <a:rPr lang="de-AT" b="0" dirty="0" err="1" smtClean="0"/>
              <a:t>Ro</a:t>
            </a:r>
            <a:r>
              <a:rPr lang="de-AT" b="0" dirty="0" smtClean="0"/>
              <a:t> 2014/15/0031 unter Hinweis auf EuGH 16.7.2015, verb. </a:t>
            </a:r>
            <a:r>
              <a:rPr lang="de-AT" b="0" dirty="0" err="1" smtClean="0"/>
              <a:t>Rs</a:t>
            </a:r>
            <a:r>
              <a:rPr lang="de-AT" b="0" dirty="0" smtClean="0"/>
              <a:t> C-108/14 und </a:t>
            </a:r>
            <a:r>
              <a:rPr lang="de-AT" b="0" dirty="0" err="1" smtClean="0"/>
              <a:t>Rs</a:t>
            </a:r>
            <a:r>
              <a:rPr lang="de-AT" b="0" dirty="0" smtClean="0"/>
              <a:t> C‑109/14, </a:t>
            </a:r>
            <a:r>
              <a:rPr lang="de-AT" b="0" dirty="0" err="1" smtClean="0"/>
              <a:t>Larentia</a:t>
            </a:r>
            <a:r>
              <a:rPr lang="de-AT" b="0" dirty="0" smtClean="0"/>
              <a:t> + Minerva und </a:t>
            </a:r>
            <a:r>
              <a:rPr lang="de-AT" b="0" dirty="0" err="1" smtClean="0"/>
              <a:t>Marenave</a:t>
            </a:r>
            <a:r>
              <a:rPr lang="de-AT" b="0" dirty="0" smtClean="0"/>
              <a:t> </a:t>
            </a:r>
            <a:r>
              <a:rPr lang="de-AT" b="0" dirty="0" err="1" smtClean="0"/>
              <a:t>Schiffahrt</a:t>
            </a:r>
            <a:r>
              <a:rPr lang="de-AT" b="0" dirty="0" smtClean="0"/>
              <a:t>). Die Rechtsprechung setzt eine vernünftige betriebswirtschaftliche Verflechtung zwischen Organträger und Organ voraus, die Tätigkeiten müssen aufeinander abgestellt sein und sich gegenseitig ergänzen (VwGH 7.5.1979, 2319/78 und VwGH 10.9.1975, 0640/73). Wechselseitige Lieferungs- (Leistungs-) Beziehungen zwischen Organträger und Organgesellschaft wie </a:t>
            </a:r>
            <a:r>
              <a:rPr lang="de-AT" b="0" dirty="0" err="1" smtClean="0"/>
              <a:t>zB</a:t>
            </a:r>
            <a:r>
              <a:rPr lang="de-AT" b="0" dirty="0" smtClean="0"/>
              <a:t> zwischen einer Vertriebs und Produktionsgesellschaft stellen eine gegenseitige Verflechtung nicht bloß kapitalistischer sondern auch wirtschaftlicher Art dar. Bei einer reinen Beteiligungsholding (vermögensverwaltende Holding) fehlt es sowohl an der wirtschaftlichen Eingliederung als auch an der Unternehmereigenschaft, weshalb sie nicht Organträger sein kann.</a:t>
            </a:r>
            <a:endParaRPr lang="de-AT" b="0" dirty="0"/>
          </a:p>
        </p:txBody>
      </p:sp>
      <p:sp>
        <p:nvSpPr>
          <p:cNvPr id="4" name="Foliennummernplatzhalter 3"/>
          <p:cNvSpPr>
            <a:spLocks noGrp="1"/>
          </p:cNvSpPr>
          <p:nvPr>
            <p:ph type="sldNum" sz="quarter" idx="10"/>
          </p:nvPr>
        </p:nvSpPr>
        <p:spPr/>
        <p:txBody>
          <a:bodyPr/>
          <a:lstStyle/>
          <a:p>
            <a:fld id="{94F325E1-631E-4FFD-AF35-27D076BB57F2}" type="slidenum">
              <a:rPr lang="en-GB" smtClean="0"/>
              <a:pPr/>
              <a:t>6</a:t>
            </a:fld>
            <a:endParaRPr lang="en-GB" dirty="0"/>
          </a:p>
        </p:txBody>
      </p:sp>
    </p:spTree>
    <p:extLst>
      <p:ext uri="{BB962C8B-B14F-4D97-AF65-F5344CB8AC3E}">
        <p14:creationId xmlns:p14="http://schemas.microsoft.com/office/powerpoint/2010/main" val="387017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94F325E1-631E-4FFD-AF35-27D076BB57F2}" type="slidenum">
              <a:rPr lang="en-GB" smtClean="0"/>
              <a:pPr/>
              <a:t>60</a:t>
            </a:fld>
            <a:endParaRPr lang="en-GB" dirty="0"/>
          </a:p>
        </p:txBody>
      </p:sp>
    </p:spTree>
    <p:extLst>
      <p:ext uri="{BB962C8B-B14F-4D97-AF65-F5344CB8AC3E}">
        <p14:creationId xmlns:p14="http://schemas.microsoft.com/office/powerpoint/2010/main" val="22972436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94F325E1-631E-4FFD-AF35-27D076BB57F2}" type="slidenum">
              <a:rPr lang="en-GB" smtClean="0"/>
              <a:pPr/>
              <a:t>61</a:t>
            </a:fld>
            <a:endParaRPr lang="en-GB" dirty="0"/>
          </a:p>
        </p:txBody>
      </p:sp>
    </p:spTree>
    <p:extLst>
      <p:ext uri="{BB962C8B-B14F-4D97-AF65-F5344CB8AC3E}">
        <p14:creationId xmlns:p14="http://schemas.microsoft.com/office/powerpoint/2010/main" val="4874353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94F325E1-631E-4FFD-AF35-27D076BB57F2}" type="slidenum">
              <a:rPr lang="en-GB" smtClean="0"/>
              <a:pPr/>
              <a:t>62</a:t>
            </a:fld>
            <a:endParaRPr lang="en-GB" dirty="0"/>
          </a:p>
        </p:txBody>
      </p:sp>
    </p:spTree>
    <p:extLst>
      <p:ext uri="{BB962C8B-B14F-4D97-AF65-F5344CB8AC3E}">
        <p14:creationId xmlns:p14="http://schemas.microsoft.com/office/powerpoint/2010/main" val="259881308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94F325E1-631E-4FFD-AF35-27D076BB57F2}" type="slidenum">
              <a:rPr lang="en-GB" smtClean="0"/>
              <a:pPr/>
              <a:t>63</a:t>
            </a:fld>
            <a:endParaRPr lang="en-GB" dirty="0"/>
          </a:p>
        </p:txBody>
      </p:sp>
    </p:spTree>
    <p:extLst>
      <p:ext uri="{BB962C8B-B14F-4D97-AF65-F5344CB8AC3E}">
        <p14:creationId xmlns:p14="http://schemas.microsoft.com/office/powerpoint/2010/main" val="248276441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112" rtl="0" eaLnBrk="1" fontAlgn="auto" latinLnBrk="0" hangingPunct="1">
              <a:lnSpc>
                <a:spcPct val="100000"/>
              </a:lnSpc>
              <a:spcBef>
                <a:spcPts val="0"/>
              </a:spcBef>
              <a:spcAft>
                <a:spcPts val="0"/>
              </a:spcAft>
              <a:buClrTx/>
              <a:buSzTx/>
              <a:buFontTx/>
              <a:buNone/>
              <a:tabLst/>
              <a:defRPr/>
            </a:pPr>
            <a:r>
              <a:rPr kumimoji="0" lang="de-AT" sz="1200" b="0" i="0" u="none" strike="noStrike" kern="1200" cap="none" spc="0" normalizeH="0" baseline="0" noProof="0" dirty="0" smtClean="0">
                <a:ln>
                  <a:noFill/>
                </a:ln>
                <a:solidFill>
                  <a:srgbClr val="685040"/>
                </a:solidFill>
                <a:effectLst/>
                <a:uLnTx/>
                <a:uFillTx/>
                <a:latin typeface="Trebuchet MS" pitchFamily="34" charset="0"/>
                <a:ea typeface="+mn-ea"/>
                <a:cs typeface="+mn-cs"/>
              </a:rPr>
              <a:t>DE </a:t>
            </a:r>
            <a:r>
              <a:rPr kumimoji="0" lang="de-AT" sz="1200" b="0" i="0" u="none" strike="noStrike" kern="1200" cap="none" spc="0" normalizeH="0" baseline="0" noProof="0" dirty="0" smtClean="0">
                <a:ln>
                  <a:noFill/>
                </a:ln>
                <a:solidFill>
                  <a:srgbClr val="685040"/>
                </a:solidFill>
                <a:effectLst/>
                <a:uLnTx/>
                <a:uFillTx/>
                <a:latin typeface="Trebuchet MS" pitchFamily="34" charset="0"/>
                <a:ea typeface="+mn-ea"/>
                <a:cs typeface="+mn-cs"/>
                <a:sym typeface="Wingdings" panose="05000000000000000000" pitchFamily="2" charset="2"/>
              </a:rPr>
              <a:t> </a:t>
            </a:r>
            <a:r>
              <a:rPr kumimoji="0" lang="de-AT" sz="1200" b="0" i="0" u="none" strike="noStrike" kern="1200" cap="none" spc="0" normalizeH="0" baseline="0" noProof="0" dirty="0" smtClean="0">
                <a:ln>
                  <a:noFill/>
                </a:ln>
                <a:solidFill>
                  <a:srgbClr val="685040"/>
                </a:solidFill>
                <a:effectLst/>
                <a:uLnTx/>
                <a:uFillTx/>
                <a:latin typeface="Trebuchet MS" pitchFamily="34" charset="0"/>
                <a:ea typeface="+mn-ea"/>
                <a:cs typeface="+mn-cs"/>
              </a:rPr>
              <a:t>BMF Schreiben vom 10.10.2017, III C 3 S 7103-a/15/10001: Warenlieferung über Konsignationslager – Kriterien zur Vermeidung einer Registrierung </a:t>
            </a:r>
          </a:p>
          <a:p>
            <a:pPr marL="0" marR="0" lvl="0" indent="0" algn="l" defTabSz="914112" rtl="0" eaLnBrk="1" fontAlgn="auto" latinLnBrk="0" hangingPunct="1">
              <a:lnSpc>
                <a:spcPct val="100000"/>
              </a:lnSpc>
              <a:spcBef>
                <a:spcPts val="0"/>
              </a:spcBef>
              <a:spcAft>
                <a:spcPts val="0"/>
              </a:spcAft>
              <a:buClrTx/>
              <a:buSzTx/>
              <a:buFontTx/>
              <a:buNone/>
              <a:tabLst/>
              <a:defRPr/>
            </a:pPr>
            <a:endParaRPr kumimoji="0" lang="de-AT" sz="1200" b="0" i="0" u="none" strike="noStrike" kern="1200" cap="none" spc="0" normalizeH="0" baseline="0" noProof="0" dirty="0" smtClean="0">
              <a:ln>
                <a:noFill/>
              </a:ln>
              <a:solidFill>
                <a:srgbClr val="685040"/>
              </a:solidFill>
              <a:effectLst/>
              <a:uLnTx/>
              <a:uFillTx/>
              <a:latin typeface="Trebuchet MS" pitchFamily="34" charset="0"/>
              <a:ea typeface="+mn-ea"/>
              <a:cs typeface="+mn-cs"/>
            </a:endParaRPr>
          </a:p>
          <a:p>
            <a:pPr marL="171450" marR="0" lvl="0" indent="-171450" algn="l" defTabSz="91411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AT" sz="1200" b="0" i="0" u="none" strike="noStrike" kern="1200" cap="none" spc="0" normalizeH="0" baseline="0" noProof="0" dirty="0" smtClean="0">
                <a:ln>
                  <a:noFill/>
                </a:ln>
                <a:solidFill>
                  <a:srgbClr val="685040"/>
                </a:solidFill>
                <a:effectLst/>
                <a:uLnTx/>
                <a:uFillTx/>
                <a:latin typeface="Trebuchet MS" pitchFamily="34" charset="0"/>
                <a:ea typeface="+mn-ea"/>
                <a:cs typeface="+mn-cs"/>
              </a:rPr>
              <a:t>Neue Rechtsauffassung: Warenbewegung aus dem EU-Ausland in ein deutsches Konsignationslager kann bei Vorliegen bestimmter Kriterien als eine </a:t>
            </a:r>
            <a:r>
              <a:rPr kumimoji="0" lang="de-AT" sz="1200" b="0" i="0" u="none" strike="noStrike" kern="1200" cap="none" spc="0" normalizeH="0" baseline="0" noProof="0" dirty="0" err="1" smtClean="0">
                <a:ln>
                  <a:noFill/>
                </a:ln>
                <a:solidFill>
                  <a:srgbClr val="685040"/>
                </a:solidFill>
                <a:effectLst/>
                <a:uLnTx/>
                <a:uFillTx/>
                <a:latin typeface="Trebuchet MS" pitchFamily="34" charset="0"/>
                <a:ea typeface="+mn-ea"/>
                <a:cs typeface="+mn-cs"/>
              </a:rPr>
              <a:t>ig</a:t>
            </a:r>
            <a:r>
              <a:rPr kumimoji="0" lang="de-AT" sz="1200" b="0" i="0" u="none" strike="noStrike" kern="1200" cap="none" spc="0" normalizeH="0" baseline="0" noProof="0" dirty="0" smtClean="0">
                <a:ln>
                  <a:noFill/>
                </a:ln>
                <a:solidFill>
                  <a:srgbClr val="685040"/>
                </a:solidFill>
                <a:effectLst/>
                <a:uLnTx/>
                <a:uFillTx/>
                <a:latin typeface="Trebuchet MS" pitchFamily="34" charset="0"/>
                <a:ea typeface="+mn-ea"/>
                <a:cs typeface="+mn-cs"/>
              </a:rPr>
              <a:t> Lieferung behandelt werden:</a:t>
            </a:r>
          </a:p>
          <a:p>
            <a:pPr marL="171450" marR="0" lvl="0" indent="-171450" algn="l" defTabSz="91411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AT" sz="1200" b="0" i="0" u="none" strike="noStrike" kern="1200" cap="none" spc="0" normalizeH="0" baseline="0" noProof="0" dirty="0" smtClean="0">
                <a:ln>
                  <a:noFill/>
                </a:ln>
                <a:solidFill>
                  <a:srgbClr val="685040"/>
                </a:solidFill>
                <a:effectLst/>
                <a:uLnTx/>
                <a:uFillTx/>
                <a:latin typeface="Trebuchet MS" pitchFamily="34" charset="0"/>
                <a:ea typeface="+mn-ea"/>
                <a:cs typeface="+mn-cs"/>
              </a:rPr>
              <a:t>Kunde steht vor Versendung nach Deutschland bereits fest</a:t>
            </a:r>
          </a:p>
          <a:p>
            <a:pPr marL="171450" marR="0" lvl="0" indent="-171450" algn="l" defTabSz="91411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AT" sz="1200" b="0" i="0" u="none" strike="noStrike" kern="1200" cap="none" spc="0" normalizeH="0" baseline="0" noProof="0" dirty="0" smtClean="0">
                <a:ln>
                  <a:noFill/>
                </a:ln>
                <a:solidFill>
                  <a:srgbClr val="685040"/>
                </a:solidFill>
                <a:effectLst/>
                <a:uLnTx/>
                <a:uFillTx/>
                <a:latin typeface="Trebuchet MS" pitchFamily="34" charset="0"/>
                <a:ea typeface="+mn-ea"/>
                <a:cs typeface="+mn-cs"/>
              </a:rPr>
              <a:t>Ware wurde zu diesem Zeitpunkt verbindlich bestellt oder bezahlt</a:t>
            </a:r>
          </a:p>
          <a:p>
            <a:pPr marL="171450" marR="0" lvl="0" indent="-171450" algn="l" defTabSz="91411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AT" sz="1200" b="0" i="0" u="none" strike="noStrike" kern="1200" cap="none" spc="0" normalizeH="0" baseline="0" noProof="0" dirty="0" smtClean="0">
                <a:ln>
                  <a:noFill/>
                </a:ln>
                <a:solidFill>
                  <a:srgbClr val="685040"/>
                </a:solidFill>
                <a:effectLst/>
                <a:uLnTx/>
                <a:uFillTx/>
                <a:latin typeface="Trebuchet MS" pitchFamily="34" charset="0"/>
                <a:ea typeface="+mn-ea"/>
                <a:cs typeface="+mn-cs"/>
              </a:rPr>
              <a:t>Konsignationslager wurde auf Initiative des Kunden eingerichtet</a:t>
            </a:r>
          </a:p>
          <a:p>
            <a:pPr marL="171450" marR="0" lvl="0" indent="-171450" algn="l" defTabSz="91411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AT" sz="1200" b="0" i="0" u="none" strike="noStrike" kern="1200" cap="none" spc="0" normalizeH="0" baseline="0" noProof="0" dirty="0" smtClean="0">
                <a:ln>
                  <a:noFill/>
                </a:ln>
                <a:solidFill>
                  <a:srgbClr val="685040"/>
                </a:solidFill>
                <a:effectLst/>
                <a:uLnTx/>
                <a:uFillTx/>
                <a:latin typeface="Trebuchet MS" pitchFamily="34" charset="0"/>
                <a:ea typeface="+mn-ea"/>
                <a:cs typeface="+mn-cs"/>
              </a:rPr>
              <a:t>Kunde hat vertraglich ein uneingeschränktes Zugriffsrecht auf die Ware</a:t>
            </a:r>
          </a:p>
          <a:p>
            <a:pPr marL="171450" marR="0" lvl="0" indent="-171450" algn="l" defTabSz="91411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AT" sz="1200" b="0" i="0" u="none" strike="noStrike" kern="1200" cap="none" spc="0" normalizeH="0" baseline="0" noProof="0" dirty="0" smtClean="0">
                <a:ln>
                  <a:noFill/>
                </a:ln>
                <a:solidFill>
                  <a:srgbClr val="685040"/>
                </a:solidFill>
                <a:effectLst/>
                <a:uLnTx/>
                <a:uFillTx/>
                <a:latin typeface="Trebuchet MS" pitchFamily="34" charset="0"/>
                <a:ea typeface="+mn-ea"/>
                <a:cs typeface="+mn-cs"/>
              </a:rPr>
              <a:t>Ware wird nur kurzzeitig (für einige Tage oder Wochen) zwischengelagert.</a:t>
            </a:r>
          </a:p>
          <a:p>
            <a:endParaRPr lang="de-AT" dirty="0"/>
          </a:p>
        </p:txBody>
      </p:sp>
      <p:sp>
        <p:nvSpPr>
          <p:cNvPr id="4" name="Foliennummernplatzhalter 3"/>
          <p:cNvSpPr>
            <a:spLocks noGrp="1"/>
          </p:cNvSpPr>
          <p:nvPr>
            <p:ph type="sldNum" sz="quarter" idx="10"/>
          </p:nvPr>
        </p:nvSpPr>
        <p:spPr/>
        <p:txBody>
          <a:bodyPr/>
          <a:lstStyle/>
          <a:p>
            <a:fld id="{94F325E1-631E-4FFD-AF35-27D076BB57F2}" type="slidenum">
              <a:rPr lang="en-GB" smtClean="0"/>
              <a:pPr/>
              <a:t>64</a:t>
            </a:fld>
            <a:endParaRPr lang="en-GB" dirty="0"/>
          </a:p>
        </p:txBody>
      </p:sp>
    </p:spTree>
    <p:extLst>
      <p:ext uri="{BB962C8B-B14F-4D97-AF65-F5344CB8AC3E}">
        <p14:creationId xmlns:p14="http://schemas.microsoft.com/office/powerpoint/2010/main" val="115268124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94F325E1-631E-4FFD-AF35-27D076BB57F2}" type="slidenum">
              <a:rPr lang="en-GB" smtClean="0"/>
              <a:pPr/>
              <a:t>65</a:t>
            </a:fld>
            <a:endParaRPr lang="en-GB" dirty="0"/>
          </a:p>
        </p:txBody>
      </p:sp>
    </p:spTree>
    <p:extLst>
      <p:ext uri="{BB962C8B-B14F-4D97-AF65-F5344CB8AC3E}">
        <p14:creationId xmlns:p14="http://schemas.microsoft.com/office/powerpoint/2010/main" val="297657698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94F325E1-631E-4FFD-AF35-27D076BB57F2}" type="slidenum">
              <a:rPr lang="en-GB" smtClean="0"/>
              <a:pPr/>
              <a:t>66</a:t>
            </a:fld>
            <a:endParaRPr lang="en-GB" dirty="0"/>
          </a:p>
        </p:txBody>
      </p:sp>
    </p:spTree>
    <p:extLst>
      <p:ext uri="{BB962C8B-B14F-4D97-AF65-F5344CB8AC3E}">
        <p14:creationId xmlns:p14="http://schemas.microsoft.com/office/powerpoint/2010/main" val="89823442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94F325E1-631E-4FFD-AF35-27D076BB57F2}" type="slidenum">
              <a:rPr lang="en-GB" smtClean="0"/>
              <a:pPr/>
              <a:t>67</a:t>
            </a:fld>
            <a:endParaRPr lang="en-GB" dirty="0"/>
          </a:p>
        </p:txBody>
      </p:sp>
    </p:spTree>
    <p:extLst>
      <p:ext uri="{BB962C8B-B14F-4D97-AF65-F5344CB8AC3E}">
        <p14:creationId xmlns:p14="http://schemas.microsoft.com/office/powerpoint/2010/main" val="113086108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94F325E1-631E-4FFD-AF35-27D076BB57F2}" type="slidenum">
              <a:rPr lang="en-GB" smtClean="0"/>
              <a:pPr/>
              <a:t>68</a:t>
            </a:fld>
            <a:endParaRPr lang="en-GB" dirty="0"/>
          </a:p>
        </p:txBody>
      </p:sp>
    </p:spTree>
    <p:extLst>
      <p:ext uri="{BB962C8B-B14F-4D97-AF65-F5344CB8AC3E}">
        <p14:creationId xmlns:p14="http://schemas.microsoft.com/office/powerpoint/2010/main" val="304509729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b="0" dirty="0"/>
          </a:p>
        </p:txBody>
      </p:sp>
      <p:sp>
        <p:nvSpPr>
          <p:cNvPr id="4" name="Foliennummernplatzhalter 3"/>
          <p:cNvSpPr>
            <a:spLocks noGrp="1"/>
          </p:cNvSpPr>
          <p:nvPr>
            <p:ph type="sldNum" sz="quarter" idx="10"/>
          </p:nvPr>
        </p:nvSpPr>
        <p:spPr/>
        <p:txBody>
          <a:bodyPr/>
          <a:lstStyle/>
          <a:p>
            <a:fld id="{94F325E1-631E-4FFD-AF35-27D076BB57F2}" type="slidenum">
              <a:rPr lang="en-GB" smtClean="0"/>
              <a:pPr/>
              <a:t>69</a:t>
            </a:fld>
            <a:endParaRPr lang="en-GB" dirty="0"/>
          </a:p>
        </p:txBody>
      </p:sp>
    </p:spTree>
    <p:extLst>
      <p:ext uri="{BB962C8B-B14F-4D97-AF65-F5344CB8AC3E}">
        <p14:creationId xmlns:p14="http://schemas.microsoft.com/office/powerpoint/2010/main" val="970753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r>
              <a:rPr lang="de-AT" b="0" dirty="0" smtClean="0"/>
              <a:t>X AG (=Bank) hat den Erwerb der Liegenschaft finanziert und in Bezug auf die Mitbeteiligte eine unentgeltliche Patronatserklärung abgegeben.</a:t>
            </a:r>
          </a:p>
          <a:p>
            <a:r>
              <a:rPr lang="de-AT" b="1" dirty="0" smtClean="0"/>
              <a:t>VwGH:</a:t>
            </a:r>
          </a:p>
          <a:p>
            <a:r>
              <a:rPr lang="de-AT" b="0" dirty="0" smtClean="0"/>
              <a:t>Die wirtschaftliche Eingliederung ist gegeben, wenn zwischen den Gesellschaften ein vernünftiger betriebswirtschaftlicher Zusammenhang besteht und ihre Tätigkeiten aufeinander abgestellt sind und sich gegenseitig ergänzen. Letzteres träfe im Streitfall jedenfalls dann zu, wenn die Aufgabe der Mitbeteiligten als Besitzgesellschaft vornehmlich darin bestünde, der X AG die für den Betrieb ihrer Bankgeschäfte erforderlichen Räumlichkeiten zur Verfügung zu stellen. In unionsrechtskonformer Interpretation des § 2 Abs. 2 Z 2 UStG 1994 ist mit dem betriebswirtschaftlichen Zusammenhang das Tatbestandsmerkmal der wirtschaftlichen Eingliederung erfüllt, ohne das es einer wirtschaftlichen "Unterordnung" bedarf. So hat der EuGH im Urteil vom 16. Juli 2015, C-108/14, </a:t>
            </a:r>
            <a:r>
              <a:rPr lang="de-AT" b="0" dirty="0" err="1" smtClean="0"/>
              <a:t>Larentia</a:t>
            </a:r>
            <a:r>
              <a:rPr lang="de-AT" b="0" dirty="0" smtClean="0"/>
              <a:t> + Minerva, und C-109/14, </a:t>
            </a:r>
            <a:r>
              <a:rPr lang="de-AT" b="0" dirty="0" err="1" smtClean="0"/>
              <a:t>Marenave</a:t>
            </a:r>
            <a:r>
              <a:rPr lang="de-AT" b="0" dirty="0" smtClean="0"/>
              <a:t>, ausgesprochen, dass Art. 4 Abs. 4 </a:t>
            </a:r>
            <a:r>
              <a:rPr lang="de-AT" b="0" dirty="0" err="1" smtClean="0"/>
              <a:t>Unterabs</a:t>
            </a:r>
            <a:r>
              <a:rPr lang="de-AT" b="0" dirty="0" smtClean="0"/>
              <a:t>. 2 der Sechsten Richtlinie 77/388 in der durch die Richtlinie 2006/69 geänderten Fassung (der Art. 11 der "</a:t>
            </a:r>
            <a:r>
              <a:rPr lang="de-AT" b="0" dirty="0" err="1" smtClean="0"/>
              <a:t>MWSt-SystRL</a:t>
            </a:r>
            <a:r>
              <a:rPr lang="de-AT" b="0" dirty="0" smtClean="0"/>
              <a:t> entspricht") einer nationalen Regelung entgegensteht, die die in dieser Bestimmung vorgesehene Möglichkeit, eine Gruppe von Personen zu bilden, die als ein Mehrwertsteuerpflichtiger behandelt werden können, allein den Einheiten vorbehält, die juristische Personen sind und mit dem Organträger dieser Gruppe durch ein Unterordnungsverhältnis verbunden sind. Das nationale Recht, dass in § 2 Abs. 2 Z 2 UStG 1994 darauf abstellt, dass das Organ "nach der Gesamtheit der tatsächlichen Verhältnisse finanziell, wirtschaftlich und organisatorisch in (das) Unternehmen eingegliedert ist", verschließt sich einer richtlinienkonformen Interpretation nicht.</a:t>
            </a:r>
            <a:endParaRPr lang="de-AT" b="0" dirty="0"/>
          </a:p>
        </p:txBody>
      </p:sp>
      <p:sp>
        <p:nvSpPr>
          <p:cNvPr id="4" name="Foliennummernplatzhalter 3"/>
          <p:cNvSpPr>
            <a:spLocks noGrp="1"/>
          </p:cNvSpPr>
          <p:nvPr>
            <p:ph type="sldNum" sz="quarter" idx="10"/>
          </p:nvPr>
        </p:nvSpPr>
        <p:spPr/>
        <p:txBody>
          <a:bodyPr/>
          <a:lstStyle/>
          <a:p>
            <a:fld id="{94F325E1-631E-4FFD-AF35-27D076BB57F2}" type="slidenum">
              <a:rPr lang="en-GB" smtClean="0"/>
              <a:pPr/>
              <a:t>7</a:t>
            </a:fld>
            <a:endParaRPr lang="en-GB" dirty="0"/>
          </a:p>
        </p:txBody>
      </p:sp>
    </p:spTree>
    <p:extLst>
      <p:ext uri="{BB962C8B-B14F-4D97-AF65-F5344CB8AC3E}">
        <p14:creationId xmlns:p14="http://schemas.microsoft.com/office/powerpoint/2010/main" val="42939055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b="0" dirty="0"/>
          </a:p>
        </p:txBody>
      </p:sp>
      <p:sp>
        <p:nvSpPr>
          <p:cNvPr id="4" name="Foliennummernplatzhalter 3"/>
          <p:cNvSpPr>
            <a:spLocks noGrp="1"/>
          </p:cNvSpPr>
          <p:nvPr>
            <p:ph type="sldNum" sz="quarter" idx="10"/>
          </p:nvPr>
        </p:nvSpPr>
        <p:spPr/>
        <p:txBody>
          <a:bodyPr/>
          <a:lstStyle/>
          <a:p>
            <a:fld id="{94F325E1-631E-4FFD-AF35-27D076BB57F2}" type="slidenum">
              <a:rPr lang="en-GB" smtClean="0"/>
              <a:pPr/>
              <a:t>70</a:t>
            </a:fld>
            <a:endParaRPr lang="en-GB" dirty="0"/>
          </a:p>
        </p:txBody>
      </p:sp>
    </p:spTree>
    <p:extLst>
      <p:ext uri="{BB962C8B-B14F-4D97-AF65-F5344CB8AC3E}">
        <p14:creationId xmlns:p14="http://schemas.microsoft.com/office/powerpoint/2010/main" val="250076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94F325E1-631E-4FFD-AF35-27D076BB57F2}" type="slidenum">
              <a:rPr lang="en-GB" smtClean="0"/>
              <a:pPr/>
              <a:t>8</a:t>
            </a:fld>
            <a:endParaRPr lang="en-GB" dirty="0"/>
          </a:p>
        </p:txBody>
      </p:sp>
    </p:spTree>
    <p:extLst>
      <p:ext uri="{BB962C8B-B14F-4D97-AF65-F5344CB8AC3E}">
        <p14:creationId xmlns:p14="http://schemas.microsoft.com/office/powerpoint/2010/main" val="2189390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94F325E1-631E-4FFD-AF35-27D076BB57F2}" type="slidenum">
              <a:rPr lang="en-GB" smtClean="0"/>
              <a:pPr/>
              <a:t>9</a:t>
            </a:fld>
            <a:endParaRPr lang="en-GB" dirty="0"/>
          </a:p>
        </p:txBody>
      </p:sp>
    </p:spTree>
    <p:extLst>
      <p:ext uri="{BB962C8B-B14F-4D97-AF65-F5344CB8AC3E}">
        <p14:creationId xmlns:p14="http://schemas.microsoft.com/office/powerpoint/2010/main" val="370517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Column layout">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3" y="577850"/>
            <a:ext cx="8512172" cy="295466"/>
          </a:xfrm>
        </p:spPr>
        <p:txBody>
          <a:bodyPr/>
          <a:lstStyle>
            <a:lvl1pPr>
              <a:lnSpc>
                <a:spcPct val="80000"/>
              </a:lnSpc>
              <a:defRPr/>
            </a:lvl1pPr>
          </a:lstStyle>
          <a:p>
            <a:r>
              <a:rPr lang="de-DE" smtClean="0"/>
              <a:t>Titelmasterformat durch Klicken bearbeiten</a:t>
            </a:r>
            <a:endParaRPr lang="en-GB" dirty="0"/>
          </a:p>
        </p:txBody>
      </p:sp>
      <p:sp>
        <p:nvSpPr>
          <p:cNvPr id="7" name="Text Placeholder 6"/>
          <p:cNvSpPr>
            <a:spLocks noGrp="1"/>
          </p:cNvSpPr>
          <p:nvPr>
            <p:ph type="body" sz="quarter" idx="13"/>
          </p:nvPr>
        </p:nvSpPr>
        <p:spPr bwMode="gray">
          <a:xfrm>
            <a:off x="323852" y="1376362"/>
            <a:ext cx="8496299" cy="3001285"/>
          </a:xfrm>
        </p:spPr>
        <p:txBody>
          <a:bodyPr/>
          <a:lstStyle>
            <a:lvl1pPr>
              <a:lnSpc>
                <a:spcPct val="100000"/>
              </a:lnSpc>
              <a:spcBef>
                <a:spcPts val="600"/>
              </a:spcBef>
              <a:spcAft>
                <a:spcPts val="0"/>
              </a:spcAft>
              <a:defRPr/>
            </a:lvl1pPr>
            <a:lvl2pPr>
              <a:lnSpc>
                <a:spcPct val="100000"/>
              </a:lnSpc>
              <a:spcBef>
                <a:spcPts val="600"/>
              </a:spcBef>
              <a:spcAft>
                <a:spcPts val="0"/>
              </a:spcAft>
              <a:defRPr/>
            </a:lvl2pPr>
            <a:lvl3pPr>
              <a:lnSpc>
                <a:spcPct val="100000"/>
              </a:lnSpc>
              <a:spcBef>
                <a:spcPts val="600"/>
              </a:spcBef>
              <a:spcAft>
                <a:spcPts val="0"/>
              </a:spcAft>
              <a:defRPr/>
            </a:lvl3pPr>
            <a:lvl4pPr>
              <a:lnSpc>
                <a:spcPct val="100000"/>
              </a:lnSpc>
              <a:spcBef>
                <a:spcPts val="600"/>
              </a:spcBef>
              <a:spcAft>
                <a:spcPts val="0"/>
              </a:spcAft>
              <a:defRPr/>
            </a:lvl4pPr>
            <a:lvl5pPr>
              <a:lnSpc>
                <a:spcPct val="100000"/>
              </a:lnSpc>
              <a:spcBef>
                <a:spcPts val="600"/>
              </a:spcBef>
              <a:spcAft>
                <a:spcPts val="0"/>
              </a:spcAft>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GB" dirty="0"/>
          </a:p>
        </p:txBody>
      </p:sp>
      <p:sp>
        <p:nvSpPr>
          <p:cNvPr id="9" name="Text Placeholder 8"/>
          <p:cNvSpPr>
            <a:spLocks noGrp="1"/>
          </p:cNvSpPr>
          <p:nvPr>
            <p:ph type="body" sz="quarter" idx="14" hasCustomPrompt="1"/>
          </p:nvPr>
        </p:nvSpPr>
        <p:spPr bwMode="gray">
          <a:xfrm>
            <a:off x="323853" y="878034"/>
            <a:ext cx="8512172" cy="221599"/>
          </a:xfrm>
        </p:spPr>
        <p:txBody>
          <a:bodyPr>
            <a:spAutoFit/>
          </a:bodyPr>
          <a:lstStyle>
            <a:lvl1pPr algn="l">
              <a:lnSpc>
                <a:spcPct val="80000"/>
              </a:lnSpc>
              <a:spcBef>
                <a:spcPts val="0"/>
              </a:spcBef>
              <a:spcAft>
                <a:spcPts val="0"/>
              </a:spcAft>
              <a:defRPr sz="1800" b="0">
                <a:solidFill>
                  <a:schemeClr val="tx1"/>
                </a:solidFill>
              </a:defRPr>
            </a:lvl1pPr>
          </a:lstStyle>
          <a:p>
            <a:pPr lvl="0"/>
            <a:r>
              <a:rPr lang="en-US" dirty="0" smtClean="0"/>
              <a:t>[SUBTITLE]</a:t>
            </a:r>
          </a:p>
        </p:txBody>
      </p:sp>
    </p:spTree>
    <p:extLst>
      <p:ext uri="{BB962C8B-B14F-4D97-AF65-F5344CB8AC3E}">
        <p14:creationId xmlns:p14="http://schemas.microsoft.com/office/powerpoint/2010/main" val="215281620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Leer">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smtClean="0"/>
              <a:t>Titelmasterformat durch Klicken bearbeiten</a:t>
            </a:r>
            <a:endParaRPr lang="de-AT"/>
          </a:p>
        </p:txBody>
      </p:sp>
    </p:spTree>
    <p:extLst>
      <p:ext uri="{BB962C8B-B14F-4D97-AF65-F5344CB8AC3E}">
        <p14:creationId xmlns:p14="http://schemas.microsoft.com/office/powerpoint/2010/main" val="253640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Leer">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smtClean="0"/>
              <a:t>Titelmasterformat durch Klicken bearbeiten</a:t>
            </a:r>
            <a:endParaRPr lang="de-AT"/>
          </a:p>
        </p:txBody>
      </p:sp>
    </p:spTree>
    <p:extLst>
      <p:ext uri="{BB962C8B-B14F-4D97-AF65-F5344CB8AC3E}">
        <p14:creationId xmlns:p14="http://schemas.microsoft.com/office/powerpoint/2010/main" val="2128407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Leer">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smtClean="0"/>
              <a:t>Titelmasterformat durch Klicken bearbeiten</a:t>
            </a:r>
            <a:endParaRPr lang="de-AT"/>
          </a:p>
        </p:txBody>
      </p:sp>
    </p:spTree>
    <p:extLst>
      <p:ext uri="{BB962C8B-B14F-4D97-AF65-F5344CB8AC3E}">
        <p14:creationId xmlns:p14="http://schemas.microsoft.com/office/powerpoint/2010/main" val="3902195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VER_Image 02">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blipFill dpi="0" rotWithShape="1">
            <a:blip r:embed="rId2" cstate="print">
              <a:extLst>
                <a:ext uri="{28A0092B-C50C-407E-A947-70E740481C1C}">
                  <a14:useLocalDpi xmlns:a14="http://schemas.microsoft.com/office/drawing/2010/main" val="0"/>
                </a:ext>
              </a:extLst>
            </a:blip>
            <a:srcRect/>
            <a:stretch>
              <a:fillRect t="-2" b="-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0" y="2141220"/>
            <a:ext cx="4739640" cy="12573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hasCustomPrompt="1"/>
          </p:nvPr>
        </p:nvSpPr>
        <p:spPr bwMode="gray">
          <a:xfrm>
            <a:off x="323850" y="2942083"/>
            <a:ext cx="8100000" cy="276999"/>
          </a:xfrm>
          <a:prstGeom prst="rect">
            <a:avLst/>
          </a:prstGeom>
        </p:spPr>
        <p:txBody>
          <a:bodyPr wrap="square" lIns="0" tIns="0" rIns="0" bIns="0" anchor="t">
            <a:spAutoFit/>
          </a:bodyPr>
          <a:lstStyle>
            <a:lvl1pPr marL="0" indent="0" algn="l">
              <a:buNone/>
              <a:defRPr sz="1800" b="0">
                <a:solidFill>
                  <a:schemeClr val="tx2"/>
                </a:solidFill>
                <a:latin typeface="+mn-lt"/>
              </a:defRPr>
            </a:lvl1pPr>
            <a:lvl2pPr marL="457055" indent="0" algn="ctr">
              <a:buNone/>
              <a:defRPr>
                <a:solidFill>
                  <a:schemeClr val="tx1">
                    <a:tint val="75000"/>
                  </a:schemeClr>
                </a:solidFill>
              </a:defRPr>
            </a:lvl2pPr>
            <a:lvl3pPr marL="914112" indent="0" algn="ctr">
              <a:buNone/>
              <a:defRPr>
                <a:solidFill>
                  <a:schemeClr val="tx1">
                    <a:tint val="75000"/>
                  </a:schemeClr>
                </a:solidFill>
              </a:defRPr>
            </a:lvl3pPr>
            <a:lvl4pPr marL="1371168"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5" indent="0" algn="ctr">
              <a:buNone/>
              <a:defRPr>
                <a:solidFill>
                  <a:schemeClr val="tx1">
                    <a:tint val="75000"/>
                  </a:schemeClr>
                </a:solidFill>
              </a:defRPr>
            </a:lvl7pPr>
            <a:lvl8pPr marL="3199391"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dirty="0" smtClean="0"/>
              <a:t>CLICK TO EDIT MASTER SUBTITLE STYLE</a:t>
            </a:r>
            <a:endParaRPr lang="en-GB" dirty="0"/>
          </a:p>
        </p:txBody>
      </p:sp>
      <p:sp>
        <p:nvSpPr>
          <p:cNvPr id="2" name="Title 1"/>
          <p:cNvSpPr>
            <a:spLocks noGrp="1"/>
          </p:cNvSpPr>
          <p:nvPr>
            <p:ph type="ctrTitle"/>
          </p:nvPr>
        </p:nvSpPr>
        <p:spPr bwMode="gray">
          <a:xfrm>
            <a:off x="323850" y="2260283"/>
            <a:ext cx="3958398" cy="689420"/>
          </a:xfrm>
          <a:prstGeom prst="rect">
            <a:avLst/>
          </a:prstGeom>
        </p:spPr>
        <p:txBody>
          <a:bodyPr wrap="square" lIns="0" tIns="0" rIns="0" bIns="0" anchor="t">
            <a:spAutoFit/>
          </a:bodyPr>
          <a:lstStyle>
            <a:lvl1pPr algn="l">
              <a:defRPr sz="2800">
                <a:solidFill>
                  <a:schemeClr val="tx2"/>
                </a:solidFill>
              </a:defRPr>
            </a:lvl1pPr>
          </a:lstStyle>
          <a:p>
            <a:r>
              <a:rPr lang="en-US" dirty="0" smtClean="0"/>
              <a:t>Click to edit Master title style</a:t>
            </a:r>
            <a:endParaRPr lang="en-GB" dirty="0"/>
          </a:p>
        </p:txBody>
      </p:sp>
      <p:sp>
        <p:nvSpPr>
          <p:cNvPr id="30" name="Text Placeholder 29"/>
          <p:cNvSpPr>
            <a:spLocks noGrp="1"/>
          </p:cNvSpPr>
          <p:nvPr>
            <p:ph type="body" sz="quarter" idx="11" hasCustomPrompt="1"/>
          </p:nvPr>
        </p:nvSpPr>
        <p:spPr bwMode="gray">
          <a:xfrm>
            <a:off x="323850" y="3734922"/>
            <a:ext cx="3958398" cy="400110"/>
          </a:xfrm>
          <a:prstGeom prst="rect">
            <a:avLst/>
          </a:prstGeom>
        </p:spPr>
        <p:txBody>
          <a:bodyPr vert="horz" wrap="square" lIns="0" tIns="0" rIns="0" bIns="0" rtlCol="0" anchor="t" anchorCtr="0">
            <a:spAutoFit/>
          </a:bodyPr>
          <a:lstStyle>
            <a:lvl1pPr algn="l" defTabSz="914112" rtl="0" eaLnBrk="1" latinLnBrk="0" hangingPunct="1">
              <a:lnSpc>
                <a:spcPct val="100000"/>
              </a:lnSpc>
              <a:spcBef>
                <a:spcPts val="0"/>
              </a:spcBef>
              <a:spcAft>
                <a:spcPts val="0"/>
              </a:spcAft>
              <a:buNone/>
              <a:defRPr lang="en-GB" sz="1400" b="1" kern="1200" cap="all" baseline="0" dirty="0" smtClean="0">
                <a:solidFill>
                  <a:schemeClr val="tx1"/>
                </a:solidFill>
                <a:latin typeface="+mn-lt"/>
                <a:ea typeface="+mj-ea"/>
                <a:cs typeface="+mj-cs"/>
              </a:defRPr>
            </a:lvl1pPr>
            <a:lvl2pPr>
              <a:spcBef>
                <a:spcPts val="0"/>
              </a:spcBef>
              <a:spcAft>
                <a:spcPts val="0"/>
              </a:spcAft>
              <a:defRPr sz="1200" b="0" cap="all" baseline="0">
                <a:solidFill>
                  <a:schemeClr val="tx1"/>
                </a:solidFill>
              </a:defRPr>
            </a:lvl2pPr>
            <a:lvl3pPr>
              <a:defRPr sz="1200" b="0" cap="all" baseline="0">
                <a:solidFill>
                  <a:schemeClr val="bg1"/>
                </a:solidFill>
              </a:defRPr>
            </a:lvl3pPr>
            <a:lvl4pPr>
              <a:defRPr sz="1200" b="0" cap="all" baseline="0">
                <a:solidFill>
                  <a:schemeClr val="bg1"/>
                </a:solidFill>
              </a:defRPr>
            </a:lvl4pPr>
            <a:lvl5pPr>
              <a:defRPr sz="1200" b="0" cap="all" baseline="0">
                <a:solidFill>
                  <a:schemeClr val="bg1"/>
                </a:solidFill>
              </a:defRPr>
            </a:lvl5pPr>
          </a:lstStyle>
          <a:p>
            <a:pPr lvl="0"/>
            <a:r>
              <a:rPr lang="en-US" dirty="0" smtClean="0"/>
              <a:t>Author</a:t>
            </a:r>
          </a:p>
          <a:p>
            <a:pPr lvl="1"/>
            <a:r>
              <a:rPr lang="en-US" dirty="0" smtClean="0"/>
              <a:t>Date</a:t>
            </a:r>
            <a:endParaRPr lang="en-GB" dirty="0"/>
          </a:p>
        </p:txBody>
      </p:sp>
      <p:grpSp>
        <p:nvGrpSpPr>
          <p:cNvPr id="5" name="Group 4"/>
          <p:cNvGrpSpPr/>
          <p:nvPr userDrawn="1"/>
        </p:nvGrpSpPr>
        <p:grpSpPr>
          <a:xfrm>
            <a:off x="513955" y="4330963"/>
            <a:ext cx="121444" cy="817300"/>
            <a:chOff x="513955" y="4330963"/>
            <a:chExt cx="121444" cy="817300"/>
          </a:xfrm>
        </p:grpSpPr>
        <p:sp>
          <p:nvSpPr>
            <p:cNvPr id="14" name="Freeform 12"/>
            <p:cNvSpPr>
              <a:spLocks noChangeAspect="1"/>
            </p:cNvSpPr>
            <p:nvPr userDrawn="1"/>
          </p:nvSpPr>
          <p:spPr bwMode="gray">
            <a:xfrm>
              <a:off x="513955" y="4330963"/>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15" name="Freeform 12"/>
            <p:cNvSpPr>
              <a:spLocks noChangeAspect="1"/>
            </p:cNvSpPr>
            <p:nvPr userDrawn="1"/>
          </p:nvSpPr>
          <p:spPr bwMode="gray">
            <a:xfrm>
              <a:off x="513955" y="4561944"/>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17" name="Freeform 12"/>
            <p:cNvSpPr>
              <a:spLocks noChangeAspect="1"/>
            </p:cNvSpPr>
            <p:nvPr userDrawn="1"/>
          </p:nvSpPr>
          <p:spPr bwMode="gray">
            <a:xfrm>
              <a:off x="513955" y="468630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grpSp>
      <p:grpSp>
        <p:nvGrpSpPr>
          <p:cNvPr id="7" name="Group 6"/>
          <p:cNvGrpSpPr/>
          <p:nvPr userDrawn="1"/>
        </p:nvGrpSpPr>
        <p:grpSpPr>
          <a:xfrm>
            <a:off x="514911" y="0"/>
            <a:ext cx="121444" cy="1052783"/>
            <a:chOff x="514911" y="0"/>
            <a:chExt cx="121444" cy="1052783"/>
          </a:xfrm>
        </p:grpSpPr>
        <p:sp>
          <p:nvSpPr>
            <p:cNvPr id="16" name="Freeform 12"/>
            <p:cNvSpPr>
              <a:spLocks noChangeAspect="1"/>
            </p:cNvSpPr>
            <p:nvPr userDrawn="1"/>
          </p:nvSpPr>
          <p:spPr bwMode="gray">
            <a:xfrm rot="10800000">
              <a:off x="514911" y="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18" name="Freeform 12"/>
            <p:cNvSpPr>
              <a:spLocks noChangeAspect="1"/>
            </p:cNvSpPr>
            <p:nvPr userDrawn="1"/>
          </p:nvSpPr>
          <p:spPr bwMode="gray">
            <a:xfrm rot="10800000">
              <a:off x="514911" y="346868"/>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21" name="Freeform 12"/>
            <p:cNvSpPr>
              <a:spLocks noChangeAspect="1"/>
            </p:cNvSpPr>
            <p:nvPr userDrawn="1"/>
          </p:nvSpPr>
          <p:spPr bwMode="gray">
            <a:xfrm rot="10800000">
              <a:off x="514911" y="59082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grpSp>
      <p:pic>
        <p:nvPicPr>
          <p:cNvPr id="20" name="Picture 2" descr="G:\Office97\_GRAPHICS\hb@BDO\Library\09_Logos\BDO logo whit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82153" y="4677442"/>
            <a:ext cx="738000" cy="283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3664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VER_Image 01">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blipFill dpi="0" rotWithShape="1">
            <a:blip r:embed="rId2" cstate="print">
              <a:extLst>
                <a:ext uri="{28A0092B-C50C-407E-A947-70E740481C1C}">
                  <a14:useLocalDpi xmlns:a14="http://schemas.microsoft.com/office/drawing/2010/main" val="0"/>
                </a:ext>
              </a:extLst>
            </a:blip>
            <a:srcRect/>
            <a:stretch>
              <a:fillRect t="-16758" b="-665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hasCustomPrompt="1"/>
          </p:nvPr>
        </p:nvSpPr>
        <p:spPr bwMode="gray">
          <a:xfrm>
            <a:off x="323850" y="1713453"/>
            <a:ext cx="8100000" cy="276999"/>
          </a:xfrm>
          <a:prstGeom prst="rect">
            <a:avLst/>
          </a:prstGeom>
        </p:spPr>
        <p:txBody>
          <a:bodyPr wrap="square" lIns="0" tIns="0" rIns="0" bIns="0" anchor="t">
            <a:spAutoFit/>
          </a:bodyPr>
          <a:lstStyle>
            <a:lvl1pPr marL="0" indent="0" algn="l">
              <a:buNone/>
              <a:defRPr sz="1800" b="0">
                <a:solidFill>
                  <a:schemeClr val="bg1"/>
                </a:solidFill>
                <a:latin typeface="+mn-lt"/>
              </a:defRPr>
            </a:lvl1pPr>
            <a:lvl2pPr marL="457055" indent="0" algn="ctr">
              <a:buNone/>
              <a:defRPr>
                <a:solidFill>
                  <a:schemeClr val="tx1">
                    <a:tint val="75000"/>
                  </a:schemeClr>
                </a:solidFill>
              </a:defRPr>
            </a:lvl2pPr>
            <a:lvl3pPr marL="914112" indent="0" algn="ctr">
              <a:buNone/>
              <a:defRPr>
                <a:solidFill>
                  <a:schemeClr val="tx1">
                    <a:tint val="75000"/>
                  </a:schemeClr>
                </a:solidFill>
              </a:defRPr>
            </a:lvl3pPr>
            <a:lvl4pPr marL="1371168"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5" indent="0" algn="ctr">
              <a:buNone/>
              <a:defRPr>
                <a:solidFill>
                  <a:schemeClr val="tx1">
                    <a:tint val="75000"/>
                  </a:schemeClr>
                </a:solidFill>
              </a:defRPr>
            </a:lvl7pPr>
            <a:lvl8pPr marL="3199391"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dirty="0" smtClean="0"/>
              <a:t>CLICK TO EDIT MASTER SUBTITLE STYLE</a:t>
            </a:r>
            <a:endParaRPr lang="en-GB" dirty="0"/>
          </a:p>
        </p:txBody>
      </p:sp>
      <p:sp>
        <p:nvSpPr>
          <p:cNvPr id="2" name="Title 1"/>
          <p:cNvSpPr>
            <a:spLocks noGrp="1"/>
          </p:cNvSpPr>
          <p:nvPr>
            <p:ph type="ctrTitle"/>
          </p:nvPr>
        </p:nvSpPr>
        <p:spPr bwMode="gray">
          <a:xfrm>
            <a:off x="323850" y="1376363"/>
            <a:ext cx="8100000" cy="344710"/>
          </a:xfrm>
          <a:prstGeom prst="rect">
            <a:avLst/>
          </a:prstGeom>
        </p:spPr>
        <p:txBody>
          <a:bodyPr wrap="square" lIns="0" tIns="0" rIns="0" bIns="0" anchor="t">
            <a:spAutoFit/>
          </a:bodyPr>
          <a:lstStyle>
            <a:lvl1pPr algn="l">
              <a:defRPr sz="2800">
                <a:solidFill>
                  <a:schemeClr val="bg1"/>
                </a:solidFill>
              </a:defRPr>
            </a:lvl1pPr>
          </a:lstStyle>
          <a:p>
            <a:r>
              <a:rPr lang="en-US" dirty="0" smtClean="0"/>
              <a:t>Click to edit Master title style</a:t>
            </a:r>
            <a:endParaRPr lang="en-GB" dirty="0"/>
          </a:p>
        </p:txBody>
      </p:sp>
      <p:sp>
        <p:nvSpPr>
          <p:cNvPr id="30" name="Text Placeholder 29"/>
          <p:cNvSpPr>
            <a:spLocks noGrp="1"/>
          </p:cNvSpPr>
          <p:nvPr>
            <p:ph type="body" sz="quarter" idx="11" hasCustomPrompt="1"/>
          </p:nvPr>
        </p:nvSpPr>
        <p:spPr bwMode="gray">
          <a:xfrm>
            <a:off x="323850" y="3734922"/>
            <a:ext cx="3958398" cy="400110"/>
          </a:xfrm>
          <a:prstGeom prst="rect">
            <a:avLst/>
          </a:prstGeom>
        </p:spPr>
        <p:txBody>
          <a:bodyPr vert="horz" wrap="square" lIns="0" tIns="0" rIns="0" bIns="0" rtlCol="0" anchor="t" anchorCtr="0">
            <a:spAutoFit/>
          </a:bodyPr>
          <a:lstStyle>
            <a:lvl1pPr algn="l" defTabSz="914112" rtl="0" eaLnBrk="1" latinLnBrk="0" hangingPunct="1">
              <a:lnSpc>
                <a:spcPct val="100000"/>
              </a:lnSpc>
              <a:spcBef>
                <a:spcPts val="0"/>
              </a:spcBef>
              <a:spcAft>
                <a:spcPts val="0"/>
              </a:spcAft>
              <a:buNone/>
              <a:defRPr lang="en-GB" sz="1400" b="1" kern="1200" cap="all" baseline="0" dirty="0" smtClean="0">
                <a:solidFill>
                  <a:schemeClr val="bg1"/>
                </a:solidFill>
                <a:latin typeface="+mn-lt"/>
                <a:ea typeface="+mj-ea"/>
                <a:cs typeface="+mj-cs"/>
              </a:defRPr>
            </a:lvl1pPr>
            <a:lvl2pPr>
              <a:spcBef>
                <a:spcPts val="0"/>
              </a:spcBef>
              <a:spcAft>
                <a:spcPts val="0"/>
              </a:spcAft>
              <a:defRPr sz="1200" b="0" cap="all" baseline="0">
                <a:solidFill>
                  <a:schemeClr val="bg1"/>
                </a:solidFill>
              </a:defRPr>
            </a:lvl2pPr>
            <a:lvl3pPr>
              <a:defRPr sz="1200" b="0" cap="all" baseline="0">
                <a:solidFill>
                  <a:schemeClr val="bg1"/>
                </a:solidFill>
              </a:defRPr>
            </a:lvl3pPr>
            <a:lvl4pPr>
              <a:defRPr sz="1200" b="0" cap="all" baseline="0">
                <a:solidFill>
                  <a:schemeClr val="bg1"/>
                </a:solidFill>
              </a:defRPr>
            </a:lvl4pPr>
            <a:lvl5pPr>
              <a:defRPr sz="1200" b="0" cap="all" baseline="0">
                <a:solidFill>
                  <a:schemeClr val="bg1"/>
                </a:solidFill>
              </a:defRPr>
            </a:lvl5pPr>
          </a:lstStyle>
          <a:p>
            <a:pPr lvl="0"/>
            <a:r>
              <a:rPr lang="en-US" dirty="0" smtClean="0"/>
              <a:t>Author</a:t>
            </a:r>
          </a:p>
          <a:p>
            <a:pPr lvl="1"/>
            <a:r>
              <a:rPr lang="en-US" dirty="0" smtClean="0"/>
              <a:t>Date</a:t>
            </a:r>
            <a:endParaRPr lang="en-GB" dirty="0"/>
          </a:p>
        </p:txBody>
      </p:sp>
      <p:grpSp>
        <p:nvGrpSpPr>
          <p:cNvPr id="5" name="Group 4"/>
          <p:cNvGrpSpPr/>
          <p:nvPr userDrawn="1"/>
        </p:nvGrpSpPr>
        <p:grpSpPr>
          <a:xfrm>
            <a:off x="513955" y="4330963"/>
            <a:ext cx="121444" cy="817300"/>
            <a:chOff x="513955" y="4330963"/>
            <a:chExt cx="121444" cy="817300"/>
          </a:xfrm>
        </p:grpSpPr>
        <p:sp>
          <p:nvSpPr>
            <p:cNvPr id="14" name="Freeform 12"/>
            <p:cNvSpPr>
              <a:spLocks noChangeAspect="1"/>
            </p:cNvSpPr>
            <p:nvPr userDrawn="1"/>
          </p:nvSpPr>
          <p:spPr bwMode="gray">
            <a:xfrm>
              <a:off x="513955" y="4330963"/>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15" name="Freeform 12"/>
            <p:cNvSpPr>
              <a:spLocks noChangeAspect="1"/>
            </p:cNvSpPr>
            <p:nvPr userDrawn="1"/>
          </p:nvSpPr>
          <p:spPr bwMode="gray">
            <a:xfrm>
              <a:off x="513955" y="4561944"/>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17" name="Freeform 12"/>
            <p:cNvSpPr>
              <a:spLocks noChangeAspect="1"/>
            </p:cNvSpPr>
            <p:nvPr userDrawn="1"/>
          </p:nvSpPr>
          <p:spPr bwMode="gray">
            <a:xfrm>
              <a:off x="513955" y="468630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grpSp>
      <p:grpSp>
        <p:nvGrpSpPr>
          <p:cNvPr id="7" name="Group 6"/>
          <p:cNvGrpSpPr/>
          <p:nvPr userDrawn="1"/>
        </p:nvGrpSpPr>
        <p:grpSpPr>
          <a:xfrm>
            <a:off x="514911" y="0"/>
            <a:ext cx="121444" cy="1052783"/>
            <a:chOff x="514911" y="0"/>
            <a:chExt cx="121444" cy="1052783"/>
          </a:xfrm>
        </p:grpSpPr>
        <p:sp>
          <p:nvSpPr>
            <p:cNvPr id="16" name="Freeform 12"/>
            <p:cNvSpPr>
              <a:spLocks noChangeAspect="1"/>
            </p:cNvSpPr>
            <p:nvPr userDrawn="1"/>
          </p:nvSpPr>
          <p:spPr bwMode="gray">
            <a:xfrm rot="10800000">
              <a:off x="514911" y="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18" name="Freeform 12"/>
            <p:cNvSpPr>
              <a:spLocks noChangeAspect="1"/>
            </p:cNvSpPr>
            <p:nvPr userDrawn="1"/>
          </p:nvSpPr>
          <p:spPr bwMode="gray">
            <a:xfrm rot="10800000">
              <a:off x="514911" y="346868"/>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21" name="Freeform 12"/>
            <p:cNvSpPr>
              <a:spLocks noChangeAspect="1"/>
            </p:cNvSpPr>
            <p:nvPr userDrawn="1"/>
          </p:nvSpPr>
          <p:spPr bwMode="gray">
            <a:xfrm rot="10800000">
              <a:off x="514911" y="59082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grpSp>
      <p:pic>
        <p:nvPicPr>
          <p:cNvPr id="27" name="Picture 2" descr="G:\Office97\_GRAPHICS\hb@BDO\Library\09_Logos\BDO logo whit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82153" y="4677442"/>
            <a:ext cx="738000" cy="283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11095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VER_Charcoal">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23850" y="1582292"/>
            <a:ext cx="8100000" cy="276999"/>
          </a:xfrm>
          <a:prstGeom prst="rect">
            <a:avLst/>
          </a:prstGeom>
        </p:spPr>
        <p:txBody>
          <a:bodyPr wrap="square" lIns="0" tIns="0" rIns="0" bIns="0" anchor="t">
            <a:spAutoFit/>
          </a:bodyPr>
          <a:lstStyle>
            <a:lvl1pPr marL="0" indent="0" algn="l">
              <a:buNone/>
              <a:defRPr sz="1800" b="0">
                <a:solidFill>
                  <a:schemeClr val="bg1"/>
                </a:solidFill>
                <a:latin typeface="+mn-lt"/>
              </a:defRPr>
            </a:lvl1pPr>
            <a:lvl2pPr marL="457055" indent="0" algn="ctr">
              <a:buNone/>
              <a:defRPr>
                <a:solidFill>
                  <a:schemeClr val="tx1">
                    <a:tint val="75000"/>
                  </a:schemeClr>
                </a:solidFill>
              </a:defRPr>
            </a:lvl2pPr>
            <a:lvl3pPr marL="914112" indent="0" algn="ctr">
              <a:buNone/>
              <a:defRPr>
                <a:solidFill>
                  <a:schemeClr val="tx1">
                    <a:tint val="75000"/>
                  </a:schemeClr>
                </a:solidFill>
              </a:defRPr>
            </a:lvl3pPr>
            <a:lvl4pPr marL="1371168"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5" indent="0" algn="ctr">
              <a:buNone/>
              <a:defRPr>
                <a:solidFill>
                  <a:schemeClr val="tx1">
                    <a:tint val="75000"/>
                  </a:schemeClr>
                </a:solidFill>
              </a:defRPr>
            </a:lvl7pPr>
            <a:lvl8pPr marL="3199391"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dirty="0" smtClean="0"/>
              <a:t>CLICK TO EDIT MASTER SUBTITLE STYLE</a:t>
            </a:r>
            <a:endParaRPr lang="en-GB" dirty="0"/>
          </a:p>
        </p:txBody>
      </p:sp>
      <p:sp>
        <p:nvSpPr>
          <p:cNvPr id="2" name="Title 1"/>
          <p:cNvSpPr>
            <a:spLocks noGrp="1"/>
          </p:cNvSpPr>
          <p:nvPr>
            <p:ph type="ctrTitle"/>
          </p:nvPr>
        </p:nvSpPr>
        <p:spPr bwMode="gray">
          <a:xfrm>
            <a:off x="323851" y="1247775"/>
            <a:ext cx="8098790" cy="344710"/>
          </a:xfrm>
          <a:prstGeom prst="rect">
            <a:avLst/>
          </a:prstGeom>
        </p:spPr>
        <p:txBody>
          <a:bodyPr wrap="square" lIns="0" tIns="0" rIns="0" bIns="0" anchor="t">
            <a:spAutoFit/>
          </a:bodyPr>
          <a:lstStyle>
            <a:lvl1pPr algn="l">
              <a:defRPr sz="2800">
                <a:solidFill>
                  <a:schemeClr val="bg1"/>
                </a:solidFill>
              </a:defRPr>
            </a:lvl1pPr>
          </a:lstStyle>
          <a:p>
            <a:r>
              <a:rPr lang="en-US" dirty="0" smtClean="0"/>
              <a:t>Click to edit Master title style</a:t>
            </a:r>
            <a:endParaRPr lang="en-GB" dirty="0"/>
          </a:p>
        </p:txBody>
      </p:sp>
      <p:sp>
        <p:nvSpPr>
          <p:cNvPr id="30" name="Text Placeholder 29"/>
          <p:cNvSpPr>
            <a:spLocks noGrp="1"/>
          </p:cNvSpPr>
          <p:nvPr>
            <p:ph type="body" sz="quarter" idx="11" hasCustomPrompt="1"/>
          </p:nvPr>
        </p:nvSpPr>
        <p:spPr bwMode="gray">
          <a:xfrm>
            <a:off x="323850" y="3734922"/>
            <a:ext cx="3958398" cy="400110"/>
          </a:xfrm>
          <a:prstGeom prst="rect">
            <a:avLst/>
          </a:prstGeom>
        </p:spPr>
        <p:txBody>
          <a:bodyPr vert="horz" wrap="square" lIns="0" tIns="0" rIns="0" bIns="0" rtlCol="0" anchor="t" anchorCtr="0">
            <a:spAutoFit/>
          </a:bodyPr>
          <a:lstStyle>
            <a:lvl1pPr algn="l" defTabSz="914112" rtl="0" eaLnBrk="1" latinLnBrk="0" hangingPunct="1">
              <a:lnSpc>
                <a:spcPct val="100000"/>
              </a:lnSpc>
              <a:spcBef>
                <a:spcPts val="0"/>
              </a:spcBef>
              <a:spcAft>
                <a:spcPts val="0"/>
              </a:spcAft>
              <a:buNone/>
              <a:defRPr lang="en-GB" sz="1400" b="1" kern="1200" cap="all" baseline="0" dirty="0" smtClean="0">
                <a:solidFill>
                  <a:schemeClr val="bg1"/>
                </a:solidFill>
                <a:latin typeface="+mn-lt"/>
                <a:ea typeface="+mj-ea"/>
                <a:cs typeface="+mj-cs"/>
              </a:defRPr>
            </a:lvl1pPr>
            <a:lvl2pPr>
              <a:spcBef>
                <a:spcPts val="0"/>
              </a:spcBef>
              <a:spcAft>
                <a:spcPts val="0"/>
              </a:spcAft>
              <a:defRPr sz="1200" b="0" cap="all" baseline="0">
                <a:solidFill>
                  <a:schemeClr val="bg1"/>
                </a:solidFill>
              </a:defRPr>
            </a:lvl2pPr>
            <a:lvl3pPr>
              <a:defRPr sz="1200" b="0" cap="all" baseline="0">
                <a:solidFill>
                  <a:schemeClr val="bg1"/>
                </a:solidFill>
              </a:defRPr>
            </a:lvl3pPr>
            <a:lvl4pPr>
              <a:defRPr sz="1200" b="0" cap="all" baseline="0">
                <a:solidFill>
                  <a:schemeClr val="bg1"/>
                </a:solidFill>
              </a:defRPr>
            </a:lvl4pPr>
            <a:lvl5pPr>
              <a:defRPr sz="1200" b="0" cap="all" baseline="0">
                <a:solidFill>
                  <a:schemeClr val="bg1"/>
                </a:solidFill>
              </a:defRPr>
            </a:lvl5pPr>
          </a:lstStyle>
          <a:p>
            <a:pPr lvl="0"/>
            <a:r>
              <a:rPr lang="en-US" dirty="0" smtClean="0"/>
              <a:t>Author</a:t>
            </a:r>
          </a:p>
          <a:p>
            <a:pPr lvl="1"/>
            <a:r>
              <a:rPr lang="en-US" dirty="0" smtClean="0"/>
              <a:t>Date</a:t>
            </a:r>
            <a:endParaRPr lang="en-GB" dirty="0"/>
          </a:p>
        </p:txBody>
      </p:sp>
      <p:grpSp>
        <p:nvGrpSpPr>
          <p:cNvPr id="4" name="Group 3"/>
          <p:cNvGrpSpPr/>
          <p:nvPr userDrawn="1"/>
        </p:nvGrpSpPr>
        <p:grpSpPr>
          <a:xfrm>
            <a:off x="513955" y="4330963"/>
            <a:ext cx="121444" cy="817300"/>
            <a:chOff x="513955" y="4330963"/>
            <a:chExt cx="121444" cy="817300"/>
          </a:xfrm>
        </p:grpSpPr>
        <p:sp>
          <p:nvSpPr>
            <p:cNvPr id="14" name="Freeform 12"/>
            <p:cNvSpPr>
              <a:spLocks noChangeAspect="1"/>
            </p:cNvSpPr>
            <p:nvPr userDrawn="1"/>
          </p:nvSpPr>
          <p:spPr bwMode="gray">
            <a:xfrm>
              <a:off x="513955" y="4330963"/>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solidFill>
                  <a:schemeClr val="bg1"/>
                </a:solidFill>
              </a:endParaRPr>
            </a:p>
          </p:txBody>
        </p:sp>
        <p:sp>
          <p:nvSpPr>
            <p:cNvPr id="15" name="Freeform 12"/>
            <p:cNvSpPr>
              <a:spLocks noChangeAspect="1"/>
            </p:cNvSpPr>
            <p:nvPr userDrawn="1"/>
          </p:nvSpPr>
          <p:spPr bwMode="gray">
            <a:xfrm>
              <a:off x="513955" y="4561944"/>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solidFill>
                  <a:schemeClr val="bg1"/>
                </a:solidFill>
              </a:endParaRPr>
            </a:p>
          </p:txBody>
        </p:sp>
        <p:sp>
          <p:nvSpPr>
            <p:cNvPr id="17" name="Freeform 12"/>
            <p:cNvSpPr>
              <a:spLocks noChangeAspect="1"/>
            </p:cNvSpPr>
            <p:nvPr userDrawn="1"/>
          </p:nvSpPr>
          <p:spPr bwMode="gray">
            <a:xfrm>
              <a:off x="513955" y="468630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solidFill>
                  <a:schemeClr val="bg1"/>
                </a:solidFill>
              </a:endParaRPr>
            </a:p>
          </p:txBody>
        </p:sp>
      </p:grpSp>
      <p:grpSp>
        <p:nvGrpSpPr>
          <p:cNvPr id="7" name="Group 6"/>
          <p:cNvGrpSpPr/>
          <p:nvPr userDrawn="1"/>
        </p:nvGrpSpPr>
        <p:grpSpPr>
          <a:xfrm>
            <a:off x="514911" y="0"/>
            <a:ext cx="121444" cy="1052783"/>
            <a:chOff x="514911" y="0"/>
            <a:chExt cx="121444" cy="1052783"/>
          </a:xfrm>
        </p:grpSpPr>
        <p:sp>
          <p:nvSpPr>
            <p:cNvPr id="16" name="Freeform 12"/>
            <p:cNvSpPr>
              <a:spLocks noChangeAspect="1"/>
            </p:cNvSpPr>
            <p:nvPr userDrawn="1"/>
          </p:nvSpPr>
          <p:spPr bwMode="gray">
            <a:xfrm rot="10800000">
              <a:off x="514911" y="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18" name="Freeform 12"/>
            <p:cNvSpPr>
              <a:spLocks noChangeAspect="1"/>
            </p:cNvSpPr>
            <p:nvPr userDrawn="1"/>
          </p:nvSpPr>
          <p:spPr bwMode="gray">
            <a:xfrm rot="10800000">
              <a:off x="514911" y="346868"/>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21" name="Freeform 12"/>
            <p:cNvSpPr>
              <a:spLocks noChangeAspect="1"/>
            </p:cNvSpPr>
            <p:nvPr userDrawn="1"/>
          </p:nvSpPr>
          <p:spPr bwMode="gray">
            <a:xfrm rot="10800000">
              <a:off x="514911" y="59082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grpSp>
      <p:pic>
        <p:nvPicPr>
          <p:cNvPr id="23" name="Picture 2" descr="G:\Office97\_GRAPHICS\hb@BDO\Library\09_Logos\BDO logo 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82153" y="4677442"/>
            <a:ext cx="738000" cy="283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41297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VER_Ocean ">
    <p:bg>
      <p:bgPr>
        <a:solidFill>
          <a:schemeClr val="accent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23850" y="1582292"/>
            <a:ext cx="8100000" cy="276999"/>
          </a:xfrm>
          <a:prstGeom prst="rect">
            <a:avLst/>
          </a:prstGeom>
        </p:spPr>
        <p:txBody>
          <a:bodyPr wrap="square" lIns="0" tIns="0" rIns="0" bIns="0" anchor="t">
            <a:spAutoFit/>
          </a:bodyPr>
          <a:lstStyle>
            <a:lvl1pPr marL="0" indent="0" algn="l">
              <a:buNone/>
              <a:defRPr sz="1800" b="0">
                <a:solidFill>
                  <a:schemeClr val="bg1"/>
                </a:solidFill>
                <a:latin typeface="+mn-lt"/>
              </a:defRPr>
            </a:lvl1pPr>
            <a:lvl2pPr marL="457055" indent="0" algn="ctr">
              <a:buNone/>
              <a:defRPr>
                <a:solidFill>
                  <a:schemeClr val="tx1">
                    <a:tint val="75000"/>
                  </a:schemeClr>
                </a:solidFill>
              </a:defRPr>
            </a:lvl2pPr>
            <a:lvl3pPr marL="914112" indent="0" algn="ctr">
              <a:buNone/>
              <a:defRPr>
                <a:solidFill>
                  <a:schemeClr val="tx1">
                    <a:tint val="75000"/>
                  </a:schemeClr>
                </a:solidFill>
              </a:defRPr>
            </a:lvl3pPr>
            <a:lvl4pPr marL="1371168"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5" indent="0" algn="ctr">
              <a:buNone/>
              <a:defRPr>
                <a:solidFill>
                  <a:schemeClr val="tx1">
                    <a:tint val="75000"/>
                  </a:schemeClr>
                </a:solidFill>
              </a:defRPr>
            </a:lvl7pPr>
            <a:lvl8pPr marL="3199391"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dirty="0" smtClean="0"/>
              <a:t>CLICK TO EDIT MASTER SUBTITLE STYLE</a:t>
            </a:r>
            <a:endParaRPr lang="en-GB" dirty="0"/>
          </a:p>
        </p:txBody>
      </p:sp>
      <p:sp>
        <p:nvSpPr>
          <p:cNvPr id="2" name="Title 1"/>
          <p:cNvSpPr>
            <a:spLocks noGrp="1"/>
          </p:cNvSpPr>
          <p:nvPr>
            <p:ph type="ctrTitle"/>
          </p:nvPr>
        </p:nvSpPr>
        <p:spPr bwMode="gray">
          <a:xfrm>
            <a:off x="323851" y="1247775"/>
            <a:ext cx="8098790" cy="344710"/>
          </a:xfrm>
          <a:prstGeom prst="rect">
            <a:avLst/>
          </a:prstGeom>
        </p:spPr>
        <p:txBody>
          <a:bodyPr wrap="square" lIns="0" tIns="0" rIns="0" bIns="0" anchor="t">
            <a:spAutoFit/>
          </a:bodyPr>
          <a:lstStyle>
            <a:lvl1pPr algn="l">
              <a:defRPr sz="2800">
                <a:solidFill>
                  <a:schemeClr val="bg1"/>
                </a:solidFill>
              </a:defRPr>
            </a:lvl1pPr>
          </a:lstStyle>
          <a:p>
            <a:r>
              <a:rPr lang="en-US" dirty="0" smtClean="0"/>
              <a:t>Click to edit Master title style</a:t>
            </a:r>
            <a:endParaRPr lang="en-GB" dirty="0"/>
          </a:p>
        </p:txBody>
      </p:sp>
      <p:sp>
        <p:nvSpPr>
          <p:cNvPr id="30" name="Text Placeholder 29"/>
          <p:cNvSpPr>
            <a:spLocks noGrp="1"/>
          </p:cNvSpPr>
          <p:nvPr>
            <p:ph type="body" sz="quarter" idx="11" hasCustomPrompt="1"/>
          </p:nvPr>
        </p:nvSpPr>
        <p:spPr bwMode="gray">
          <a:xfrm>
            <a:off x="323850" y="3734922"/>
            <a:ext cx="3958398" cy="400110"/>
          </a:xfrm>
          <a:prstGeom prst="rect">
            <a:avLst/>
          </a:prstGeom>
        </p:spPr>
        <p:txBody>
          <a:bodyPr vert="horz" wrap="square" lIns="0" tIns="0" rIns="0" bIns="0" rtlCol="0" anchor="t" anchorCtr="0">
            <a:spAutoFit/>
          </a:bodyPr>
          <a:lstStyle>
            <a:lvl1pPr algn="l" defTabSz="914112" rtl="0" eaLnBrk="1" latinLnBrk="0" hangingPunct="1">
              <a:lnSpc>
                <a:spcPct val="100000"/>
              </a:lnSpc>
              <a:spcBef>
                <a:spcPts val="0"/>
              </a:spcBef>
              <a:spcAft>
                <a:spcPts val="0"/>
              </a:spcAft>
              <a:buNone/>
              <a:defRPr lang="en-GB" sz="1400" b="1" kern="1200" cap="all" baseline="0" dirty="0" smtClean="0">
                <a:solidFill>
                  <a:schemeClr val="bg1"/>
                </a:solidFill>
                <a:latin typeface="+mn-lt"/>
                <a:ea typeface="+mj-ea"/>
                <a:cs typeface="+mj-cs"/>
              </a:defRPr>
            </a:lvl1pPr>
            <a:lvl2pPr>
              <a:spcBef>
                <a:spcPts val="0"/>
              </a:spcBef>
              <a:spcAft>
                <a:spcPts val="0"/>
              </a:spcAft>
              <a:defRPr sz="1200" b="0" cap="all" baseline="0">
                <a:solidFill>
                  <a:schemeClr val="bg1"/>
                </a:solidFill>
              </a:defRPr>
            </a:lvl2pPr>
            <a:lvl3pPr>
              <a:defRPr sz="1200" b="0" cap="all" baseline="0">
                <a:solidFill>
                  <a:schemeClr val="bg1"/>
                </a:solidFill>
              </a:defRPr>
            </a:lvl3pPr>
            <a:lvl4pPr>
              <a:defRPr sz="1200" b="0" cap="all" baseline="0">
                <a:solidFill>
                  <a:schemeClr val="bg1"/>
                </a:solidFill>
              </a:defRPr>
            </a:lvl4pPr>
            <a:lvl5pPr>
              <a:defRPr sz="1200" b="0" cap="all" baseline="0">
                <a:solidFill>
                  <a:schemeClr val="bg1"/>
                </a:solidFill>
              </a:defRPr>
            </a:lvl5pPr>
          </a:lstStyle>
          <a:p>
            <a:pPr lvl="0"/>
            <a:r>
              <a:rPr lang="en-US" dirty="0" smtClean="0"/>
              <a:t>Author</a:t>
            </a:r>
          </a:p>
          <a:p>
            <a:pPr lvl="1"/>
            <a:r>
              <a:rPr lang="en-US" dirty="0" smtClean="0"/>
              <a:t>Date</a:t>
            </a:r>
            <a:endParaRPr lang="en-GB" dirty="0"/>
          </a:p>
        </p:txBody>
      </p:sp>
      <p:grpSp>
        <p:nvGrpSpPr>
          <p:cNvPr id="4" name="Group 3"/>
          <p:cNvGrpSpPr/>
          <p:nvPr userDrawn="1"/>
        </p:nvGrpSpPr>
        <p:grpSpPr>
          <a:xfrm>
            <a:off x="513955" y="4330963"/>
            <a:ext cx="121444" cy="817300"/>
            <a:chOff x="513955" y="4330963"/>
            <a:chExt cx="121444" cy="817300"/>
          </a:xfrm>
        </p:grpSpPr>
        <p:sp>
          <p:nvSpPr>
            <p:cNvPr id="14" name="Freeform 12"/>
            <p:cNvSpPr>
              <a:spLocks noChangeAspect="1"/>
            </p:cNvSpPr>
            <p:nvPr userDrawn="1"/>
          </p:nvSpPr>
          <p:spPr bwMode="gray">
            <a:xfrm>
              <a:off x="513955" y="4330963"/>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15" name="Freeform 12"/>
            <p:cNvSpPr>
              <a:spLocks noChangeAspect="1"/>
            </p:cNvSpPr>
            <p:nvPr userDrawn="1"/>
          </p:nvSpPr>
          <p:spPr bwMode="gray">
            <a:xfrm>
              <a:off x="513955" y="4561944"/>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17" name="Freeform 12"/>
            <p:cNvSpPr>
              <a:spLocks noChangeAspect="1"/>
            </p:cNvSpPr>
            <p:nvPr userDrawn="1"/>
          </p:nvSpPr>
          <p:spPr bwMode="gray">
            <a:xfrm>
              <a:off x="513955" y="468630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grpSp>
      <p:grpSp>
        <p:nvGrpSpPr>
          <p:cNvPr id="7" name="Group 6"/>
          <p:cNvGrpSpPr/>
          <p:nvPr userDrawn="1"/>
        </p:nvGrpSpPr>
        <p:grpSpPr>
          <a:xfrm>
            <a:off x="514911" y="0"/>
            <a:ext cx="121444" cy="1052783"/>
            <a:chOff x="514911" y="0"/>
            <a:chExt cx="121444" cy="1052783"/>
          </a:xfrm>
        </p:grpSpPr>
        <p:sp>
          <p:nvSpPr>
            <p:cNvPr id="16" name="Freeform 12"/>
            <p:cNvSpPr>
              <a:spLocks noChangeAspect="1"/>
            </p:cNvSpPr>
            <p:nvPr userDrawn="1"/>
          </p:nvSpPr>
          <p:spPr bwMode="gray">
            <a:xfrm rot="10800000">
              <a:off x="514911" y="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18" name="Freeform 12"/>
            <p:cNvSpPr>
              <a:spLocks noChangeAspect="1"/>
            </p:cNvSpPr>
            <p:nvPr userDrawn="1"/>
          </p:nvSpPr>
          <p:spPr bwMode="gray">
            <a:xfrm rot="10800000">
              <a:off x="514911" y="346868"/>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21" name="Freeform 12"/>
            <p:cNvSpPr>
              <a:spLocks noChangeAspect="1"/>
            </p:cNvSpPr>
            <p:nvPr userDrawn="1"/>
          </p:nvSpPr>
          <p:spPr bwMode="gray">
            <a:xfrm rot="10800000">
              <a:off x="514911" y="59082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grpSp>
      <p:pic>
        <p:nvPicPr>
          <p:cNvPr id="23" name="Picture 2" descr="G:\Office97\_GRAPHICS\hb@BDO\Library\09_Logos\BDO logo 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82153" y="4677442"/>
            <a:ext cx="738000" cy="283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94744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_Emerald">
    <p:bg>
      <p:bgPr>
        <a:solidFill>
          <a:schemeClr val="bg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23850" y="1582292"/>
            <a:ext cx="8100000" cy="276999"/>
          </a:xfrm>
          <a:prstGeom prst="rect">
            <a:avLst/>
          </a:prstGeom>
        </p:spPr>
        <p:txBody>
          <a:bodyPr wrap="square" lIns="0" tIns="0" rIns="0" bIns="0" anchor="t">
            <a:spAutoFit/>
          </a:bodyPr>
          <a:lstStyle>
            <a:lvl1pPr marL="0" indent="0" algn="l">
              <a:buNone/>
              <a:defRPr sz="1800" b="0">
                <a:solidFill>
                  <a:schemeClr val="bg1"/>
                </a:solidFill>
                <a:latin typeface="+mn-lt"/>
              </a:defRPr>
            </a:lvl1pPr>
            <a:lvl2pPr marL="457055" indent="0" algn="ctr">
              <a:buNone/>
              <a:defRPr>
                <a:solidFill>
                  <a:schemeClr val="tx1">
                    <a:tint val="75000"/>
                  </a:schemeClr>
                </a:solidFill>
              </a:defRPr>
            </a:lvl2pPr>
            <a:lvl3pPr marL="914112" indent="0" algn="ctr">
              <a:buNone/>
              <a:defRPr>
                <a:solidFill>
                  <a:schemeClr val="tx1">
                    <a:tint val="75000"/>
                  </a:schemeClr>
                </a:solidFill>
              </a:defRPr>
            </a:lvl3pPr>
            <a:lvl4pPr marL="1371168"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5" indent="0" algn="ctr">
              <a:buNone/>
              <a:defRPr>
                <a:solidFill>
                  <a:schemeClr val="tx1">
                    <a:tint val="75000"/>
                  </a:schemeClr>
                </a:solidFill>
              </a:defRPr>
            </a:lvl7pPr>
            <a:lvl8pPr marL="3199391"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dirty="0" smtClean="0"/>
              <a:t>CLICK TO EDIT MASTER SUBTITLE STYLE</a:t>
            </a:r>
            <a:endParaRPr lang="en-GB" dirty="0"/>
          </a:p>
        </p:txBody>
      </p:sp>
      <p:sp>
        <p:nvSpPr>
          <p:cNvPr id="2" name="Title 1"/>
          <p:cNvSpPr>
            <a:spLocks noGrp="1"/>
          </p:cNvSpPr>
          <p:nvPr>
            <p:ph type="ctrTitle"/>
          </p:nvPr>
        </p:nvSpPr>
        <p:spPr bwMode="gray">
          <a:xfrm>
            <a:off x="323851" y="1247775"/>
            <a:ext cx="8098790" cy="344710"/>
          </a:xfrm>
          <a:prstGeom prst="rect">
            <a:avLst/>
          </a:prstGeom>
        </p:spPr>
        <p:txBody>
          <a:bodyPr wrap="square" lIns="0" tIns="0" rIns="0" bIns="0" anchor="t">
            <a:spAutoFit/>
          </a:bodyPr>
          <a:lstStyle>
            <a:lvl1pPr algn="l">
              <a:defRPr sz="2800">
                <a:solidFill>
                  <a:schemeClr val="bg1"/>
                </a:solidFill>
              </a:defRPr>
            </a:lvl1pPr>
          </a:lstStyle>
          <a:p>
            <a:r>
              <a:rPr lang="en-US" dirty="0" smtClean="0"/>
              <a:t>Click to edit Master title style</a:t>
            </a:r>
            <a:endParaRPr lang="en-GB" dirty="0"/>
          </a:p>
        </p:txBody>
      </p:sp>
      <p:sp>
        <p:nvSpPr>
          <p:cNvPr id="30" name="Text Placeholder 29"/>
          <p:cNvSpPr>
            <a:spLocks noGrp="1"/>
          </p:cNvSpPr>
          <p:nvPr>
            <p:ph type="body" sz="quarter" idx="11" hasCustomPrompt="1"/>
          </p:nvPr>
        </p:nvSpPr>
        <p:spPr bwMode="gray">
          <a:xfrm>
            <a:off x="323850" y="3734922"/>
            <a:ext cx="3958398" cy="400110"/>
          </a:xfrm>
          <a:prstGeom prst="rect">
            <a:avLst/>
          </a:prstGeom>
        </p:spPr>
        <p:txBody>
          <a:bodyPr vert="horz" wrap="square" lIns="0" tIns="0" rIns="0" bIns="0" rtlCol="0" anchor="t" anchorCtr="0">
            <a:spAutoFit/>
          </a:bodyPr>
          <a:lstStyle>
            <a:lvl1pPr algn="l" defTabSz="914112" rtl="0" eaLnBrk="1" latinLnBrk="0" hangingPunct="1">
              <a:lnSpc>
                <a:spcPct val="100000"/>
              </a:lnSpc>
              <a:spcBef>
                <a:spcPts val="0"/>
              </a:spcBef>
              <a:spcAft>
                <a:spcPts val="0"/>
              </a:spcAft>
              <a:buNone/>
              <a:defRPr lang="en-GB" sz="1400" b="1" kern="1200" cap="all" baseline="0" dirty="0" smtClean="0">
                <a:solidFill>
                  <a:schemeClr val="bg1"/>
                </a:solidFill>
                <a:latin typeface="+mn-lt"/>
                <a:ea typeface="+mj-ea"/>
                <a:cs typeface="+mj-cs"/>
              </a:defRPr>
            </a:lvl1pPr>
            <a:lvl2pPr>
              <a:spcBef>
                <a:spcPts val="0"/>
              </a:spcBef>
              <a:spcAft>
                <a:spcPts val="0"/>
              </a:spcAft>
              <a:defRPr sz="1200" b="0" cap="all" baseline="0">
                <a:solidFill>
                  <a:schemeClr val="bg1"/>
                </a:solidFill>
              </a:defRPr>
            </a:lvl2pPr>
            <a:lvl3pPr>
              <a:defRPr sz="1200" b="0" cap="all" baseline="0">
                <a:solidFill>
                  <a:schemeClr val="bg1"/>
                </a:solidFill>
              </a:defRPr>
            </a:lvl3pPr>
            <a:lvl4pPr>
              <a:defRPr sz="1200" b="0" cap="all" baseline="0">
                <a:solidFill>
                  <a:schemeClr val="bg1"/>
                </a:solidFill>
              </a:defRPr>
            </a:lvl4pPr>
            <a:lvl5pPr>
              <a:defRPr sz="1200" b="0" cap="all" baseline="0">
                <a:solidFill>
                  <a:schemeClr val="bg1"/>
                </a:solidFill>
              </a:defRPr>
            </a:lvl5pPr>
          </a:lstStyle>
          <a:p>
            <a:pPr lvl="0"/>
            <a:r>
              <a:rPr lang="en-US" dirty="0" smtClean="0"/>
              <a:t>Author</a:t>
            </a:r>
          </a:p>
          <a:p>
            <a:pPr lvl="1"/>
            <a:r>
              <a:rPr lang="en-US" dirty="0" smtClean="0"/>
              <a:t>Date</a:t>
            </a:r>
            <a:endParaRPr lang="en-GB" dirty="0"/>
          </a:p>
        </p:txBody>
      </p:sp>
      <p:grpSp>
        <p:nvGrpSpPr>
          <p:cNvPr id="4" name="Group 3"/>
          <p:cNvGrpSpPr/>
          <p:nvPr userDrawn="1"/>
        </p:nvGrpSpPr>
        <p:grpSpPr>
          <a:xfrm>
            <a:off x="513955" y="4330963"/>
            <a:ext cx="121444" cy="817300"/>
            <a:chOff x="513955" y="4330963"/>
            <a:chExt cx="121444" cy="817300"/>
          </a:xfrm>
        </p:grpSpPr>
        <p:sp>
          <p:nvSpPr>
            <p:cNvPr id="14" name="Freeform 12"/>
            <p:cNvSpPr>
              <a:spLocks noChangeAspect="1"/>
            </p:cNvSpPr>
            <p:nvPr userDrawn="1"/>
          </p:nvSpPr>
          <p:spPr bwMode="gray">
            <a:xfrm>
              <a:off x="513955" y="4330963"/>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15" name="Freeform 12"/>
            <p:cNvSpPr>
              <a:spLocks noChangeAspect="1"/>
            </p:cNvSpPr>
            <p:nvPr userDrawn="1"/>
          </p:nvSpPr>
          <p:spPr bwMode="gray">
            <a:xfrm>
              <a:off x="513955" y="4561944"/>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17" name="Freeform 12"/>
            <p:cNvSpPr>
              <a:spLocks noChangeAspect="1"/>
            </p:cNvSpPr>
            <p:nvPr userDrawn="1"/>
          </p:nvSpPr>
          <p:spPr bwMode="gray">
            <a:xfrm>
              <a:off x="513955" y="468630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grpSp>
      <p:grpSp>
        <p:nvGrpSpPr>
          <p:cNvPr id="7" name="Group 6"/>
          <p:cNvGrpSpPr/>
          <p:nvPr userDrawn="1"/>
        </p:nvGrpSpPr>
        <p:grpSpPr>
          <a:xfrm>
            <a:off x="514911" y="0"/>
            <a:ext cx="121444" cy="1052783"/>
            <a:chOff x="514911" y="0"/>
            <a:chExt cx="121444" cy="1052783"/>
          </a:xfrm>
        </p:grpSpPr>
        <p:sp>
          <p:nvSpPr>
            <p:cNvPr id="16" name="Freeform 12"/>
            <p:cNvSpPr>
              <a:spLocks noChangeAspect="1"/>
            </p:cNvSpPr>
            <p:nvPr userDrawn="1"/>
          </p:nvSpPr>
          <p:spPr bwMode="gray">
            <a:xfrm rot="10800000">
              <a:off x="514911" y="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18" name="Freeform 12"/>
            <p:cNvSpPr>
              <a:spLocks noChangeAspect="1"/>
            </p:cNvSpPr>
            <p:nvPr userDrawn="1"/>
          </p:nvSpPr>
          <p:spPr bwMode="gray">
            <a:xfrm rot="10800000">
              <a:off x="514911" y="346868"/>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21" name="Freeform 12"/>
            <p:cNvSpPr>
              <a:spLocks noChangeAspect="1"/>
            </p:cNvSpPr>
            <p:nvPr userDrawn="1"/>
          </p:nvSpPr>
          <p:spPr bwMode="gray">
            <a:xfrm rot="10800000">
              <a:off x="514911" y="59082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grpSp>
      <p:pic>
        <p:nvPicPr>
          <p:cNvPr id="23" name="Picture 2" descr="G:\Office97\_GRAPHICS\hb@BDO\Library\09_Logos\BDO logo 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82153" y="4677442"/>
            <a:ext cx="738000" cy="283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01374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VER_Gold">
    <p:bg>
      <p:bgPr>
        <a:solidFill>
          <a:schemeClr val="accent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23850" y="1582292"/>
            <a:ext cx="8100000" cy="276999"/>
          </a:xfrm>
          <a:prstGeom prst="rect">
            <a:avLst/>
          </a:prstGeom>
        </p:spPr>
        <p:txBody>
          <a:bodyPr wrap="square" lIns="0" tIns="0" rIns="0" bIns="0" anchor="t">
            <a:spAutoFit/>
          </a:bodyPr>
          <a:lstStyle>
            <a:lvl1pPr marL="0" indent="0" algn="l">
              <a:buNone/>
              <a:defRPr sz="1800" b="0">
                <a:solidFill>
                  <a:schemeClr val="bg1"/>
                </a:solidFill>
                <a:latin typeface="+mn-lt"/>
              </a:defRPr>
            </a:lvl1pPr>
            <a:lvl2pPr marL="457055" indent="0" algn="ctr">
              <a:buNone/>
              <a:defRPr>
                <a:solidFill>
                  <a:schemeClr val="tx1">
                    <a:tint val="75000"/>
                  </a:schemeClr>
                </a:solidFill>
              </a:defRPr>
            </a:lvl2pPr>
            <a:lvl3pPr marL="914112" indent="0" algn="ctr">
              <a:buNone/>
              <a:defRPr>
                <a:solidFill>
                  <a:schemeClr val="tx1">
                    <a:tint val="75000"/>
                  </a:schemeClr>
                </a:solidFill>
              </a:defRPr>
            </a:lvl3pPr>
            <a:lvl4pPr marL="1371168"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5" indent="0" algn="ctr">
              <a:buNone/>
              <a:defRPr>
                <a:solidFill>
                  <a:schemeClr val="tx1">
                    <a:tint val="75000"/>
                  </a:schemeClr>
                </a:solidFill>
              </a:defRPr>
            </a:lvl7pPr>
            <a:lvl8pPr marL="3199391"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dirty="0" smtClean="0"/>
              <a:t>CLICK TO EDIT MASTER SUBTITLE STYLE</a:t>
            </a:r>
            <a:endParaRPr lang="en-GB" dirty="0"/>
          </a:p>
        </p:txBody>
      </p:sp>
      <p:sp>
        <p:nvSpPr>
          <p:cNvPr id="2" name="Title 1"/>
          <p:cNvSpPr>
            <a:spLocks noGrp="1"/>
          </p:cNvSpPr>
          <p:nvPr>
            <p:ph type="ctrTitle"/>
          </p:nvPr>
        </p:nvSpPr>
        <p:spPr bwMode="gray">
          <a:xfrm>
            <a:off x="323851" y="1247775"/>
            <a:ext cx="8098790" cy="344710"/>
          </a:xfrm>
          <a:prstGeom prst="rect">
            <a:avLst/>
          </a:prstGeom>
        </p:spPr>
        <p:txBody>
          <a:bodyPr wrap="square" lIns="0" tIns="0" rIns="0" bIns="0" anchor="t">
            <a:spAutoFit/>
          </a:bodyPr>
          <a:lstStyle>
            <a:lvl1pPr algn="l">
              <a:defRPr sz="2800">
                <a:solidFill>
                  <a:schemeClr val="bg1"/>
                </a:solidFill>
              </a:defRPr>
            </a:lvl1pPr>
          </a:lstStyle>
          <a:p>
            <a:r>
              <a:rPr lang="en-US" dirty="0" smtClean="0"/>
              <a:t>Click to edit Master title style</a:t>
            </a:r>
            <a:endParaRPr lang="en-GB" dirty="0"/>
          </a:p>
        </p:txBody>
      </p:sp>
      <p:sp>
        <p:nvSpPr>
          <p:cNvPr id="30" name="Text Placeholder 29"/>
          <p:cNvSpPr>
            <a:spLocks noGrp="1"/>
          </p:cNvSpPr>
          <p:nvPr>
            <p:ph type="body" sz="quarter" idx="11" hasCustomPrompt="1"/>
          </p:nvPr>
        </p:nvSpPr>
        <p:spPr bwMode="gray">
          <a:xfrm>
            <a:off x="323850" y="3734922"/>
            <a:ext cx="3958398" cy="400110"/>
          </a:xfrm>
          <a:prstGeom prst="rect">
            <a:avLst/>
          </a:prstGeom>
        </p:spPr>
        <p:txBody>
          <a:bodyPr vert="horz" wrap="square" lIns="0" tIns="0" rIns="0" bIns="0" rtlCol="0" anchor="t" anchorCtr="0">
            <a:spAutoFit/>
          </a:bodyPr>
          <a:lstStyle>
            <a:lvl1pPr algn="l" defTabSz="914112" rtl="0" eaLnBrk="1" latinLnBrk="0" hangingPunct="1">
              <a:lnSpc>
                <a:spcPct val="100000"/>
              </a:lnSpc>
              <a:spcBef>
                <a:spcPts val="0"/>
              </a:spcBef>
              <a:spcAft>
                <a:spcPts val="0"/>
              </a:spcAft>
              <a:buNone/>
              <a:defRPr lang="en-GB" sz="1400" b="1" kern="1200" cap="all" baseline="0" dirty="0" smtClean="0">
                <a:solidFill>
                  <a:schemeClr val="bg1"/>
                </a:solidFill>
                <a:latin typeface="+mn-lt"/>
                <a:ea typeface="+mj-ea"/>
                <a:cs typeface="+mj-cs"/>
              </a:defRPr>
            </a:lvl1pPr>
            <a:lvl2pPr>
              <a:spcBef>
                <a:spcPts val="0"/>
              </a:spcBef>
              <a:spcAft>
                <a:spcPts val="0"/>
              </a:spcAft>
              <a:defRPr sz="1200" b="0" cap="all" baseline="0">
                <a:solidFill>
                  <a:schemeClr val="bg1"/>
                </a:solidFill>
              </a:defRPr>
            </a:lvl2pPr>
            <a:lvl3pPr>
              <a:defRPr sz="1200" b="0" cap="all" baseline="0">
                <a:solidFill>
                  <a:schemeClr val="bg1"/>
                </a:solidFill>
              </a:defRPr>
            </a:lvl3pPr>
            <a:lvl4pPr>
              <a:defRPr sz="1200" b="0" cap="all" baseline="0">
                <a:solidFill>
                  <a:schemeClr val="bg1"/>
                </a:solidFill>
              </a:defRPr>
            </a:lvl4pPr>
            <a:lvl5pPr>
              <a:defRPr sz="1200" b="0" cap="all" baseline="0">
                <a:solidFill>
                  <a:schemeClr val="bg1"/>
                </a:solidFill>
              </a:defRPr>
            </a:lvl5pPr>
          </a:lstStyle>
          <a:p>
            <a:pPr lvl="0"/>
            <a:r>
              <a:rPr lang="en-US" dirty="0" smtClean="0"/>
              <a:t>Author</a:t>
            </a:r>
          </a:p>
          <a:p>
            <a:pPr lvl="1"/>
            <a:r>
              <a:rPr lang="en-US" dirty="0" smtClean="0"/>
              <a:t>Date</a:t>
            </a:r>
            <a:endParaRPr lang="en-GB" dirty="0"/>
          </a:p>
        </p:txBody>
      </p:sp>
      <p:grpSp>
        <p:nvGrpSpPr>
          <p:cNvPr id="4" name="Group 3"/>
          <p:cNvGrpSpPr/>
          <p:nvPr userDrawn="1"/>
        </p:nvGrpSpPr>
        <p:grpSpPr>
          <a:xfrm>
            <a:off x="513955" y="4330963"/>
            <a:ext cx="121444" cy="817300"/>
            <a:chOff x="513955" y="4330963"/>
            <a:chExt cx="121444" cy="817300"/>
          </a:xfrm>
        </p:grpSpPr>
        <p:sp>
          <p:nvSpPr>
            <p:cNvPr id="14" name="Freeform 12"/>
            <p:cNvSpPr>
              <a:spLocks noChangeAspect="1"/>
            </p:cNvSpPr>
            <p:nvPr userDrawn="1"/>
          </p:nvSpPr>
          <p:spPr bwMode="gray">
            <a:xfrm>
              <a:off x="513955" y="4330963"/>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15" name="Freeform 12"/>
            <p:cNvSpPr>
              <a:spLocks noChangeAspect="1"/>
            </p:cNvSpPr>
            <p:nvPr userDrawn="1"/>
          </p:nvSpPr>
          <p:spPr bwMode="gray">
            <a:xfrm>
              <a:off x="513955" y="4561944"/>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17" name="Freeform 12"/>
            <p:cNvSpPr>
              <a:spLocks noChangeAspect="1"/>
            </p:cNvSpPr>
            <p:nvPr userDrawn="1"/>
          </p:nvSpPr>
          <p:spPr bwMode="gray">
            <a:xfrm>
              <a:off x="513955" y="468630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grpSp>
      <p:grpSp>
        <p:nvGrpSpPr>
          <p:cNvPr id="7" name="Group 6"/>
          <p:cNvGrpSpPr/>
          <p:nvPr userDrawn="1"/>
        </p:nvGrpSpPr>
        <p:grpSpPr>
          <a:xfrm>
            <a:off x="514911" y="0"/>
            <a:ext cx="121444" cy="1052783"/>
            <a:chOff x="514911" y="0"/>
            <a:chExt cx="121444" cy="1052783"/>
          </a:xfrm>
        </p:grpSpPr>
        <p:sp>
          <p:nvSpPr>
            <p:cNvPr id="16" name="Freeform 12"/>
            <p:cNvSpPr>
              <a:spLocks noChangeAspect="1"/>
            </p:cNvSpPr>
            <p:nvPr userDrawn="1"/>
          </p:nvSpPr>
          <p:spPr bwMode="gray">
            <a:xfrm rot="10800000">
              <a:off x="514911" y="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18" name="Freeform 12"/>
            <p:cNvSpPr>
              <a:spLocks noChangeAspect="1"/>
            </p:cNvSpPr>
            <p:nvPr userDrawn="1"/>
          </p:nvSpPr>
          <p:spPr bwMode="gray">
            <a:xfrm rot="10800000">
              <a:off x="514911" y="346868"/>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21" name="Freeform 12"/>
            <p:cNvSpPr>
              <a:spLocks noChangeAspect="1"/>
            </p:cNvSpPr>
            <p:nvPr userDrawn="1"/>
          </p:nvSpPr>
          <p:spPr bwMode="gray">
            <a:xfrm rot="10800000">
              <a:off x="514911" y="59082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grpSp>
      <p:pic>
        <p:nvPicPr>
          <p:cNvPr id="23" name="Picture 2" descr="G:\Office97\_GRAPHICS\hb@BDO\Library\09_Logos\BDO logo 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82153" y="4677442"/>
            <a:ext cx="738000" cy="283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19792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VER_Burgundy">
    <p:bg>
      <p:bgPr>
        <a:solidFill>
          <a:schemeClr val="accent3"/>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23850" y="1582292"/>
            <a:ext cx="8100000" cy="276999"/>
          </a:xfrm>
          <a:prstGeom prst="rect">
            <a:avLst/>
          </a:prstGeom>
        </p:spPr>
        <p:txBody>
          <a:bodyPr wrap="square" lIns="0" tIns="0" rIns="0" bIns="0" anchor="t">
            <a:spAutoFit/>
          </a:bodyPr>
          <a:lstStyle>
            <a:lvl1pPr marL="0" indent="0" algn="l">
              <a:buNone/>
              <a:defRPr sz="1800" b="0">
                <a:solidFill>
                  <a:schemeClr val="bg1"/>
                </a:solidFill>
                <a:latin typeface="+mn-lt"/>
              </a:defRPr>
            </a:lvl1pPr>
            <a:lvl2pPr marL="457055" indent="0" algn="ctr">
              <a:buNone/>
              <a:defRPr>
                <a:solidFill>
                  <a:schemeClr val="tx1">
                    <a:tint val="75000"/>
                  </a:schemeClr>
                </a:solidFill>
              </a:defRPr>
            </a:lvl2pPr>
            <a:lvl3pPr marL="914112" indent="0" algn="ctr">
              <a:buNone/>
              <a:defRPr>
                <a:solidFill>
                  <a:schemeClr val="tx1">
                    <a:tint val="75000"/>
                  </a:schemeClr>
                </a:solidFill>
              </a:defRPr>
            </a:lvl3pPr>
            <a:lvl4pPr marL="1371168"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5" indent="0" algn="ctr">
              <a:buNone/>
              <a:defRPr>
                <a:solidFill>
                  <a:schemeClr val="tx1">
                    <a:tint val="75000"/>
                  </a:schemeClr>
                </a:solidFill>
              </a:defRPr>
            </a:lvl7pPr>
            <a:lvl8pPr marL="3199391"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dirty="0" smtClean="0"/>
              <a:t>CLICK TO EDIT MASTER SUBTITLE STYLE</a:t>
            </a:r>
            <a:endParaRPr lang="en-GB" dirty="0"/>
          </a:p>
        </p:txBody>
      </p:sp>
      <p:sp>
        <p:nvSpPr>
          <p:cNvPr id="2" name="Title 1"/>
          <p:cNvSpPr>
            <a:spLocks noGrp="1"/>
          </p:cNvSpPr>
          <p:nvPr>
            <p:ph type="ctrTitle"/>
          </p:nvPr>
        </p:nvSpPr>
        <p:spPr bwMode="gray">
          <a:xfrm>
            <a:off x="323851" y="1247775"/>
            <a:ext cx="8098790" cy="344710"/>
          </a:xfrm>
          <a:prstGeom prst="rect">
            <a:avLst/>
          </a:prstGeom>
        </p:spPr>
        <p:txBody>
          <a:bodyPr wrap="square" lIns="0" tIns="0" rIns="0" bIns="0" anchor="t">
            <a:spAutoFit/>
          </a:bodyPr>
          <a:lstStyle>
            <a:lvl1pPr algn="l">
              <a:defRPr sz="2800">
                <a:solidFill>
                  <a:schemeClr val="bg1"/>
                </a:solidFill>
              </a:defRPr>
            </a:lvl1pPr>
          </a:lstStyle>
          <a:p>
            <a:r>
              <a:rPr lang="en-US" dirty="0" smtClean="0"/>
              <a:t>Click to edit Master title style</a:t>
            </a:r>
            <a:endParaRPr lang="en-GB" dirty="0"/>
          </a:p>
        </p:txBody>
      </p:sp>
      <p:sp>
        <p:nvSpPr>
          <p:cNvPr id="30" name="Text Placeholder 29"/>
          <p:cNvSpPr>
            <a:spLocks noGrp="1"/>
          </p:cNvSpPr>
          <p:nvPr>
            <p:ph type="body" sz="quarter" idx="11" hasCustomPrompt="1"/>
          </p:nvPr>
        </p:nvSpPr>
        <p:spPr bwMode="gray">
          <a:xfrm>
            <a:off x="323850" y="3734922"/>
            <a:ext cx="3958398" cy="400110"/>
          </a:xfrm>
          <a:prstGeom prst="rect">
            <a:avLst/>
          </a:prstGeom>
        </p:spPr>
        <p:txBody>
          <a:bodyPr vert="horz" wrap="square" lIns="0" tIns="0" rIns="0" bIns="0" rtlCol="0" anchor="t" anchorCtr="0">
            <a:spAutoFit/>
          </a:bodyPr>
          <a:lstStyle>
            <a:lvl1pPr algn="l" defTabSz="914112" rtl="0" eaLnBrk="1" latinLnBrk="0" hangingPunct="1">
              <a:lnSpc>
                <a:spcPct val="100000"/>
              </a:lnSpc>
              <a:spcBef>
                <a:spcPts val="0"/>
              </a:spcBef>
              <a:spcAft>
                <a:spcPts val="0"/>
              </a:spcAft>
              <a:buNone/>
              <a:defRPr lang="en-GB" sz="1400" b="1" kern="1200" cap="all" baseline="0" dirty="0" smtClean="0">
                <a:solidFill>
                  <a:schemeClr val="bg1"/>
                </a:solidFill>
                <a:latin typeface="+mn-lt"/>
                <a:ea typeface="+mj-ea"/>
                <a:cs typeface="+mj-cs"/>
              </a:defRPr>
            </a:lvl1pPr>
            <a:lvl2pPr>
              <a:spcBef>
                <a:spcPts val="0"/>
              </a:spcBef>
              <a:spcAft>
                <a:spcPts val="0"/>
              </a:spcAft>
              <a:defRPr sz="1200" b="0" cap="all" baseline="0">
                <a:solidFill>
                  <a:schemeClr val="bg1"/>
                </a:solidFill>
              </a:defRPr>
            </a:lvl2pPr>
            <a:lvl3pPr>
              <a:defRPr sz="1200" b="0" cap="all" baseline="0">
                <a:solidFill>
                  <a:schemeClr val="bg1"/>
                </a:solidFill>
              </a:defRPr>
            </a:lvl3pPr>
            <a:lvl4pPr>
              <a:defRPr sz="1200" b="0" cap="all" baseline="0">
                <a:solidFill>
                  <a:schemeClr val="bg1"/>
                </a:solidFill>
              </a:defRPr>
            </a:lvl4pPr>
            <a:lvl5pPr>
              <a:defRPr sz="1200" b="0" cap="all" baseline="0">
                <a:solidFill>
                  <a:schemeClr val="bg1"/>
                </a:solidFill>
              </a:defRPr>
            </a:lvl5pPr>
          </a:lstStyle>
          <a:p>
            <a:pPr lvl="0"/>
            <a:r>
              <a:rPr lang="en-US" dirty="0" smtClean="0"/>
              <a:t>Author</a:t>
            </a:r>
          </a:p>
          <a:p>
            <a:pPr lvl="1"/>
            <a:r>
              <a:rPr lang="en-US" dirty="0" smtClean="0"/>
              <a:t>Date</a:t>
            </a:r>
            <a:endParaRPr lang="en-GB" dirty="0"/>
          </a:p>
        </p:txBody>
      </p:sp>
      <p:grpSp>
        <p:nvGrpSpPr>
          <p:cNvPr id="4" name="Group 3"/>
          <p:cNvGrpSpPr/>
          <p:nvPr userDrawn="1"/>
        </p:nvGrpSpPr>
        <p:grpSpPr>
          <a:xfrm>
            <a:off x="513955" y="4330963"/>
            <a:ext cx="121444" cy="817300"/>
            <a:chOff x="513955" y="4330963"/>
            <a:chExt cx="121444" cy="817300"/>
          </a:xfrm>
        </p:grpSpPr>
        <p:sp>
          <p:nvSpPr>
            <p:cNvPr id="14" name="Freeform 12"/>
            <p:cNvSpPr>
              <a:spLocks noChangeAspect="1"/>
            </p:cNvSpPr>
            <p:nvPr userDrawn="1"/>
          </p:nvSpPr>
          <p:spPr bwMode="gray">
            <a:xfrm>
              <a:off x="513955" y="4330963"/>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15" name="Freeform 12"/>
            <p:cNvSpPr>
              <a:spLocks noChangeAspect="1"/>
            </p:cNvSpPr>
            <p:nvPr userDrawn="1"/>
          </p:nvSpPr>
          <p:spPr bwMode="gray">
            <a:xfrm>
              <a:off x="513955" y="4561944"/>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17" name="Freeform 12"/>
            <p:cNvSpPr>
              <a:spLocks noChangeAspect="1"/>
            </p:cNvSpPr>
            <p:nvPr userDrawn="1"/>
          </p:nvSpPr>
          <p:spPr bwMode="gray">
            <a:xfrm>
              <a:off x="513955" y="468630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grpSp>
      <p:grpSp>
        <p:nvGrpSpPr>
          <p:cNvPr id="7" name="Group 6"/>
          <p:cNvGrpSpPr/>
          <p:nvPr userDrawn="1"/>
        </p:nvGrpSpPr>
        <p:grpSpPr>
          <a:xfrm>
            <a:off x="514911" y="0"/>
            <a:ext cx="121444" cy="1052783"/>
            <a:chOff x="514911" y="0"/>
            <a:chExt cx="121444" cy="1052783"/>
          </a:xfrm>
        </p:grpSpPr>
        <p:sp>
          <p:nvSpPr>
            <p:cNvPr id="16" name="Freeform 12"/>
            <p:cNvSpPr>
              <a:spLocks noChangeAspect="1"/>
            </p:cNvSpPr>
            <p:nvPr userDrawn="1"/>
          </p:nvSpPr>
          <p:spPr bwMode="gray">
            <a:xfrm rot="10800000">
              <a:off x="514911" y="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18" name="Freeform 12"/>
            <p:cNvSpPr>
              <a:spLocks noChangeAspect="1"/>
            </p:cNvSpPr>
            <p:nvPr userDrawn="1"/>
          </p:nvSpPr>
          <p:spPr bwMode="gray">
            <a:xfrm rot="10800000">
              <a:off x="514911" y="346868"/>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21" name="Freeform 12"/>
            <p:cNvSpPr>
              <a:spLocks noChangeAspect="1"/>
            </p:cNvSpPr>
            <p:nvPr userDrawn="1"/>
          </p:nvSpPr>
          <p:spPr bwMode="gray">
            <a:xfrm rot="10800000">
              <a:off x="514911" y="59082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grpSp>
      <p:pic>
        <p:nvPicPr>
          <p:cNvPr id="23" name="Picture 2" descr="G:\Office97\_GRAPHICS\hb@BDO\Library\09_Logos\BDO logo 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82153" y="4677442"/>
            <a:ext cx="738000" cy="283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9042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Column layou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577850"/>
            <a:ext cx="8496300" cy="295466"/>
          </a:xfrm>
        </p:spPr>
        <p:txBody>
          <a:bodyPr/>
          <a:lstStyle>
            <a:lvl1pPr>
              <a:lnSpc>
                <a:spcPct val="80000"/>
              </a:lnSpc>
              <a:defRPr/>
            </a:lvl1pPr>
          </a:lstStyle>
          <a:p>
            <a:r>
              <a:rPr lang="de-DE" smtClean="0"/>
              <a:t>Titelmasterformat durch Klicken bearbeiten</a:t>
            </a:r>
            <a:endParaRPr lang="en-GB" dirty="0"/>
          </a:p>
        </p:txBody>
      </p:sp>
      <p:sp>
        <p:nvSpPr>
          <p:cNvPr id="7" name="Text Placeholder 6"/>
          <p:cNvSpPr>
            <a:spLocks noGrp="1"/>
          </p:cNvSpPr>
          <p:nvPr>
            <p:ph type="body" sz="quarter" idx="13"/>
          </p:nvPr>
        </p:nvSpPr>
        <p:spPr bwMode="gray">
          <a:xfrm>
            <a:off x="323852" y="1376362"/>
            <a:ext cx="4148138" cy="3001285"/>
          </a:xfrm>
        </p:spPr>
        <p:txBody>
          <a:bodyPr/>
          <a:lstStyle>
            <a:lvl1pPr>
              <a:lnSpc>
                <a:spcPct val="100000"/>
              </a:lnSpc>
              <a:spcBef>
                <a:spcPts val="600"/>
              </a:spcBef>
              <a:spcAft>
                <a:spcPts val="0"/>
              </a:spcAft>
              <a:defRPr>
                <a:solidFill>
                  <a:schemeClr val="tx2"/>
                </a:solidFill>
              </a:defRPr>
            </a:lvl1pPr>
            <a:lvl2pPr>
              <a:lnSpc>
                <a:spcPct val="100000"/>
              </a:lnSpc>
              <a:spcBef>
                <a:spcPts val="600"/>
              </a:spcBef>
              <a:spcAft>
                <a:spcPts val="0"/>
              </a:spcAft>
              <a:defRPr/>
            </a:lvl2pPr>
            <a:lvl3pPr>
              <a:lnSpc>
                <a:spcPct val="100000"/>
              </a:lnSpc>
              <a:spcBef>
                <a:spcPts val="600"/>
              </a:spcBef>
              <a:spcAft>
                <a:spcPts val="0"/>
              </a:spcAft>
              <a:defRPr/>
            </a:lvl3pPr>
            <a:lvl4pPr>
              <a:lnSpc>
                <a:spcPct val="100000"/>
              </a:lnSpc>
              <a:spcBef>
                <a:spcPts val="600"/>
              </a:spcBef>
              <a:spcAft>
                <a:spcPts val="0"/>
              </a:spcAft>
              <a:defRPr/>
            </a:lvl4pPr>
            <a:lvl5pPr>
              <a:lnSpc>
                <a:spcPct val="100000"/>
              </a:lnSpc>
              <a:spcBef>
                <a:spcPts val="600"/>
              </a:spcBef>
              <a:spcAft>
                <a:spcPts val="0"/>
              </a:spcAft>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
        <p:nvSpPr>
          <p:cNvPr id="9" name="Text Placeholder 8"/>
          <p:cNvSpPr>
            <a:spLocks noGrp="1"/>
          </p:cNvSpPr>
          <p:nvPr>
            <p:ph type="body" sz="quarter" idx="14" hasCustomPrompt="1"/>
          </p:nvPr>
        </p:nvSpPr>
        <p:spPr bwMode="gray">
          <a:xfrm>
            <a:off x="323851" y="878034"/>
            <a:ext cx="8496300" cy="221599"/>
          </a:xfrm>
        </p:spPr>
        <p:txBody>
          <a:bodyPr>
            <a:spAutoFit/>
          </a:bodyPr>
          <a:lstStyle>
            <a:lvl1pPr algn="l">
              <a:lnSpc>
                <a:spcPct val="80000"/>
              </a:lnSpc>
              <a:spcBef>
                <a:spcPts val="0"/>
              </a:spcBef>
              <a:spcAft>
                <a:spcPts val="0"/>
              </a:spcAft>
              <a:defRPr sz="1800" b="0">
                <a:solidFill>
                  <a:schemeClr val="tx1"/>
                </a:solidFill>
              </a:defRPr>
            </a:lvl1pPr>
          </a:lstStyle>
          <a:p>
            <a:pPr lvl="0"/>
            <a:r>
              <a:rPr lang="en-US" dirty="0" smtClean="0"/>
              <a:t>[SUBTITLE]</a:t>
            </a:r>
          </a:p>
        </p:txBody>
      </p:sp>
      <p:sp>
        <p:nvSpPr>
          <p:cNvPr id="6" name="Text Placeholder 6"/>
          <p:cNvSpPr>
            <a:spLocks noGrp="1"/>
          </p:cNvSpPr>
          <p:nvPr>
            <p:ph type="body" sz="quarter" idx="15"/>
          </p:nvPr>
        </p:nvSpPr>
        <p:spPr bwMode="gray">
          <a:xfrm>
            <a:off x="4684716" y="1376362"/>
            <a:ext cx="4135437" cy="3001285"/>
          </a:xfrm>
        </p:spPr>
        <p:txBody>
          <a:bodyPr/>
          <a:lstStyle>
            <a:lvl1pPr>
              <a:lnSpc>
                <a:spcPct val="100000"/>
              </a:lnSpc>
              <a:spcBef>
                <a:spcPts val="600"/>
              </a:spcBef>
              <a:spcAft>
                <a:spcPts val="0"/>
              </a:spcAft>
              <a:defRPr/>
            </a:lvl1pPr>
            <a:lvl2pPr>
              <a:lnSpc>
                <a:spcPct val="100000"/>
              </a:lnSpc>
              <a:spcBef>
                <a:spcPts val="600"/>
              </a:spcBef>
              <a:spcAft>
                <a:spcPts val="0"/>
              </a:spcAft>
              <a:defRPr/>
            </a:lvl2pPr>
            <a:lvl3pPr>
              <a:lnSpc>
                <a:spcPct val="100000"/>
              </a:lnSpc>
              <a:spcBef>
                <a:spcPts val="600"/>
              </a:spcBef>
              <a:spcAft>
                <a:spcPts val="0"/>
              </a:spcAft>
              <a:defRPr/>
            </a:lvl3pPr>
            <a:lvl4pPr>
              <a:lnSpc>
                <a:spcPct val="100000"/>
              </a:lnSpc>
              <a:spcBef>
                <a:spcPts val="600"/>
              </a:spcBef>
              <a:spcAft>
                <a:spcPts val="0"/>
              </a:spcAft>
              <a:defRPr/>
            </a:lvl4pPr>
            <a:lvl5pPr>
              <a:lnSpc>
                <a:spcPct val="100000"/>
              </a:lnSpc>
              <a:spcBef>
                <a:spcPts val="600"/>
              </a:spcBef>
              <a:spcAft>
                <a:spcPts val="0"/>
              </a:spcAft>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Tree>
    <p:extLst>
      <p:ext uri="{BB962C8B-B14F-4D97-AF65-F5344CB8AC3E}">
        <p14:creationId xmlns:p14="http://schemas.microsoft.com/office/powerpoint/2010/main" val="12833789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VER_Slate">
    <p:bg>
      <p:bgPr>
        <a:solidFill>
          <a:schemeClr val="accent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23850" y="1582292"/>
            <a:ext cx="8100000" cy="276999"/>
          </a:xfrm>
          <a:prstGeom prst="rect">
            <a:avLst/>
          </a:prstGeom>
        </p:spPr>
        <p:txBody>
          <a:bodyPr wrap="square" lIns="0" tIns="0" rIns="0" bIns="0" anchor="t">
            <a:spAutoFit/>
          </a:bodyPr>
          <a:lstStyle>
            <a:lvl1pPr marL="0" indent="0" algn="l">
              <a:buNone/>
              <a:defRPr sz="1800" b="0">
                <a:solidFill>
                  <a:schemeClr val="bg1"/>
                </a:solidFill>
                <a:latin typeface="+mn-lt"/>
              </a:defRPr>
            </a:lvl1pPr>
            <a:lvl2pPr marL="457055" indent="0" algn="ctr">
              <a:buNone/>
              <a:defRPr>
                <a:solidFill>
                  <a:schemeClr val="tx1">
                    <a:tint val="75000"/>
                  </a:schemeClr>
                </a:solidFill>
              </a:defRPr>
            </a:lvl2pPr>
            <a:lvl3pPr marL="914112" indent="0" algn="ctr">
              <a:buNone/>
              <a:defRPr>
                <a:solidFill>
                  <a:schemeClr val="tx1">
                    <a:tint val="75000"/>
                  </a:schemeClr>
                </a:solidFill>
              </a:defRPr>
            </a:lvl3pPr>
            <a:lvl4pPr marL="1371168"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5" indent="0" algn="ctr">
              <a:buNone/>
              <a:defRPr>
                <a:solidFill>
                  <a:schemeClr val="tx1">
                    <a:tint val="75000"/>
                  </a:schemeClr>
                </a:solidFill>
              </a:defRPr>
            </a:lvl7pPr>
            <a:lvl8pPr marL="3199391"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dirty="0" smtClean="0"/>
              <a:t>CLICK TO EDIT MASTER SUBTITLE STYLE</a:t>
            </a:r>
            <a:endParaRPr lang="en-GB" dirty="0"/>
          </a:p>
        </p:txBody>
      </p:sp>
      <p:sp>
        <p:nvSpPr>
          <p:cNvPr id="2" name="Title 1"/>
          <p:cNvSpPr>
            <a:spLocks noGrp="1"/>
          </p:cNvSpPr>
          <p:nvPr>
            <p:ph type="ctrTitle"/>
          </p:nvPr>
        </p:nvSpPr>
        <p:spPr bwMode="gray">
          <a:xfrm>
            <a:off x="323851" y="1247775"/>
            <a:ext cx="8098790" cy="344710"/>
          </a:xfrm>
          <a:prstGeom prst="rect">
            <a:avLst/>
          </a:prstGeom>
        </p:spPr>
        <p:txBody>
          <a:bodyPr wrap="square" lIns="0" tIns="0" rIns="0" bIns="0" anchor="t">
            <a:spAutoFit/>
          </a:bodyPr>
          <a:lstStyle>
            <a:lvl1pPr algn="l">
              <a:defRPr sz="2800">
                <a:solidFill>
                  <a:schemeClr val="bg1"/>
                </a:solidFill>
              </a:defRPr>
            </a:lvl1pPr>
          </a:lstStyle>
          <a:p>
            <a:r>
              <a:rPr lang="en-US" dirty="0" smtClean="0"/>
              <a:t>Click to edit Master title style</a:t>
            </a:r>
            <a:endParaRPr lang="en-GB" dirty="0"/>
          </a:p>
        </p:txBody>
      </p:sp>
      <p:sp>
        <p:nvSpPr>
          <p:cNvPr id="30" name="Text Placeholder 29"/>
          <p:cNvSpPr>
            <a:spLocks noGrp="1"/>
          </p:cNvSpPr>
          <p:nvPr>
            <p:ph type="body" sz="quarter" idx="11" hasCustomPrompt="1"/>
          </p:nvPr>
        </p:nvSpPr>
        <p:spPr bwMode="gray">
          <a:xfrm>
            <a:off x="323850" y="3734922"/>
            <a:ext cx="3958398" cy="400110"/>
          </a:xfrm>
          <a:prstGeom prst="rect">
            <a:avLst/>
          </a:prstGeom>
        </p:spPr>
        <p:txBody>
          <a:bodyPr vert="horz" wrap="square" lIns="0" tIns="0" rIns="0" bIns="0" rtlCol="0" anchor="t" anchorCtr="0">
            <a:spAutoFit/>
          </a:bodyPr>
          <a:lstStyle>
            <a:lvl1pPr algn="l" defTabSz="914112" rtl="0" eaLnBrk="1" latinLnBrk="0" hangingPunct="1">
              <a:lnSpc>
                <a:spcPct val="100000"/>
              </a:lnSpc>
              <a:spcBef>
                <a:spcPts val="0"/>
              </a:spcBef>
              <a:spcAft>
                <a:spcPts val="0"/>
              </a:spcAft>
              <a:buNone/>
              <a:defRPr lang="en-GB" sz="1400" b="1" kern="1200" cap="all" baseline="0" dirty="0" smtClean="0">
                <a:solidFill>
                  <a:schemeClr val="bg1"/>
                </a:solidFill>
                <a:latin typeface="+mn-lt"/>
                <a:ea typeface="+mj-ea"/>
                <a:cs typeface="+mj-cs"/>
              </a:defRPr>
            </a:lvl1pPr>
            <a:lvl2pPr>
              <a:spcBef>
                <a:spcPts val="0"/>
              </a:spcBef>
              <a:spcAft>
                <a:spcPts val="0"/>
              </a:spcAft>
              <a:defRPr sz="1200" b="0" cap="all" baseline="0">
                <a:solidFill>
                  <a:schemeClr val="bg1"/>
                </a:solidFill>
              </a:defRPr>
            </a:lvl2pPr>
            <a:lvl3pPr>
              <a:defRPr sz="1200" b="0" cap="all" baseline="0">
                <a:solidFill>
                  <a:schemeClr val="bg1"/>
                </a:solidFill>
              </a:defRPr>
            </a:lvl3pPr>
            <a:lvl4pPr>
              <a:defRPr sz="1200" b="0" cap="all" baseline="0">
                <a:solidFill>
                  <a:schemeClr val="bg1"/>
                </a:solidFill>
              </a:defRPr>
            </a:lvl4pPr>
            <a:lvl5pPr>
              <a:defRPr sz="1200" b="0" cap="all" baseline="0">
                <a:solidFill>
                  <a:schemeClr val="bg1"/>
                </a:solidFill>
              </a:defRPr>
            </a:lvl5pPr>
          </a:lstStyle>
          <a:p>
            <a:pPr lvl="0"/>
            <a:r>
              <a:rPr lang="en-US" dirty="0" smtClean="0"/>
              <a:t>Author</a:t>
            </a:r>
          </a:p>
          <a:p>
            <a:pPr lvl="1"/>
            <a:r>
              <a:rPr lang="en-US" dirty="0" smtClean="0"/>
              <a:t>Date</a:t>
            </a:r>
            <a:endParaRPr lang="en-GB" dirty="0"/>
          </a:p>
        </p:txBody>
      </p:sp>
      <p:grpSp>
        <p:nvGrpSpPr>
          <p:cNvPr id="4" name="Group 3"/>
          <p:cNvGrpSpPr/>
          <p:nvPr userDrawn="1"/>
        </p:nvGrpSpPr>
        <p:grpSpPr>
          <a:xfrm>
            <a:off x="513955" y="4330963"/>
            <a:ext cx="121444" cy="817300"/>
            <a:chOff x="513955" y="4330963"/>
            <a:chExt cx="121444" cy="817300"/>
          </a:xfrm>
        </p:grpSpPr>
        <p:sp>
          <p:nvSpPr>
            <p:cNvPr id="14" name="Freeform 12"/>
            <p:cNvSpPr>
              <a:spLocks noChangeAspect="1"/>
            </p:cNvSpPr>
            <p:nvPr userDrawn="1"/>
          </p:nvSpPr>
          <p:spPr bwMode="gray">
            <a:xfrm>
              <a:off x="513955" y="4330963"/>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15" name="Freeform 12"/>
            <p:cNvSpPr>
              <a:spLocks noChangeAspect="1"/>
            </p:cNvSpPr>
            <p:nvPr userDrawn="1"/>
          </p:nvSpPr>
          <p:spPr bwMode="gray">
            <a:xfrm>
              <a:off x="513955" y="4561944"/>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17" name="Freeform 12"/>
            <p:cNvSpPr>
              <a:spLocks noChangeAspect="1"/>
            </p:cNvSpPr>
            <p:nvPr userDrawn="1"/>
          </p:nvSpPr>
          <p:spPr bwMode="gray">
            <a:xfrm>
              <a:off x="513955" y="468630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grpSp>
      <p:grpSp>
        <p:nvGrpSpPr>
          <p:cNvPr id="7" name="Group 6"/>
          <p:cNvGrpSpPr/>
          <p:nvPr userDrawn="1"/>
        </p:nvGrpSpPr>
        <p:grpSpPr>
          <a:xfrm>
            <a:off x="514911" y="0"/>
            <a:ext cx="121444" cy="1052783"/>
            <a:chOff x="514911" y="0"/>
            <a:chExt cx="121444" cy="1052783"/>
          </a:xfrm>
        </p:grpSpPr>
        <p:sp>
          <p:nvSpPr>
            <p:cNvPr id="16" name="Freeform 12"/>
            <p:cNvSpPr>
              <a:spLocks noChangeAspect="1"/>
            </p:cNvSpPr>
            <p:nvPr userDrawn="1"/>
          </p:nvSpPr>
          <p:spPr bwMode="gray">
            <a:xfrm rot="10800000">
              <a:off x="514911" y="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18" name="Freeform 12"/>
            <p:cNvSpPr>
              <a:spLocks noChangeAspect="1"/>
            </p:cNvSpPr>
            <p:nvPr userDrawn="1"/>
          </p:nvSpPr>
          <p:spPr bwMode="gray">
            <a:xfrm rot="10800000">
              <a:off x="514911" y="346868"/>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21" name="Freeform 12"/>
            <p:cNvSpPr>
              <a:spLocks noChangeAspect="1"/>
            </p:cNvSpPr>
            <p:nvPr userDrawn="1"/>
          </p:nvSpPr>
          <p:spPr bwMode="gray">
            <a:xfrm rot="10800000">
              <a:off x="514911" y="59082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grpSp>
      <p:pic>
        <p:nvPicPr>
          <p:cNvPr id="23" name="Picture 2" descr="G:\Office97\_GRAPHICS\hb@BDO\Library\09_Logos\BDO logo 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82153" y="4677442"/>
            <a:ext cx="738000" cy="283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57939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VER_Plain">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23850" y="1582292"/>
            <a:ext cx="8100000" cy="276999"/>
          </a:xfrm>
          <a:prstGeom prst="rect">
            <a:avLst/>
          </a:prstGeom>
        </p:spPr>
        <p:txBody>
          <a:bodyPr wrap="square" lIns="0" tIns="0" rIns="0" bIns="0" anchor="t">
            <a:spAutoFit/>
          </a:bodyPr>
          <a:lstStyle>
            <a:lvl1pPr marL="0" indent="0" algn="l">
              <a:buNone/>
              <a:defRPr sz="1800" b="0">
                <a:solidFill>
                  <a:schemeClr val="tx2"/>
                </a:solidFill>
                <a:latin typeface="+mn-lt"/>
              </a:defRPr>
            </a:lvl1pPr>
            <a:lvl2pPr marL="457055" indent="0" algn="ctr">
              <a:buNone/>
              <a:defRPr>
                <a:solidFill>
                  <a:schemeClr val="tx1">
                    <a:tint val="75000"/>
                  </a:schemeClr>
                </a:solidFill>
              </a:defRPr>
            </a:lvl2pPr>
            <a:lvl3pPr marL="914112" indent="0" algn="ctr">
              <a:buNone/>
              <a:defRPr>
                <a:solidFill>
                  <a:schemeClr val="tx1">
                    <a:tint val="75000"/>
                  </a:schemeClr>
                </a:solidFill>
              </a:defRPr>
            </a:lvl3pPr>
            <a:lvl4pPr marL="1371168"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5" indent="0" algn="ctr">
              <a:buNone/>
              <a:defRPr>
                <a:solidFill>
                  <a:schemeClr val="tx1">
                    <a:tint val="75000"/>
                  </a:schemeClr>
                </a:solidFill>
              </a:defRPr>
            </a:lvl7pPr>
            <a:lvl8pPr marL="3199391"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dirty="0" smtClean="0"/>
              <a:t>CLICK TO EDIT MASTER SUBTITLE STYLE</a:t>
            </a:r>
            <a:endParaRPr lang="en-GB" dirty="0"/>
          </a:p>
        </p:txBody>
      </p:sp>
      <p:sp>
        <p:nvSpPr>
          <p:cNvPr id="2" name="Title 1"/>
          <p:cNvSpPr>
            <a:spLocks noGrp="1"/>
          </p:cNvSpPr>
          <p:nvPr>
            <p:ph type="ctrTitle"/>
          </p:nvPr>
        </p:nvSpPr>
        <p:spPr bwMode="gray">
          <a:xfrm>
            <a:off x="323851" y="1247775"/>
            <a:ext cx="8098790" cy="344710"/>
          </a:xfrm>
          <a:prstGeom prst="rect">
            <a:avLst/>
          </a:prstGeom>
        </p:spPr>
        <p:txBody>
          <a:bodyPr wrap="square" lIns="0" tIns="0" rIns="0" bIns="0" anchor="t">
            <a:spAutoFit/>
          </a:bodyPr>
          <a:lstStyle>
            <a:lvl1pPr algn="l">
              <a:defRPr sz="2800">
                <a:solidFill>
                  <a:schemeClr val="tx2"/>
                </a:solidFill>
              </a:defRPr>
            </a:lvl1pPr>
          </a:lstStyle>
          <a:p>
            <a:r>
              <a:rPr lang="en-US" dirty="0" smtClean="0"/>
              <a:t>Click to edit Master title style</a:t>
            </a:r>
            <a:endParaRPr lang="en-GB" dirty="0"/>
          </a:p>
        </p:txBody>
      </p:sp>
      <p:sp>
        <p:nvSpPr>
          <p:cNvPr id="30" name="Text Placeholder 29"/>
          <p:cNvSpPr>
            <a:spLocks noGrp="1"/>
          </p:cNvSpPr>
          <p:nvPr>
            <p:ph type="body" sz="quarter" idx="11" hasCustomPrompt="1"/>
          </p:nvPr>
        </p:nvSpPr>
        <p:spPr bwMode="gray">
          <a:xfrm>
            <a:off x="323850" y="3734922"/>
            <a:ext cx="3958398" cy="400110"/>
          </a:xfrm>
          <a:prstGeom prst="rect">
            <a:avLst/>
          </a:prstGeom>
        </p:spPr>
        <p:txBody>
          <a:bodyPr vert="horz" wrap="square" lIns="0" tIns="0" rIns="0" bIns="0" rtlCol="0" anchor="t" anchorCtr="0">
            <a:spAutoFit/>
          </a:bodyPr>
          <a:lstStyle>
            <a:lvl1pPr algn="l" defTabSz="914112" rtl="0" eaLnBrk="1" latinLnBrk="0" hangingPunct="1">
              <a:lnSpc>
                <a:spcPct val="100000"/>
              </a:lnSpc>
              <a:spcBef>
                <a:spcPts val="0"/>
              </a:spcBef>
              <a:spcAft>
                <a:spcPts val="0"/>
              </a:spcAft>
              <a:buNone/>
              <a:defRPr lang="en-GB" sz="1400" b="1" kern="1200" cap="all" baseline="0" dirty="0" smtClean="0">
                <a:solidFill>
                  <a:schemeClr val="tx1"/>
                </a:solidFill>
                <a:latin typeface="+mn-lt"/>
                <a:ea typeface="+mj-ea"/>
                <a:cs typeface="+mj-cs"/>
              </a:defRPr>
            </a:lvl1pPr>
            <a:lvl2pPr>
              <a:spcBef>
                <a:spcPts val="0"/>
              </a:spcBef>
              <a:spcAft>
                <a:spcPts val="0"/>
              </a:spcAft>
              <a:defRPr sz="1200" b="0" cap="all" baseline="0">
                <a:solidFill>
                  <a:schemeClr val="tx1"/>
                </a:solidFill>
              </a:defRPr>
            </a:lvl2pPr>
            <a:lvl3pPr>
              <a:defRPr sz="1200" b="0" cap="all" baseline="0">
                <a:solidFill>
                  <a:schemeClr val="bg1"/>
                </a:solidFill>
              </a:defRPr>
            </a:lvl3pPr>
            <a:lvl4pPr>
              <a:defRPr sz="1200" b="0" cap="all" baseline="0">
                <a:solidFill>
                  <a:schemeClr val="bg1"/>
                </a:solidFill>
              </a:defRPr>
            </a:lvl4pPr>
            <a:lvl5pPr>
              <a:defRPr sz="1200" b="0" cap="all" baseline="0">
                <a:solidFill>
                  <a:schemeClr val="bg1"/>
                </a:solidFill>
              </a:defRPr>
            </a:lvl5pPr>
          </a:lstStyle>
          <a:p>
            <a:pPr lvl="0"/>
            <a:r>
              <a:rPr lang="en-US" dirty="0" smtClean="0"/>
              <a:t>Author</a:t>
            </a:r>
          </a:p>
          <a:p>
            <a:pPr lvl="1"/>
            <a:r>
              <a:rPr lang="en-US" dirty="0" smtClean="0"/>
              <a:t>Date</a:t>
            </a:r>
            <a:endParaRPr lang="en-GB" dirty="0"/>
          </a:p>
        </p:txBody>
      </p:sp>
      <p:grpSp>
        <p:nvGrpSpPr>
          <p:cNvPr id="4" name="Group 3"/>
          <p:cNvGrpSpPr/>
          <p:nvPr userDrawn="1"/>
        </p:nvGrpSpPr>
        <p:grpSpPr>
          <a:xfrm>
            <a:off x="513955" y="4330963"/>
            <a:ext cx="121444" cy="817300"/>
            <a:chOff x="513955" y="4330963"/>
            <a:chExt cx="121444" cy="817300"/>
          </a:xfrm>
        </p:grpSpPr>
        <p:sp>
          <p:nvSpPr>
            <p:cNvPr id="14" name="Freeform 12"/>
            <p:cNvSpPr>
              <a:spLocks noChangeAspect="1"/>
            </p:cNvSpPr>
            <p:nvPr userDrawn="1"/>
          </p:nvSpPr>
          <p:spPr bwMode="gray">
            <a:xfrm>
              <a:off x="513955" y="4330963"/>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solidFill>
                  <a:schemeClr val="tx1"/>
                </a:solidFill>
              </a:endParaRPr>
            </a:p>
          </p:txBody>
        </p:sp>
        <p:sp>
          <p:nvSpPr>
            <p:cNvPr id="15" name="Freeform 12"/>
            <p:cNvSpPr>
              <a:spLocks noChangeAspect="1"/>
            </p:cNvSpPr>
            <p:nvPr userDrawn="1"/>
          </p:nvSpPr>
          <p:spPr bwMode="gray">
            <a:xfrm>
              <a:off x="513955" y="4561944"/>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solidFill>
                  <a:schemeClr val="bg1"/>
                </a:solidFill>
              </a:endParaRPr>
            </a:p>
          </p:txBody>
        </p:sp>
        <p:sp>
          <p:nvSpPr>
            <p:cNvPr id="17" name="Freeform 12"/>
            <p:cNvSpPr>
              <a:spLocks noChangeAspect="1"/>
            </p:cNvSpPr>
            <p:nvPr userDrawn="1"/>
          </p:nvSpPr>
          <p:spPr bwMode="gray">
            <a:xfrm>
              <a:off x="513955" y="468630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solidFill>
                  <a:schemeClr val="bg1"/>
                </a:solidFill>
              </a:endParaRPr>
            </a:p>
          </p:txBody>
        </p:sp>
      </p:grpSp>
      <p:grpSp>
        <p:nvGrpSpPr>
          <p:cNvPr id="7" name="Group 6"/>
          <p:cNvGrpSpPr/>
          <p:nvPr userDrawn="1"/>
        </p:nvGrpSpPr>
        <p:grpSpPr>
          <a:xfrm>
            <a:off x="514911" y="0"/>
            <a:ext cx="121444" cy="1052783"/>
            <a:chOff x="514911" y="0"/>
            <a:chExt cx="121444" cy="1052783"/>
          </a:xfrm>
        </p:grpSpPr>
        <p:sp>
          <p:nvSpPr>
            <p:cNvPr id="16" name="Freeform 12"/>
            <p:cNvSpPr>
              <a:spLocks noChangeAspect="1"/>
            </p:cNvSpPr>
            <p:nvPr userDrawn="1"/>
          </p:nvSpPr>
          <p:spPr bwMode="gray">
            <a:xfrm rot="10800000">
              <a:off x="514911" y="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18" name="Freeform 12"/>
            <p:cNvSpPr>
              <a:spLocks noChangeAspect="1"/>
            </p:cNvSpPr>
            <p:nvPr userDrawn="1"/>
          </p:nvSpPr>
          <p:spPr bwMode="gray">
            <a:xfrm rot="10800000">
              <a:off x="514911" y="346868"/>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21" name="Freeform 12"/>
            <p:cNvSpPr>
              <a:spLocks noChangeAspect="1"/>
            </p:cNvSpPr>
            <p:nvPr userDrawn="1"/>
          </p:nvSpPr>
          <p:spPr bwMode="gray">
            <a:xfrm rot="10800000">
              <a:off x="514911" y="59082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grpSp>
      <p:pic>
        <p:nvPicPr>
          <p:cNvPr id="24" name="Picture 9" descr="BDO_Logo_RGB 100%"/>
          <p:cNvPicPr>
            <a:picLocks noChangeAspect="1" noChangeArrowheads="1"/>
          </p:cNvPicPr>
          <p:nvPr userDrawn="1"/>
        </p:nvPicPr>
        <p:blipFill>
          <a:blip r:embed="rId2" cstate="print"/>
          <a:srcRect/>
          <a:stretch>
            <a:fillRect/>
          </a:stretch>
        </p:blipFill>
        <p:spPr bwMode="auto">
          <a:xfrm>
            <a:off x="8083552" y="4677814"/>
            <a:ext cx="736601" cy="283124"/>
          </a:xfrm>
          <a:prstGeom prst="rect">
            <a:avLst/>
          </a:prstGeom>
          <a:noFill/>
          <a:ln w="9525">
            <a:noFill/>
            <a:miter lim="800000"/>
            <a:headEnd/>
            <a:tailEnd/>
          </a:ln>
        </p:spPr>
      </p:pic>
    </p:spTree>
    <p:extLst>
      <p:ext uri="{BB962C8B-B14F-4D97-AF65-F5344CB8AC3E}">
        <p14:creationId xmlns:p14="http://schemas.microsoft.com/office/powerpoint/2010/main" val="263439852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VER_Image 02">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blipFill dpi="0" rotWithShape="1">
            <a:blip r:embed="rId2" cstate="print">
              <a:extLst>
                <a:ext uri="{28A0092B-C50C-407E-A947-70E740481C1C}">
                  <a14:useLocalDpi xmlns:a14="http://schemas.microsoft.com/office/drawing/2010/main" val="0"/>
                </a:ext>
              </a:extLst>
            </a:blip>
            <a:srcRect/>
            <a:stretch>
              <a:fillRect t="-2" b="-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0" y="2141220"/>
            <a:ext cx="4739640" cy="12573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hasCustomPrompt="1"/>
          </p:nvPr>
        </p:nvSpPr>
        <p:spPr bwMode="gray">
          <a:xfrm>
            <a:off x="323850" y="2942083"/>
            <a:ext cx="8100000" cy="276999"/>
          </a:xfrm>
          <a:prstGeom prst="rect">
            <a:avLst/>
          </a:prstGeom>
        </p:spPr>
        <p:txBody>
          <a:bodyPr wrap="square" lIns="0" tIns="0" rIns="0" bIns="0" anchor="t">
            <a:spAutoFit/>
          </a:bodyPr>
          <a:lstStyle>
            <a:lvl1pPr marL="0" indent="0" algn="l">
              <a:buNone/>
              <a:defRPr sz="1800" b="0">
                <a:solidFill>
                  <a:schemeClr val="tx2"/>
                </a:solidFill>
                <a:latin typeface="+mn-lt"/>
              </a:defRPr>
            </a:lvl1pPr>
            <a:lvl2pPr marL="457055" indent="0" algn="ctr">
              <a:buNone/>
              <a:defRPr>
                <a:solidFill>
                  <a:schemeClr val="tx1">
                    <a:tint val="75000"/>
                  </a:schemeClr>
                </a:solidFill>
              </a:defRPr>
            </a:lvl2pPr>
            <a:lvl3pPr marL="914112" indent="0" algn="ctr">
              <a:buNone/>
              <a:defRPr>
                <a:solidFill>
                  <a:schemeClr val="tx1">
                    <a:tint val="75000"/>
                  </a:schemeClr>
                </a:solidFill>
              </a:defRPr>
            </a:lvl3pPr>
            <a:lvl4pPr marL="1371168"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5" indent="0" algn="ctr">
              <a:buNone/>
              <a:defRPr>
                <a:solidFill>
                  <a:schemeClr val="tx1">
                    <a:tint val="75000"/>
                  </a:schemeClr>
                </a:solidFill>
              </a:defRPr>
            </a:lvl7pPr>
            <a:lvl8pPr marL="3199391"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dirty="0" smtClean="0"/>
              <a:t>CLICK TO EDIT MASTER SUBTITLE STYLE</a:t>
            </a:r>
            <a:endParaRPr lang="en-GB" dirty="0"/>
          </a:p>
        </p:txBody>
      </p:sp>
      <p:sp>
        <p:nvSpPr>
          <p:cNvPr id="2" name="Title 1"/>
          <p:cNvSpPr>
            <a:spLocks noGrp="1"/>
          </p:cNvSpPr>
          <p:nvPr>
            <p:ph type="ctrTitle"/>
          </p:nvPr>
        </p:nvSpPr>
        <p:spPr bwMode="gray">
          <a:xfrm>
            <a:off x="323850" y="2260283"/>
            <a:ext cx="3958398" cy="689420"/>
          </a:xfrm>
          <a:prstGeom prst="rect">
            <a:avLst/>
          </a:prstGeom>
        </p:spPr>
        <p:txBody>
          <a:bodyPr wrap="square" lIns="0" tIns="0" rIns="0" bIns="0" anchor="t">
            <a:spAutoFit/>
          </a:bodyPr>
          <a:lstStyle>
            <a:lvl1pPr algn="l">
              <a:defRPr sz="2800">
                <a:solidFill>
                  <a:schemeClr val="tx2"/>
                </a:solidFill>
              </a:defRPr>
            </a:lvl1pPr>
          </a:lstStyle>
          <a:p>
            <a:r>
              <a:rPr lang="en-US" dirty="0" smtClean="0"/>
              <a:t>Click to edit Master title style</a:t>
            </a:r>
            <a:endParaRPr lang="en-GB" dirty="0"/>
          </a:p>
        </p:txBody>
      </p:sp>
      <p:sp>
        <p:nvSpPr>
          <p:cNvPr id="30" name="Text Placeholder 29"/>
          <p:cNvSpPr>
            <a:spLocks noGrp="1"/>
          </p:cNvSpPr>
          <p:nvPr>
            <p:ph type="body" sz="quarter" idx="11" hasCustomPrompt="1"/>
          </p:nvPr>
        </p:nvSpPr>
        <p:spPr bwMode="gray">
          <a:xfrm>
            <a:off x="323850" y="3734922"/>
            <a:ext cx="3958398" cy="400110"/>
          </a:xfrm>
          <a:prstGeom prst="rect">
            <a:avLst/>
          </a:prstGeom>
        </p:spPr>
        <p:txBody>
          <a:bodyPr vert="horz" wrap="square" lIns="0" tIns="0" rIns="0" bIns="0" rtlCol="0" anchor="t" anchorCtr="0">
            <a:spAutoFit/>
          </a:bodyPr>
          <a:lstStyle>
            <a:lvl1pPr algn="l" defTabSz="914112" rtl="0" eaLnBrk="1" latinLnBrk="0" hangingPunct="1">
              <a:lnSpc>
                <a:spcPct val="100000"/>
              </a:lnSpc>
              <a:spcBef>
                <a:spcPts val="0"/>
              </a:spcBef>
              <a:spcAft>
                <a:spcPts val="0"/>
              </a:spcAft>
              <a:buNone/>
              <a:defRPr lang="en-GB" sz="1400" b="1" kern="1200" cap="all" baseline="0" dirty="0" smtClean="0">
                <a:solidFill>
                  <a:schemeClr val="tx1"/>
                </a:solidFill>
                <a:latin typeface="+mn-lt"/>
                <a:ea typeface="+mj-ea"/>
                <a:cs typeface="+mj-cs"/>
              </a:defRPr>
            </a:lvl1pPr>
            <a:lvl2pPr>
              <a:spcBef>
                <a:spcPts val="0"/>
              </a:spcBef>
              <a:spcAft>
                <a:spcPts val="0"/>
              </a:spcAft>
              <a:defRPr sz="1200" b="0" cap="all" baseline="0">
                <a:solidFill>
                  <a:schemeClr val="tx1"/>
                </a:solidFill>
              </a:defRPr>
            </a:lvl2pPr>
            <a:lvl3pPr>
              <a:defRPr sz="1200" b="0" cap="all" baseline="0">
                <a:solidFill>
                  <a:schemeClr val="bg1"/>
                </a:solidFill>
              </a:defRPr>
            </a:lvl3pPr>
            <a:lvl4pPr>
              <a:defRPr sz="1200" b="0" cap="all" baseline="0">
                <a:solidFill>
                  <a:schemeClr val="bg1"/>
                </a:solidFill>
              </a:defRPr>
            </a:lvl4pPr>
            <a:lvl5pPr>
              <a:defRPr sz="1200" b="0" cap="all" baseline="0">
                <a:solidFill>
                  <a:schemeClr val="bg1"/>
                </a:solidFill>
              </a:defRPr>
            </a:lvl5pPr>
          </a:lstStyle>
          <a:p>
            <a:pPr lvl="0"/>
            <a:r>
              <a:rPr lang="en-US" dirty="0" smtClean="0"/>
              <a:t>Author</a:t>
            </a:r>
          </a:p>
          <a:p>
            <a:pPr lvl="1"/>
            <a:r>
              <a:rPr lang="en-US" dirty="0" smtClean="0"/>
              <a:t>Date</a:t>
            </a:r>
            <a:endParaRPr lang="en-GB" dirty="0"/>
          </a:p>
        </p:txBody>
      </p:sp>
      <p:grpSp>
        <p:nvGrpSpPr>
          <p:cNvPr id="5" name="Group 4"/>
          <p:cNvGrpSpPr/>
          <p:nvPr userDrawn="1"/>
        </p:nvGrpSpPr>
        <p:grpSpPr>
          <a:xfrm>
            <a:off x="513955" y="4330963"/>
            <a:ext cx="121444" cy="817300"/>
            <a:chOff x="513955" y="4330963"/>
            <a:chExt cx="121444" cy="817300"/>
          </a:xfrm>
          <a:solidFill>
            <a:schemeClr val="bg1"/>
          </a:solidFill>
        </p:grpSpPr>
        <p:sp>
          <p:nvSpPr>
            <p:cNvPr id="14" name="Freeform 12"/>
            <p:cNvSpPr>
              <a:spLocks noChangeAspect="1"/>
            </p:cNvSpPr>
            <p:nvPr userDrawn="1"/>
          </p:nvSpPr>
          <p:spPr bwMode="gray">
            <a:xfrm>
              <a:off x="513955" y="4330963"/>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p>
          </p:txBody>
        </p:sp>
        <p:sp>
          <p:nvSpPr>
            <p:cNvPr id="15" name="Freeform 12"/>
            <p:cNvSpPr>
              <a:spLocks noChangeAspect="1"/>
            </p:cNvSpPr>
            <p:nvPr userDrawn="1"/>
          </p:nvSpPr>
          <p:spPr bwMode="gray">
            <a:xfrm>
              <a:off x="513955" y="4561944"/>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p>
          </p:txBody>
        </p:sp>
        <p:sp>
          <p:nvSpPr>
            <p:cNvPr id="17" name="Freeform 12"/>
            <p:cNvSpPr>
              <a:spLocks noChangeAspect="1"/>
            </p:cNvSpPr>
            <p:nvPr userDrawn="1"/>
          </p:nvSpPr>
          <p:spPr bwMode="gray">
            <a:xfrm>
              <a:off x="513955" y="468630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p>
          </p:txBody>
        </p:sp>
      </p:grpSp>
      <p:grpSp>
        <p:nvGrpSpPr>
          <p:cNvPr id="7" name="Group 6"/>
          <p:cNvGrpSpPr/>
          <p:nvPr userDrawn="1"/>
        </p:nvGrpSpPr>
        <p:grpSpPr>
          <a:xfrm>
            <a:off x="514911" y="0"/>
            <a:ext cx="121444" cy="1052783"/>
            <a:chOff x="514911" y="0"/>
            <a:chExt cx="121444" cy="1052783"/>
          </a:xfrm>
          <a:solidFill>
            <a:schemeClr val="bg1"/>
          </a:solidFill>
        </p:grpSpPr>
        <p:sp>
          <p:nvSpPr>
            <p:cNvPr id="16" name="Freeform 12"/>
            <p:cNvSpPr>
              <a:spLocks noChangeAspect="1"/>
            </p:cNvSpPr>
            <p:nvPr userDrawn="1"/>
          </p:nvSpPr>
          <p:spPr bwMode="gray">
            <a:xfrm rot="10800000">
              <a:off x="514911" y="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p>
          </p:txBody>
        </p:sp>
        <p:sp>
          <p:nvSpPr>
            <p:cNvPr id="18" name="Freeform 12"/>
            <p:cNvSpPr>
              <a:spLocks noChangeAspect="1"/>
            </p:cNvSpPr>
            <p:nvPr userDrawn="1"/>
          </p:nvSpPr>
          <p:spPr bwMode="gray">
            <a:xfrm rot="10800000">
              <a:off x="514911" y="346868"/>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p>
          </p:txBody>
        </p:sp>
        <p:sp>
          <p:nvSpPr>
            <p:cNvPr id="21" name="Freeform 12"/>
            <p:cNvSpPr>
              <a:spLocks noChangeAspect="1"/>
            </p:cNvSpPr>
            <p:nvPr userDrawn="1"/>
          </p:nvSpPr>
          <p:spPr bwMode="gray">
            <a:xfrm rot="10800000">
              <a:off x="514911" y="59082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p>
          </p:txBody>
        </p:sp>
      </p:grpSp>
      <p:pic>
        <p:nvPicPr>
          <p:cNvPr id="20" name="Picture 2" descr="G:\Office97\_GRAPHICS\hb@BDO\Library\09_Logos\BDO logo whit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82153" y="4677442"/>
            <a:ext cx="738000" cy="283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25641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VER_Image 01">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blipFill dpi="0" rotWithShape="1">
            <a:blip r:embed="rId2" cstate="print">
              <a:extLst>
                <a:ext uri="{28A0092B-C50C-407E-A947-70E740481C1C}">
                  <a14:useLocalDpi xmlns:a14="http://schemas.microsoft.com/office/drawing/2010/main" val="0"/>
                </a:ext>
              </a:extLst>
            </a:blip>
            <a:srcRect/>
            <a:stretch>
              <a:fillRect t="-16758" b="-665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hasCustomPrompt="1"/>
          </p:nvPr>
        </p:nvSpPr>
        <p:spPr bwMode="gray">
          <a:xfrm>
            <a:off x="323850" y="1713453"/>
            <a:ext cx="8100000" cy="276999"/>
          </a:xfrm>
          <a:prstGeom prst="rect">
            <a:avLst/>
          </a:prstGeom>
        </p:spPr>
        <p:txBody>
          <a:bodyPr wrap="square" lIns="0" tIns="0" rIns="0" bIns="0" anchor="t">
            <a:spAutoFit/>
          </a:bodyPr>
          <a:lstStyle>
            <a:lvl1pPr marL="0" indent="0" algn="l">
              <a:buNone/>
              <a:defRPr sz="1800" b="0">
                <a:solidFill>
                  <a:schemeClr val="bg1"/>
                </a:solidFill>
                <a:latin typeface="+mn-lt"/>
              </a:defRPr>
            </a:lvl1pPr>
            <a:lvl2pPr marL="457055" indent="0" algn="ctr">
              <a:buNone/>
              <a:defRPr>
                <a:solidFill>
                  <a:schemeClr val="tx1">
                    <a:tint val="75000"/>
                  </a:schemeClr>
                </a:solidFill>
              </a:defRPr>
            </a:lvl2pPr>
            <a:lvl3pPr marL="914112" indent="0" algn="ctr">
              <a:buNone/>
              <a:defRPr>
                <a:solidFill>
                  <a:schemeClr val="tx1">
                    <a:tint val="75000"/>
                  </a:schemeClr>
                </a:solidFill>
              </a:defRPr>
            </a:lvl3pPr>
            <a:lvl4pPr marL="1371168"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5" indent="0" algn="ctr">
              <a:buNone/>
              <a:defRPr>
                <a:solidFill>
                  <a:schemeClr val="tx1">
                    <a:tint val="75000"/>
                  </a:schemeClr>
                </a:solidFill>
              </a:defRPr>
            </a:lvl7pPr>
            <a:lvl8pPr marL="3199391"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dirty="0" smtClean="0"/>
              <a:t>CLICK TO EDIT MASTER SUBTITLE STYLE</a:t>
            </a:r>
            <a:endParaRPr lang="en-GB" dirty="0"/>
          </a:p>
        </p:txBody>
      </p:sp>
      <p:sp>
        <p:nvSpPr>
          <p:cNvPr id="2" name="Title 1"/>
          <p:cNvSpPr>
            <a:spLocks noGrp="1"/>
          </p:cNvSpPr>
          <p:nvPr>
            <p:ph type="ctrTitle"/>
          </p:nvPr>
        </p:nvSpPr>
        <p:spPr bwMode="gray">
          <a:xfrm>
            <a:off x="323850" y="1376363"/>
            <a:ext cx="8100000" cy="344710"/>
          </a:xfrm>
          <a:prstGeom prst="rect">
            <a:avLst/>
          </a:prstGeom>
        </p:spPr>
        <p:txBody>
          <a:bodyPr wrap="square" lIns="0" tIns="0" rIns="0" bIns="0" anchor="t">
            <a:spAutoFit/>
          </a:bodyPr>
          <a:lstStyle>
            <a:lvl1pPr algn="l">
              <a:defRPr sz="2800">
                <a:solidFill>
                  <a:schemeClr val="bg1"/>
                </a:solidFill>
              </a:defRPr>
            </a:lvl1pPr>
          </a:lstStyle>
          <a:p>
            <a:r>
              <a:rPr lang="en-US" dirty="0" smtClean="0"/>
              <a:t>Click to edit Master title style</a:t>
            </a:r>
            <a:endParaRPr lang="en-GB" dirty="0"/>
          </a:p>
        </p:txBody>
      </p:sp>
      <p:sp>
        <p:nvSpPr>
          <p:cNvPr id="30" name="Text Placeholder 29"/>
          <p:cNvSpPr>
            <a:spLocks noGrp="1"/>
          </p:cNvSpPr>
          <p:nvPr>
            <p:ph type="body" sz="quarter" idx="11" hasCustomPrompt="1"/>
          </p:nvPr>
        </p:nvSpPr>
        <p:spPr bwMode="gray">
          <a:xfrm>
            <a:off x="323850" y="3734922"/>
            <a:ext cx="3958398" cy="400110"/>
          </a:xfrm>
          <a:prstGeom prst="rect">
            <a:avLst/>
          </a:prstGeom>
        </p:spPr>
        <p:txBody>
          <a:bodyPr vert="horz" wrap="square" lIns="0" tIns="0" rIns="0" bIns="0" rtlCol="0" anchor="t" anchorCtr="0">
            <a:spAutoFit/>
          </a:bodyPr>
          <a:lstStyle>
            <a:lvl1pPr algn="l" defTabSz="914112" rtl="0" eaLnBrk="1" latinLnBrk="0" hangingPunct="1">
              <a:lnSpc>
                <a:spcPct val="100000"/>
              </a:lnSpc>
              <a:spcBef>
                <a:spcPts val="0"/>
              </a:spcBef>
              <a:spcAft>
                <a:spcPts val="0"/>
              </a:spcAft>
              <a:buNone/>
              <a:defRPr lang="en-GB" sz="1400" b="1" kern="1200" cap="all" baseline="0" dirty="0" smtClean="0">
                <a:solidFill>
                  <a:schemeClr val="bg1"/>
                </a:solidFill>
                <a:latin typeface="+mn-lt"/>
                <a:ea typeface="+mj-ea"/>
                <a:cs typeface="+mj-cs"/>
              </a:defRPr>
            </a:lvl1pPr>
            <a:lvl2pPr>
              <a:spcBef>
                <a:spcPts val="0"/>
              </a:spcBef>
              <a:spcAft>
                <a:spcPts val="0"/>
              </a:spcAft>
              <a:defRPr sz="1200" b="0" cap="all" baseline="0">
                <a:solidFill>
                  <a:schemeClr val="bg1"/>
                </a:solidFill>
              </a:defRPr>
            </a:lvl2pPr>
            <a:lvl3pPr>
              <a:defRPr sz="1200" b="0" cap="all" baseline="0">
                <a:solidFill>
                  <a:schemeClr val="bg1"/>
                </a:solidFill>
              </a:defRPr>
            </a:lvl3pPr>
            <a:lvl4pPr>
              <a:defRPr sz="1200" b="0" cap="all" baseline="0">
                <a:solidFill>
                  <a:schemeClr val="bg1"/>
                </a:solidFill>
              </a:defRPr>
            </a:lvl4pPr>
            <a:lvl5pPr>
              <a:defRPr sz="1200" b="0" cap="all" baseline="0">
                <a:solidFill>
                  <a:schemeClr val="bg1"/>
                </a:solidFill>
              </a:defRPr>
            </a:lvl5pPr>
          </a:lstStyle>
          <a:p>
            <a:pPr lvl="0"/>
            <a:r>
              <a:rPr lang="en-US" dirty="0" smtClean="0"/>
              <a:t>Author</a:t>
            </a:r>
          </a:p>
          <a:p>
            <a:pPr lvl="1"/>
            <a:r>
              <a:rPr lang="en-US" dirty="0" smtClean="0"/>
              <a:t>Date</a:t>
            </a:r>
            <a:endParaRPr lang="en-GB" dirty="0"/>
          </a:p>
        </p:txBody>
      </p:sp>
      <p:grpSp>
        <p:nvGrpSpPr>
          <p:cNvPr id="5" name="Group 4"/>
          <p:cNvGrpSpPr/>
          <p:nvPr userDrawn="1"/>
        </p:nvGrpSpPr>
        <p:grpSpPr>
          <a:xfrm>
            <a:off x="513955" y="4330963"/>
            <a:ext cx="121444" cy="817300"/>
            <a:chOff x="513955" y="4330963"/>
            <a:chExt cx="121444" cy="817300"/>
          </a:xfrm>
          <a:solidFill>
            <a:schemeClr val="bg1"/>
          </a:solidFill>
        </p:grpSpPr>
        <p:sp>
          <p:nvSpPr>
            <p:cNvPr id="14" name="Freeform 12"/>
            <p:cNvSpPr>
              <a:spLocks noChangeAspect="1"/>
            </p:cNvSpPr>
            <p:nvPr userDrawn="1"/>
          </p:nvSpPr>
          <p:spPr bwMode="gray">
            <a:xfrm>
              <a:off x="513955" y="4330963"/>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p>
          </p:txBody>
        </p:sp>
        <p:sp>
          <p:nvSpPr>
            <p:cNvPr id="15" name="Freeform 12"/>
            <p:cNvSpPr>
              <a:spLocks noChangeAspect="1"/>
            </p:cNvSpPr>
            <p:nvPr userDrawn="1"/>
          </p:nvSpPr>
          <p:spPr bwMode="gray">
            <a:xfrm>
              <a:off x="513955" y="4561944"/>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p>
          </p:txBody>
        </p:sp>
        <p:sp>
          <p:nvSpPr>
            <p:cNvPr id="17" name="Freeform 12"/>
            <p:cNvSpPr>
              <a:spLocks noChangeAspect="1"/>
            </p:cNvSpPr>
            <p:nvPr userDrawn="1"/>
          </p:nvSpPr>
          <p:spPr bwMode="gray">
            <a:xfrm>
              <a:off x="513955" y="468630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p>
          </p:txBody>
        </p:sp>
      </p:grpSp>
      <p:grpSp>
        <p:nvGrpSpPr>
          <p:cNvPr id="7" name="Group 6"/>
          <p:cNvGrpSpPr/>
          <p:nvPr userDrawn="1"/>
        </p:nvGrpSpPr>
        <p:grpSpPr>
          <a:xfrm>
            <a:off x="514911" y="0"/>
            <a:ext cx="121444" cy="1052783"/>
            <a:chOff x="514911" y="0"/>
            <a:chExt cx="121444" cy="1052783"/>
          </a:xfrm>
          <a:solidFill>
            <a:schemeClr val="bg1"/>
          </a:solidFill>
        </p:grpSpPr>
        <p:sp>
          <p:nvSpPr>
            <p:cNvPr id="16" name="Freeform 12"/>
            <p:cNvSpPr>
              <a:spLocks noChangeAspect="1"/>
            </p:cNvSpPr>
            <p:nvPr userDrawn="1"/>
          </p:nvSpPr>
          <p:spPr bwMode="gray">
            <a:xfrm rot="10800000">
              <a:off x="514911" y="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p>
          </p:txBody>
        </p:sp>
        <p:sp>
          <p:nvSpPr>
            <p:cNvPr id="18" name="Freeform 12"/>
            <p:cNvSpPr>
              <a:spLocks noChangeAspect="1"/>
            </p:cNvSpPr>
            <p:nvPr userDrawn="1"/>
          </p:nvSpPr>
          <p:spPr bwMode="gray">
            <a:xfrm rot="10800000">
              <a:off x="514911" y="346868"/>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p>
          </p:txBody>
        </p:sp>
        <p:sp>
          <p:nvSpPr>
            <p:cNvPr id="21" name="Freeform 12"/>
            <p:cNvSpPr>
              <a:spLocks noChangeAspect="1"/>
            </p:cNvSpPr>
            <p:nvPr userDrawn="1"/>
          </p:nvSpPr>
          <p:spPr bwMode="gray">
            <a:xfrm rot="10800000">
              <a:off x="514911" y="59082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p>
          </p:txBody>
        </p:sp>
      </p:grpSp>
      <p:pic>
        <p:nvPicPr>
          <p:cNvPr id="27" name="Picture 2" descr="G:\Office97\_GRAPHICS\hb@BDO\Library\09_Logos\BDO logo whit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82153" y="4677442"/>
            <a:ext cx="738000" cy="283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05104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VER_Charcoal">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23850" y="1582292"/>
            <a:ext cx="8100000" cy="276999"/>
          </a:xfrm>
          <a:prstGeom prst="rect">
            <a:avLst/>
          </a:prstGeom>
        </p:spPr>
        <p:txBody>
          <a:bodyPr wrap="square" lIns="0" tIns="0" rIns="0" bIns="0" anchor="t">
            <a:spAutoFit/>
          </a:bodyPr>
          <a:lstStyle>
            <a:lvl1pPr marL="0" indent="0" algn="l">
              <a:buNone/>
              <a:defRPr sz="1800" b="0">
                <a:solidFill>
                  <a:schemeClr val="bg1"/>
                </a:solidFill>
                <a:latin typeface="+mn-lt"/>
              </a:defRPr>
            </a:lvl1pPr>
            <a:lvl2pPr marL="457055" indent="0" algn="ctr">
              <a:buNone/>
              <a:defRPr>
                <a:solidFill>
                  <a:schemeClr val="tx1">
                    <a:tint val="75000"/>
                  </a:schemeClr>
                </a:solidFill>
              </a:defRPr>
            </a:lvl2pPr>
            <a:lvl3pPr marL="914112" indent="0" algn="ctr">
              <a:buNone/>
              <a:defRPr>
                <a:solidFill>
                  <a:schemeClr val="tx1">
                    <a:tint val="75000"/>
                  </a:schemeClr>
                </a:solidFill>
              </a:defRPr>
            </a:lvl3pPr>
            <a:lvl4pPr marL="1371168"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5" indent="0" algn="ctr">
              <a:buNone/>
              <a:defRPr>
                <a:solidFill>
                  <a:schemeClr val="tx1">
                    <a:tint val="75000"/>
                  </a:schemeClr>
                </a:solidFill>
              </a:defRPr>
            </a:lvl7pPr>
            <a:lvl8pPr marL="3199391"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dirty="0" smtClean="0"/>
              <a:t>CLICK TO EDIT MASTER SUBTITLE STYLE</a:t>
            </a:r>
            <a:endParaRPr lang="en-GB" dirty="0"/>
          </a:p>
        </p:txBody>
      </p:sp>
      <p:sp>
        <p:nvSpPr>
          <p:cNvPr id="2" name="Title 1"/>
          <p:cNvSpPr>
            <a:spLocks noGrp="1"/>
          </p:cNvSpPr>
          <p:nvPr>
            <p:ph type="ctrTitle"/>
          </p:nvPr>
        </p:nvSpPr>
        <p:spPr bwMode="gray">
          <a:xfrm>
            <a:off x="323851" y="1247775"/>
            <a:ext cx="8098790" cy="344710"/>
          </a:xfrm>
          <a:prstGeom prst="rect">
            <a:avLst/>
          </a:prstGeom>
        </p:spPr>
        <p:txBody>
          <a:bodyPr wrap="square" lIns="0" tIns="0" rIns="0" bIns="0" anchor="t">
            <a:spAutoFit/>
          </a:bodyPr>
          <a:lstStyle>
            <a:lvl1pPr algn="l">
              <a:defRPr sz="2800">
                <a:solidFill>
                  <a:schemeClr val="bg1"/>
                </a:solidFill>
              </a:defRPr>
            </a:lvl1pPr>
          </a:lstStyle>
          <a:p>
            <a:r>
              <a:rPr lang="en-US" dirty="0" smtClean="0"/>
              <a:t>Click to edit Master title style</a:t>
            </a:r>
            <a:endParaRPr lang="en-GB" dirty="0"/>
          </a:p>
        </p:txBody>
      </p:sp>
      <p:sp>
        <p:nvSpPr>
          <p:cNvPr id="30" name="Text Placeholder 29"/>
          <p:cNvSpPr>
            <a:spLocks noGrp="1"/>
          </p:cNvSpPr>
          <p:nvPr>
            <p:ph type="body" sz="quarter" idx="11" hasCustomPrompt="1"/>
          </p:nvPr>
        </p:nvSpPr>
        <p:spPr bwMode="gray">
          <a:xfrm>
            <a:off x="323850" y="3734922"/>
            <a:ext cx="3958398" cy="400110"/>
          </a:xfrm>
          <a:prstGeom prst="rect">
            <a:avLst/>
          </a:prstGeom>
        </p:spPr>
        <p:txBody>
          <a:bodyPr vert="horz" wrap="square" lIns="0" tIns="0" rIns="0" bIns="0" rtlCol="0" anchor="t" anchorCtr="0">
            <a:spAutoFit/>
          </a:bodyPr>
          <a:lstStyle>
            <a:lvl1pPr algn="l" defTabSz="914112" rtl="0" eaLnBrk="1" latinLnBrk="0" hangingPunct="1">
              <a:lnSpc>
                <a:spcPct val="100000"/>
              </a:lnSpc>
              <a:spcBef>
                <a:spcPts val="0"/>
              </a:spcBef>
              <a:spcAft>
                <a:spcPts val="0"/>
              </a:spcAft>
              <a:buNone/>
              <a:defRPr lang="en-GB" sz="1400" b="1" kern="1200" cap="all" baseline="0" dirty="0" smtClean="0">
                <a:solidFill>
                  <a:schemeClr val="bg1"/>
                </a:solidFill>
                <a:latin typeface="+mn-lt"/>
                <a:ea typeface="+mj-ea"/>
                <a:cs typeface="+mj-cs"/>
              </a:defRPr>
            </a:lvl1pPr>
            <a:lvl2pPr>
              <a:spcBef>
                <a:spcPts val="0"/>
              </a:spcBef>
              <a:spcAft>
                <a:spcPts val="0"/>
              </a:spcAft>
              <a:defRPr sz="1200" b="0" cap="all" baseline="0">
                <a:solidFill>
                  <a:schemeClr val="bg1"/>
                </a:solidFill>
              </a:defRPr>
            </a:lvl2pPr>
            <a:lvl3pPr>
              <a:defRPr sz="1200" b="0" cap="all" baseline="0">
                <a:solidFill>
                  <a:schemeClr val="bg1"/>
                </a:solidFill>
              </a:defRPr>
            </a:lvl3pPr>
            <a:lvl4pPr>
              <a:defRPr sz="1200" b="0" cap="all" baseline="0">
                <a:solidFill>
                  <a:schemeClr val="bg1"/>
                </a:solidFill>
              </a:defRPr>
            </a:lvl4pPr>
            <a:lvl5pPr>
              <a:defRPr sz="1200" b="0" cap="all" baseline="0">
                <a:solidFill>
                  <a:schemeClr val="bg1"/>
                </a:solidFill>
              </a:defRPr>
            </a:lvl5pPr>
          </a:lstStyle>
          <a:p>
            <a:pPr lvl="0"/>
            <a:r>
              <a:rPr lang="en-US" dirty="0" smtClean="0"/>
              <a:t>Author</a:t>
            </a:r>
          </a:p>
          <a:p>
            <a:pPr lvl="1"/>
            <a:r>
              <a:rPr lang="en-US" dirty="0" smtClean="0"/>
              <a:t>Date</a:t>
            </a:r>
            <a:endParaRPr lang="en-GB" dirty="0"/>
          </a:p>
        </p:txBody>
      </p:sp>
      <p:grpSp>
        <p:nvGrpSpPr>
          <p:cNvPr id="4" name="Group 3"/>
          <p:cNvGrpSpPr/>
          <p:nvPr userDrawn="1"/>
        </p:nvGrpSpPr>
        <p:grpSpPr>
          <a:xfrm>
            <a:off x="513955" y="4330963"/>
            <a:ext cx="121444" cy="817300"/>
            <a:chOff x="513955" y="4330963"/>
            <a:chExt cx="121444" cy="817300"/>
          </a:xfrm>
          <a:solidFill>
            <a:schemeClr val="bg1"/>
          </a:solidFill>
        </p:grpSpPr>
        <p:sp>
          <p:nvSpPr>
            <p:cNvPr id="14" name="Freeform 12"/>
            <p:cNvSpPr>
              <a:spLocks noChangeAspect="1"/>
            </p:cNvSpPr>
            <p:nvPr userDrawn="1"/>
          </p:nvSpPr>
          <p:spPr bwMode="gray">
            <a:xfrm>
              <a:off x="513955" y="4330963"/>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solidFill>
                  <a:schemeClr val="bg1"/>
                </a:solidFill>
              </a:endParaRPr>
            </a:p>
          </p:txBody>
        </p:sp>
        <p:sp>
          <p:nvSpPr>
            <p:cNvPr id="15" name="Freeform 12"/>
            <p:cNvSpPr>
              <a:spLocks noChangeAspect="1"/>
            </p:cNvSpPr>
            <p:nvPr userDrawn="1"/>
          </p:nvSpPr>
          <p:spPr bwMode="gray">
            <a:xfrm>
              <a:off x="513955" y="4561944"/>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solidFill>
                  <a:schemeClr val="bg1"/>
                </a:solidFill>
              </a:endParaRPr>
            </a:p>
          </p:txBody>
        </p:sp>
        <p:sp>
          <p:nvSpPr>
            <p:cNvPr id="17" name="Freeform 12"/>
            <p:cNvSpPr>
              <a:spLocks noChangeAspect="1"/>
            </p:cNvSpPr>
            <p:nvPr userDrawn="1"/>
          </p:nvSpPr>
          <p:spPr bwMode="gray">
            <a:xfrm>
              <a:off x="513955" y="468630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solidFill>
                  <a:schemeClr val="bg1"/>
                </a:solidFill>
              </a:endParaRPr>
            </a:p>
          </p:txBody>
        </p:sp>
      </p:grpSp>
      <p:grpSp>
        <p:nvGrpSpPr>
          <p:cNvPr id="7" name="Group 6"/>
          <p:cNvGrpSpPr/>
          <p:nvPr userDrawn="1"/>
        </p:nvGrpSpPr>
        <p:grpSpPr>
          <a:xfrm>
            <a:off x="514911" y="0"/>
            <a:ext cx="121444" cy="1052783"/>
            <a:chOff x="514911" y="0"/>
            <a:chExt cx="121444" cy="1052783"/>
          </a:xfrm>
          <a:solidFill>
            <a:schemeClr val="bg1"/>
          </a:solidFill>
        </p:grpSpPr>
        <p:sp>
          <p:nvSpPr>
            <p:cNvPr id="16" name="Freeform 12"/>
            <p:cNvSpPr>
              <a:spLocks noChangeAspect="1"/>
            </p:cNvSpPr>
            <p:nvPr userDrawn="1"/>
          </p:nvSpPr>
          <p:spPr bwMode="gray">
            <a:xfrm rot="10800000">
              <a:off x="514911" y="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p>
          </p:txBody>
        </p:sp>
        <p:sp>
          <p:nvSpPr>
            <p:cNvPr id="18" name="Freeform 12"/>
            <p:cNvSpPr>
              <a:spLocks noChangeAspect="1"/>
            </p:cNvSpPr>
            <p:nvPr userDrawn="1"/>
          </p:nvSpPr>
          <p:spPr bwMode="gray">
            <a:xfrm rot="10800000">
              <a:off x="514911" y="346868"/>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p>
          </p:txBody>
        </p:sp>
        <p:sp>
          <p:nvSpPr>
            <p:cNvPr id="21" name="Freeform 12"/>
            <p:cNvSpPr>
              <a:spLocks noChangeAspect="1"/>
            </p:cNvSpPr>
            <p:nvPr userDrawn="1"/>
          </p:nvSpPr>
          <p:spPr bwMode="gray">
            <a:xfrm rot="10800000">
              <a:off x="514911" y="59082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p>
          </p:txBody>
        </p:sp>
      </p:grpSp>
      <p:pic>
        <p:nvPicPr>
          <p:cNvPr id="23" name="Picture 2" descr="G:\Office97\_GRAPHICS\hb@BDO\Library\09_Logos\BDO logo 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82153" y="4677442"/>
            <a:ext cx="738000" cy="283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25015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VER_Ocean ">
    <p:bg>
      <p:bgPr>
        <a:solidFill>
          <a:schemeClr val="accent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23850" y="1582292"/>
            <a:ext cx="8100000" cy="276999"/>
          </a:xfrm>
          <a:prstGeom prst="rect">
            <a:avLst/>
          </a:prstGeom>
        </p:spPr>
        <p:txBody>
          <a:bodyPr wrap="square" lIns="0" tIns="0" rIns="0" bIns="0" anchor="t">
            <a:spAutoFit/>
          </a:bodyPr>
          <a:lstStyle>
            <a:lvl1pPr marL="0" indent="0" algn="l">
              <a:buNone/>
              <a:defRPr sz="1800" b="0">
                <a:solidFill>
                  <a:schemeClr val="bg1"/>
                </a:solidFill>
                <a:latin typeface="+mn-lt"/>
              </a:defRPr>
            </a:lvl1pPr>
            <a:lvl2pPr marL="457055" indent="0" algn="ctr">
              <a:buNone/>
              <a:defRPr>
                <a:solidFill>
                  <a:schemeClr val="tx1">
                    <a:tint val="75000"/>
                  </a:schemeClr>
                </a:solidFill>
              </a:defRPr>
            </a:lvl2pPr>
            <a:lvl3pPr marL="914112" indent="0" algn="ctr">
              <a:buNone/>
              <a:defRPr>
                <a:solidFill>
                  <a:schemeClr val="tx1">
                    <a:tint val="75000"/>
                  </a:schemeClr>
                </a:solidFill>
              </a:defRPr>
            </a:lvl3pPr>
            <a:lvl4pPr marL="1371168"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5" indent="0" algn="ctr">
              <a:buNone/>
              <a:defRPr>
                <a:solidFill>
                  <a:schemeClr val="tx1">
                    <a:tint val="75000"/>
                  </a:schemeClr>
                </a:solidFill>
              </a:defRPr>
            </a:lvl7pPr>
            <a:lvl8pPr marL="3199391"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dirty="0" smtClean="0"/>
              <a:t>CLICK TO EDIT MASTER SUBTITLE STYLE</a:t>
            </a:r>
            <a:endParaRPr lang="en-GB" dirty="0"/>
          </a:p>
        </p:txBody>
      </p:sp>
      <p:sp>
        <p:nvSpPr>
          <p:cNvPr id="2" name="Title 1"/>
          <p:cNvSpPr>
            <a:spLocks noGrp="1"/>
          </p:cNvSpPr>
          <p:nvPr>
            <p:ph type="ctrTitle"/>
          </p:nvPr>
        </p:nvSpPr>
        <p:spPr bwMode="gray">
          <a:xfrm>
            <a:off x="323851" y="1247775"/>
            <a:ext cx="8098790" cy="344710"/>
          </a:xfrm>
          <a:prstGeom prst="rect">
            <a:avLst/>
          </a:prstGeom>
        </p:spPr>
        <p:txBody>
          <a:bodyPr wrap="square" lIns="0" tIns="0" rIns="0" bIns="0" anchor="t">
            <a:spAutoFit/>
          </a:bodyPr>
          <a:lstStyle>
            <a:lvl1pPr algn="l">
              <a:defRPr sz="2800">
                <a:solidFill>
                  <a:schemeClr val="bg1"/>
                </a:solidFill>
              </a:defRPr>
            </a:lvl1pPr>
          </a:lstStyle>
          <a:p>
            <a:r>
              <a:rPr lang="en-US" dirty="0" smtClean="0"/>
              <a:t>Click to edit Master title style</a:t>
            </a:r>
            <a:endParaRPr lang="en-GB" dirty="0"/>
          </a:p>
        </p:txBody>
      </p:sp>
      <p:sp>
        <p:nvSpPr>
          <p:cNvPr id="30" name="Text Placeholder 29"/>
          <p:cNvSpPr>
            <a:spLocks noGrp="1"/>
          </p:cNvSpPr>
          <p:nvPr>
            <p:ph type="body" sz="quarter" idx="11" hasCustomPrompt="1"/>
          </p:nvPr>
        </p:nvSpPr>
        <p:spPr bwMode="gray">
          <a:xfrm>
            <a:off x="323850" y="3734922"/>
            <a:ext cx="3958398" cy="400110"/>
          </a:xfrm>
          <a:prstGeom prst="rect">
            <a:avLst/>
          </a:prstGeom>
        </p:spPr>
        <p:txBody>
          <a:bodyPr vert="horz" wrap="square" lIns="0" tIns="0" rIns="0" bIns="0" rtlCol="0" anchor="t" anchorCtr="0">
            <a:spAutoFit/>
          </a:bodyPr>
          <a:lstStyle>
            <a:lvl1pPr algn="l" defTabSz="914112" rtl="0" eaLnBrk="1" latinLnBrk="0" hangingPunct="1">
              <a:lnSpc>
                <a:spcPct val="100000"/>
              </a:lnSpc>
              <a:spcBef>
                <a:spcPts val="0"/>
              </a:spcBef>
              <a:spcAft>
                <a:spcPts val="0"/>
              </a:spcAft>
              <a:buNone/>
              <a:defRPr lang="en-GB" sz="1400" b="1" kern="1200" cap="all" baseline="0" dirty="0" smtClean="0">
                <a:solidFill>
                  <a:schemeClr val="bg1"/>
                </a:solidFill>
                <a:latin typeface="+mn-lt"/>
                <a:ea typeface="+mj-ea"/>
                <a:cs typeface="+mj-cs"/>
              </a:defRPr>
            </a:lvl1pPr>
            <a:lvl2pPr>
              <a:spcBef>
                <a:spcPts val="0"/>
              </a:spcBef>
              <a:spcAft>
                <a:spcPts val="0"/>
              </a:spcAft>
              <a:defRPr sz="1200" b="0" cap="all" baseline="0">
                <a:solidFill>
                  <a:schemeClr val="bg1"/>
                </a:solidFill>
              </a:defRPr>
            </a:lvl2pPr>
            <a:lvl3pPr>
              <a:defRPr sz="1200" b="0" cap="all" baseline="0">
                <a:solidFill>
                  <a:schemeClr val="bg1"/>
                </a:solidFill>
              </a:defRPr>
            </a:lvl3pPr>
            <a:lvl4pPr>
              <a:defRPr sz="1200" b="0" cap="all" baseline="0">
                <a:solidFill>
                  <a:schemeClr val="bg1"/>
                </a:solidFill>
              </a:defRPr>
            </a:lvl4pPr>
            <a:lvl5pPr>
              <a:defRPr sz="1200" b="0" cap="all" baseline="0">
                <a:solidFill>
                  <a:schemeClr val="bg1"/>
                </a:solidFill>
              </a:defRPr>
            </a:lvl5pPr>
          </a:lstStyle>
          <a:p>
            <a:pPr lvl="0"/>
            <a:r>
              <a:rPr lang="en-US" dirty="0" smtClean="0"/>
              <a:t>Author</a:t>
            </a:r>
          </a:p>
          <a:p>
            <a:pPr lvl="1"/>
            <a:r>
              <a:rPr lang="en-US" dirty="0" smtClean="0"/>
              <a:t>Date</a:t>
            </a:r>
            <a:endParaRPr lang="en-GB" dirty="0"/>
          </a:p>
        </p:txBody>
      </p:sp>
      <p:grpSp>
        <p:nvGrpSpPr>
          <p:cNvPr id="4" name="Group 3"/>
          <p:cNvGrpSpPr/>
          <p:nvPr userDrawn="1"/>
        </p:nvGrpSpPr>
        <p:grpSpPr>
          <a:xfrm>
            <a:off x="513955" y="4330963"/>
            <a:ext cx="121444" cy="817300"/>
            <a:chOff x="513955" y="4330963"/>
            <a:chExt cx="121444" cy="817300"/>
          </a:xfrm>
          <a:solidFill>
            <a:schemeClr val="bg1"/>
          </a:solidFill>
        </p:grpSpPr>
        <p:sp>
          <p:nvSpPr>
            <p:cNvPr id="14" name="Freeform 12"/>
            <p:cNvSpPr>
              <a:spLocks noChangeAspect="1"/>
            </p:cNvSpPr>
            <p:nvPr userDrawn="1"/>
          </p:nvSpPr>
          <p:spPr bwMode="gray">
            <a:xfrm>
              <a:off x="513955" y="4330963"/>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p>
          </p:txBody>
        </p:sp>
        <p:sp>
          <p:nvSpPr>
            <p:cNvPr id="15" name="Freeform 12"/>
            <p:cNvSpPr>
              <a:spLocks noChangeAspect="1"/>
            </p:cNvSpPr>
            <p:nvPr userDrawn="1"/>
          </p:nvSpPr>
          <p:spPr bwMode="gray">
            <a:xfrm>
              <a:off x="513955" y="4561944"/>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p>
          </p:txBody>
        </p:sp>
        <p:sp>
          <p:nvSpPr>
            <p:cNvPr id="17" name="Freeform 12"/>
            <p:cNvSpPr>
              <a:spLocks noChangeAspect="1"/>
            </p:cNvSpPr>
            <p:nvPr userDrawn="1"/>
          </p:nvSpPr>
          <p:spPr bwMode="gray">
            <a:xfrm>
              <a:off x="513955" y="468630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p>
          </p:txBody>
        </p:sp>
      </p:grpSp>
      <p:grpSp>
        <p:nvGrpSpPr>
          <p:cNvPr id="7" name="Group 6"/>
          <p:cNvGrpSpPr/>
          <p:nvPr userDrawn="1"/>
        </p:nvGrpSpPr>
        <p:grpSpPr>
          <a:xfrm>
            <a:off x="514911" y="0"/>
            <a:ext cx="121444" cy="1052783"/>
            <a:chOff x="514911" y="0"/>
            <a:chExt cx="121444" cy="1052783"/>
          </a:xfrm>
          <a:solidFill>
            <a:schemeClr val="bg1"/>
          </a:solidFill>
        </p:grpSpPr>
        <p:sp>
          <p:nvSpPr>
            <p:cNvPr id="16" name="Freeform 12"/>
            <p:cNvSpPr>
              <a:spLocks noChangeAspect="1"/>
            </p:cNvSpPr>
            <p:nvPr userDrawn="1"/>
          </p:nvSpPr>
          <p:spPr bwMode="gray">
            <a:xfrm rot="10800000">
              <a:off x="514911" y="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p>
          </p:txBody>
        </p:sp>
        <p:sp>
          <p:nvSpPr>
            <p:cNvPr id="18" name="Freeform 12"/>
            <p:cNvSpPr>
              <a:spLocks noChangeAspect="1"/>
            </p:cNvSpPr>
            <p:nvPr userDrawn="1"/>
          </p:nvSpPr>
          <p:spPr bwMode="gray">
            <a:xfrm rot="10800000">
              <a:off x="514911" y="346868"/>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p>
          </p:txBody>
        </p:sp>
        <p:sp>
          <p:nvSpPr>
            <p:cNvPr id="21" name="Freeform 12"/>
            <p:cNvSpPr>
              <a:spLocks noChangeAspect="1"/>
            </p:cNvSpPr>
            <p:nvPr userDrawn="1"/>
          </p:nvSpPr>
          <p:spPr bwMode="gray">
            <a:xfrm rot="10800000">
              <a:off x="514911" y="59082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p>
          </p:txBody>
        </p:sp>
      </p:grpSp>
      <p:pic>
        <p:nvPicPr>
          <p:cNvPr id="23" name="Picture 2" descr="G:\Office97\_GRAPHICS\hb@BDO\Library\09_Logos\BDO logo 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82153" y="4677442"/>
            <a:ext cx="738000" cy="283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1544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VER_Emerald">
    <p:bg>
      <p:bgPr>
        <a:solidFill>
          <a:schemeClr val="bg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23850" y="1582292"/>
            <a:ext cx="8100000" cy="276999"/>
          </a:xfrm>
          <a:prstGeom prst="rect">
            <a:avLst/>
          </a:prstGeom>
        </p:spPr>
        <p:txBody>
          <a:bodyPr wrap="square" lIns="0" tIns="0" rIns="0" bIns="0" anchor="t">
            <a:spAutoFit/>
          </a:bodyPr>
          <a:lstStyle>
            <a:lvl1pPr marL="0" indent="0" algn="l">
              <a:buNone/>
              <a:defRPr sz="1800" b="0">
                <a:solidFill>
                  <a:schemeClr val="bg1"/>
                </a:solidFill>
                <a:latin typeface="+mn-lt"/>
              </a:defRPr>
            </a:lvl1pPr>
            <a:lvl2pPr marL="457055" indent="0" algn="ctr">
              <a:buNone/>
              <a:defRPr>
                <a:solidFill>
                  <a:schemeClr val="tx1">
                    <a:tint val="75000"/>
                  </a:schemeClr>
                </a:solidFill>
              </a:defRPr>
            </a:lvl2pPr>
            <a:lvl3pPr marL="914112" indent="0" algn="ctr">
              <a:buNone/>
              <a:defRPr>
                <a:solidFill>
                  <a:schemeClr val="tx1">
                    <a:tint val="75000"/>
                  </a:schemeClr>
                </a:solidFill>
              </a:defRPr>
            </a:lvl3pPr>
            <a:lvl4pPr marL="1371168"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5" indent="0" algn="ctr">
              <a:buNone/>
              <a:defRPr>
                <a:solidFill>
                  <a:schemeClr val="tx1">
                    <a:tint val="75000"/>
                  </a:schemeClr>
                </a:solidFill>
              </a:defRPr>
            </a:lvl7pPr>
            <a:lvl8pPr marL="3199391"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dirty="0" smtClean="0"/>
              <a:t>CLICK TO EDIT MASTER SUBTITLE STYLE</a:t>
            </a:r>
            <a:endParaRPr lang="en-GB" dirty="0"/>
          </a:p>
        </p:txBody>
      </p:sp>
      <p:sp>
        <p:nvSpPr>
          <p:cNvPr id="2" name="Title 1"/>
          <p:cNvSpPr>
            <a:spLocks noGrp="1"/>
          </p:cNvSpPr>
          <p:nvPr>
            <p:ph type="ctrTitle"/>
          </p:nvPr>
        </p:nvSpPr>
        <p:spPr bwMode="gray">
          <a:xfrm>
            <a:off x="323851" y="1247775"/>
            <a:ext cx="8098790" cy="344710"/>
          </a:xfrm>
          <a:prstGeom prst="rect">
            <a:avLst/>
          </a:prstGeom>
        </p:spPr>
        <p:txBody>
          <a:bodyPr wrap="square" lIns="0" tIns="0" rIns="0" bIns="0" anchor="t">
            <a:spAutoFit/>
          </a:bodyPr>
          <a:lstStyle>
            <a:lvl1pPr algn="l">
              <a:defRPr sz="2800">
                <a:solidFill>
                  <a:schemeClr val="bg1"/>
                </a:solidFill>
              </a:defRPr>
            </a:lvl1pPr>
          </a:lstStyle>
          <a:p>
            <a:r>
              <a:rPr lang="en-US" dirty="0" smtClean="0"/>
              <a:t>Click to edit Master title style</a:t>
            </a:r>
            <a:endParaRPr lang="en-GB" dirty="0"/>
          </a:p>
        </p:txBody>
      </p:sp>
      <p:sp>
        <p:nvSpPr>
          <p:cNvPr id="30" name="Text Placeholder 29"/>
          <p:cNvSpPr>
            <a:spLocks noGrp="1"/>
          </p:cNvSpPr>
          <p:nvPr>
            <p:ph type="body" sz="quarter" idx="11" hasCustomPrompt="1"/>
          </p:nvPr>
        </p:nvSpPr>
        <p:spPr bwMode="gray">
          <a:xfrm>
            <a:off x="323850" y="3734922"/>
            <a:ext cx="3958398" cy="400110"/>
          </a:xfrm>
          <a:prstGeom prst="rect">
            <a:avLst/>
          </a:prstGeom>
        </p:spPr>
        <p:txBody>
          <a:bodyPr vert="horz" wrap="square" lIns="0" tIns="0" rIns="0" bIns="0" rtlCol="0" anchor="t" anchorCtr="0">
            <a:spAutoFit/>
          </a:bodyPr>
          <a:lstStyle>
            <a:lvl1pPr algn="l" defTabSz="914112" rtl="0" eaLnBrk="1" latinLnBrk="0" hangingPunct="1">
              <a:lnSpc>
                <a:spcPct val="100000"/>
              </a:lnSpc>
              <a:spcBef>
                <a:spcPts val="0"/>
              </a:spcBef>
              <a:spcAft>
                <a:spcPts val="0"/>
              </a:spcAft>
              <a:buNone/>
              <a:defRPr lang="en-GB" sz="1400" b="1" kern="1200" cap="all" baseline="0" dirty="0" smtClean="0">
                <a:solidFill>
                  <a:schemeClr val="bg1"/>
                </a:solidFill>
                <a:latin typeface="+mn-lt"/>
                <a:ea typeface="+mj-ea"/>
                <a:cs typeface="+mj-cs"/>
              </a:defRPr>
            </a:lvl1pPr>
            <a:lvl2pPr>
              <a:spcBef>
                <a:spcPts val="0"/>
              </a:spcBef>
              <a:spcAft>
                <a:spcPts val="0"/>
              </a:spcAft>
              <a:defRPr sz="1200" b="0" cap="all" baseline="0">
                <a:solidFill>
                  <a:schemeClr val="bg1"/>
                </a:solidFill>
              </a:defRPr>
            </a:lvl2pPr>
            <a:lvl3pPr>
              <a:defRPr sz="1200" b="0" cap="all" baseline="0">
                <a:solidFill>
                  <a:schemeClr val="bg1"/>
                </a:solidFill>
              </a:defRPr>
            </a:lvl3pPr>
            <a:lvl4pPr>
              <a:defRPr sz="1200" b="0" cap="all" baseline="0">
                <a:solidFill>
                  <a:schemeClr val="bg1"/>
                </a:solidFill>
              </a:defRPr>
            </a:lvl4pPr>
            <a:lvl5pPr>
              <a:defRPr sz="1200" b="0" cap="all" baseline="0">
                <a:solidFill>
                  <a:schemeClr val="bg1"/>
                </a:solidFill>
              </a:defRPr>
            </a:lvl5pPr>
          </a:lstStyle>
          <a:p>
            <a:pPr lvl="0"/>
            <a:r>
              <a:rPr lang="en-US" dirty="0" smtClean="0"/>
              <a:t>Author</a:t>
            </a:r>
          </a:p>
          <a:p>
            <a:pPr lvl="1"/>
            <a:r>
              <a:rPr lang="en-US" dirty="0" smtClean="0"/>
              <a:t>Date</a:t>
            </a:r>
            <a:endParaRPr lang="en-GB" dirty="0"/>
          </a:p>
        </p:txBody>
      </p:sp>
      <p:grpSp>
        <p:nvGrpSpPr>
          <p:cNvPr id="4" name="Group 3"/>
          <p:cNvGrpSpPr/>
          <p:nvPr userDrawn="1"/>
        </p:nvGrpSpPr>
        <p:grpSpPr>
          <a:xfrm>
            <a:off x="513955" y="4330963"/>
            <a:ext cx="121444" cy="817300"/>
            <a:chOff x="513955" y="4330963"/>
            <a:chExt cx="121444" cy="817300"/>
          </a:xfrm>
          <a:solidFill>
            <a:schemeClr val="bg1"/>
          </a:solidFill>
        </p:grpSpPr>
        <p:sp>
          <p:nvSpPr>
            <p:cNvPr id="14" name="Freeform 12"/>
            <p:cNvSpPr>
              <a:spLocks noChangeAspect="1"/>
            </p:cNvSpPr>
            <p:nvPr userDrawn="1"/>
          </p:nvSpPr>
          <p:spPr bwMode="gray">
            <a:xfrm>
              <a:off x="513955" y="4330963"/>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p>
          </p:txBody>
        </p:sp>
        <p:sp>
          <p:nvSpPr>
            <p:cNvPr id="15" name="Freeform 12"/>
            <p:cNvSpPr>
              <a:spLocks noChangeAspect="1"/>
            </p:cNvSpPr>
            <p:nvPr userDrawn="1"/>
          </p:nvSpPr>
          <p:spPr bwMode="gray">
            <a:xfrm>
              <a:off x="513955" y="4561944"/>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p>
          </p:txBody>
        </p:sp>
        <p:sp>
          <p:nvSpPr>
            <p:cNvPr id="17" name="Freeform 12"/>
            <p:cNvSpPr>
              <a:spLocks noChangeAspect="1"/>
            </p:cNvSpPr>
            <p:nvPr userDrawn="1"/>
          </p:nvSpPr>
          <p:spPr bwMode="gray">
            <a:xfrm>
              <a:off x="513955" y="468630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p>
          </p:txBody>
        </p:sp>
      </p:grpSp>
      <p:grpSp>
        <p:nvGrpSpPr>
          <p:cNvPr id="7" name="Group 6"/>
          <p:cNvGrpSpPr/>
          <p:nvPr userDrawn="1"/>
        </p:nvGrpSpPr>
        <p:grpSpPr>
          <a:xfrm>
            <a:off x="514911" y="0"/>
            <a:ext cx="121444" cy="1052783"/>
            <a:chOff x="514911" y="0"/>
            <a:chExt cx="121444" cy="1052783"/>
          </a:xfrm>
          <a:solidFill>
            <a:schemeClr val="bg1"/>
          </a:solidFill>
        </p:grpSpPr>
        <p:sp>
          <p:nvSpPr>
            <p:cNvPr id="16" name="Freeform 12"/>
            <p:cNvSpPr>
              <a:spLocks noChangeAspect="1"/>
            </p:cNvSpPr>
            <p:nvPr userDrawn="1"/>
          </p:nvSpPr>
          <p:spPr bwMode="gray">
            <a:xfrm rot="10800000">
              <a:off x="514911" y="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p>
          </p:txBody>
        </p:sp>
        <p:sp>
          <p:nvSpPr>
            <p:cNvPr id="18" name="Freeform 12"/>
            <p:cNvSpPr>
              <a:spLocks noChangeAspect="1"/>
            </p:cNvSpPr>
            <p:nvPr userDrawn="1"/>
          </p:nvSpPr>
          <p:spPr bwMode="gray">
            <a:xfrm rot="10800000">
              <a:off x="514911" y="346868"/>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p>
          </p:txBody>
        </p:sp>
        <p:sp>
          <p:nvSpPr>
            <p:cNvPr id="21" name="Freeform 12"/>
            <p:cNvSpPr>
              <a:spLocks noChangeAspect="1"/>
            </p:cNvSpPr>
            <p:nvPr userDrawn="1"/>
          </p:nvSpPr>
          <p:spPr bwMode="gray">
            <a:xfrm rot="10800000">
              <a:off x="514911" y="59082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p>
          </p:txBody>
        </p:sp>
      </p:grpSp>
      <p:pic>
        <p:nvPicPr>
          <p:cNvPr id="23" name="Picture 2" descr="G:\Office97\_GRAPHICS\hb@BDO\Library\09_Logos\BDO logo 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82153" y="4677442"/>
            <a:ext cx="738000" cy="283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60299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_Gold">
    <p:bg>
      <p:bgPr>
        <a:solidFill>
          <a:schemeClr val="accent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23850" y="1582292"/>
            <a:ext cx="8100000" cy="276999"/>
          </a:xfrm>
          <a:prstGeom prst="rect">
            <a:avLst/>
          </a:prstGeom>
        </p:spPr>
        <p:txBody>
          <a:bodyPr wrap="square" lIns="0" tIns="0" rIns="0" bIns="0" anchor="t">
            <a:spAutoFit/>
          </a:bodyPr>
          <a:lstStyle>
            <a:lvl1pPr marL="0" indent="0" algn="l">
              <a:buNone/>
              <a:defRPr sz="1800" b="0">
                <a:solidFill>
                  <a:schemeClr val="bg1"/>
                </a:solidFill>
                <a:latin typeface="+mn-lt"/>
              </a:defRPr>
            </a:lvl1pPr>
            <a:lvl2pPr marL="457055" indent="0" algn="ctr">
              <a:buNone/>
              <a:defRPr>
                <a:solidFill>
                  <a:schemeClr val="tx1">
                    <a:tint val="75000"/>
                  </a:schemeClr>
                </a:solidFill>
              </a:defRPr>
            </a:lvl2pPr>
            <a:lvl3pPr marL="914112" indent="0" algn="ctr">
              <a:buNone/>
              <a:defRPr>
                <a:solidFill>
                  <a:schemeClr val="tx1">
                    <a:tint val="75000"/>
                  </a:schemeClr>
                </a:solidFill>
              </a:defRPr>
            </a:lvl3pPr>
            <a:lvl4pPr marL="1371168"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5" indent="0" algn="ctr">
              <a:buNone/>
              <a:defRPr>
                <a:solidFill>
                  <a:schemeClr val="tx1">
                    <a:tint val="75000"/>
                  </a:schemeClr>
                </a:solidFill>
              </a:defRPr>
            </a:lvl7pPr>
            <a:lvl8pPr marL="3199391"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dirty="0" smtClean="0"/>
              <a:t>CLICK TO EDIT MASTER SUBTITLE STYLE</a:t>
            </a:r>
            <a:endParaRPr lang="en-GB" dirty="0"/>
          </a:p>
        </p:txBody>
      </p:sp>
      <p:sp>
        <p:nvSpPr>
          <p:cNvPr id="2" name="Title 1"/>
          <p:cNvSpPr>
            <a:spLocks noGrp="1"/>
          </p:cNvSpPr>
          <p:nvPr>
            <p:ph type="ctrTitle"/>
          </p:nvPr>
        </p:nvSpPr>
        <p:spPr bwMode="gray">
          <a:xfrm>
            <a:off x="323851" y="1247775"/>
            <a:ext cx="8098790" cy="344710"/>
          </a:xfrm>
          <a:prstGeom prst="rect">
            <a:avLst/>
          </a:prstGeom>
        </p:spPr>
        <p:txBody>
          <a:bodyPr wrap="square" lIns="0" tIns="0" rIns="0" bIns="0" anchor="t">
            <a:spAutoFit/>
          </a:bodyPr>
          <a:lstStyle>
            <a:lvl1pPr algn="l">
              <a:defRPr sz="2800">
                <a:solidFill>
                  <a:schemeClr val="bg1"/>
                </a:solidFill>
              </a:defRPr>
            </a:lvl1pPr>
          </a:lstStyle>
          <a:p>
            <a:r>
              <a:rPr lang="en-US" dirty="0" smtClean="0"/>
              <a:t>Click to edit Master title style</a:t>
            </a:r>
            <a:endParaRPr lang="en-GB" dirty="0"/>
          </a:p>
        </p:txBody>
      </p:sp>
      <p:sp>
        <p:nvSpPr>
          <p:cNvPr id="30" name="Text Placeholder 29"/>
          <p:cNvSpPr>
            <a:spLocks noGrp="1"/>
          </p:cNvSpPr>
          <p:nvPr>
            <p:ph type="body" sz="quarter" idx="11" hasCustomPrompt="1"/>
          </p:nvPr>
        </p:nvSpPr>
        <p:spPr bwMode="gray">
          <a:xfrm>
            <a:off x="323850" y="3734922"/>
            <a:ext cx="3958398" cy="400110"/>
          </a:xfrm>
          <a:prstGeom prst="rect">
            <a:avLst/>
          </a:prstGeom>
        </p:spPr>
        <p:txBody>
          <a:bodyPr vert="horz" wrap="square" lIns="0" tIns="0" rIns="0" bIns="0" rtlCol="0" anchor="t" anchorCtr="0">
            <a:spAutoFit/>
          </a:bodyPr>
          <a:lstStyle>
            <a:lvl1pPr algn="l" defTabSz="914112" rtl="0" eaLnBrk="1" latinLnBrk="0" hangingPunct="1">
              <a:lnSpc>
                <a:spcPct val="100000"/>
              </a:lnSpc>
              <a:spcBef>
                <a:spcPts val="0"/>
              </a:spcBef>
              <a:spcAft>
                <a:spcPts val="0"/>
              </a:spcAft>
              <a:buNone/>
              <a:defRPr lang="en-GB" sz="1400" b="1" kern="1200" cap="all" baseline="0" dirty="0" smtClean="0">
                <a:solidFill>
                  <a:schemeClr val="bg1"/>
                </a:solidFill>
                <a:latin typeface="+mn-lt"/>
                <a:ea typeface="+mj-ea"/>
                <a:cs typeface="+mj-cs"/>
              </a:defRPr>
            </a:lvl1pPr>
            <a:lvl2pPr>
              <a:spcBef>
                <a:spcPts val="0"/>
              </a:spcBef>
              <a:spcAft>
                <a:spcPts val="0"/>
              </a:spcAft>
              <a:defRPr sz="1200" b="0" cap="all" baseline="0">
                <a:solidFill>
                  <a:schemeClr val="bg1"/>
                </a:solidFill>
              </a:defRPr>
            </a:lvl2pPr>
            <a:lvl3pPr>
              <a:defRPr sz="1200" b="0" cap="all" baseline="0">
                <a:solidFill>
                  <a:schemeClr val="bg1"/>
                </a:solidFill>
              </a:defRPr>
            </a:lvl3pPr>
            <a:lvl4pPr>
              <a:defRPr sz="1200" b="0" cap="all" baseline="0">
                <a:solidFill>
                  <a:schemeClr val="bg1"/>
                </a:solidFill>
              </a:defRPr>
            </a:lvl4pPr>
            <a:lvl5pPr>
              <a:defRPr sz="1200" b="0" cap="all" baseline="0">
                <a:solidFill>
                  <a:schemeClr val="bg1"/>
                </a:solidFill>
              </a:defRPr>
            </a:lvl5pPr>
          </a:lstStyle>
          <a:p>
            <a:pPr lvl="0"/>
            <a:r>
              <a:rPr lang="en-US" dirty="0" smtClean="0"/>
              <a:t>Author</a:t>
            </a:r>
          </a:p>
          <a:p>
            <a:pPr lvl="1"/>
            <a:r>
              <a:rPr lang="en-US" dirty="0" smtClean="0"/>
              <a:t>Date</a:t>
            </a:r>
            <a:endParaRPr lang="en-GB" dirty="0"/>
          </a:p>
        </p:txBody>
      </p:sp>
      <p:grpSp>
        <p:nvGrpSpPr>
          <p:cNvPr id="4" name="Group 3"/>
          <p:cNvGrpSpPr/>
          <p:nvPr userDrawn="1"/>
        </p:nvGrpSpPr>
        <p:grpSpPr>
          <a:xfrm>
            <a:off x="513955" y="4330963"/>
            <a:ext cx="121444" cy="817300"/>
            <a:chOff x="513955" y="4330963"/>
            <a:chExt cx="121444" cy="817300"/>
          </a:xfrm>
          <a:solidFill>
            <a:schemeClr val="bg1"/>
          </a:solidFill>
        </p:grpSpPr>
        <p:sp>
          <p:nvSpPr>
            <p:cNvPr id="14" name="Freeform 12"/>
            <p:cNvSpPr>
              <a:spLocks noChangeAspect="1"/>
            </p:cNvSpPr>
            <p:nvPr userDrawn="1"/>
          </p:nvSpPr>
          <p:spPr bwMode="gray">
            <a:xfrm>
              <a:off x="513955" y="4330963"/>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p>
          </p:txBody>
        </p:sp>
        <p:sp>
          <p:nvSpPr>
            <p:cNvPr id="15" name="Freeform 12"/>
            <p:cNvSpPr>
              <a:spLocks noChangeAspect="1"/>
            </p:cNvSpPr>
            <p:nvPr userDrawn="1"/>
          </p:nvSpPr>
          <p:spPr bwMode="gray">
            <a:xfrm>
              <a:off x="513955" y="4561944"/>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p>
          </p:txBody>
        </p:sp>
        <p:sp>
          <p:nvSpPr>
            <p:cNvPr id="17" name="Freeform 12"/>
            <p:cNvSpPr>
              <a:spLocks noChangeAspect="1"/>
            </p:cNvSpPr>
            <p:nvPr userDrawn="1"/>
          </p:nvSpPr>
          <p:spPr bwMode="gray">
            <a:xfrm>
              <a:off x="513955" y="468630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p>
          </p:txBody>
        </p:sp>
      </p:grpSp>
      <p:grpSp>
        <p:nvGrpSpPr>
          <p:cNvPr id="7" name="Group 6"/>
          <p:cNvGrpSpPr/>
          <p:nvPr userDrawn="1"/>
        </p:nvGrpSpPr>
        <p:grpSpPr>
          <a:xfrm>
            <a:off x="514911" y="0"/>
            <a:ext cx="121444" cy="1052783"/>
            <a:chOff x="514911" y="0"/>
            <a:chExt cx="121444" cy="1052783"/>
          </a:xfrm>
          <a:solidFill>
            <a:schemeClr val="bg1"/>
          </a:solidFill>
        </p:grpSpPr>
        <p:sp>
          <p:nvSpPr>
            <p:cNvPr id="16" name="Freeform 12"/>
            <p:cNvSpPr>
              <a:spLocks noChangeAspect="1"/>
            </p:cNvSpPr>
            <p:nvPr userDrawn="1"/>
          </p:nvSpPr>
          <p:spPr bwMode="gray">
            <a:xfrm rot="10800000">
              <a:off x="514911" y="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p>
          </p:txBody>
        </p:sp>
        <p:sp>
          <p:nvSpPr>
            <p:cNvPr id="18" name="Freeform 12"/>
            <p:cNvSpPr>
              <a:spLocks noChangeAspect="1"/>
            </p:cNvSpPr>
            <p:nvPr userDrawn="1"/>
          </p:nvSpPr>
          <p:spPr bwMode="gray">
            <a:xfrm rot="10800000">
              <a:off x="514911" y="346868"/>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p>
          </p:txBody>
        </p:sp>
        <p:sp>
          <p:nvSpPr>
            <p:cNvPr id="21" name="Freeform 12"/>
            <p:cNvSpPr>
              <a:spLocks noChangeAspect="1"/>
            </p:cNvSpPr>
            <p:nvPr userDrawn="1"/>
          </p:nvSpPr>
          <p:spPr bwMode="gray">
            <a:xfrm rot="10800000">
              <a:off x="514911" y="59082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p>
          </p:txBody>
        </p:sp>
      </p:grpSp>
      <p:pic>
        <p:nvPicPr>
          <p:cNvPr id="23" name="Picture 2" descr="G:\Office97\_GRAPHICS\hb@BDO\Library\09_Logos\BDO logo 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82153" y="4677442"/>
            <a:ext cx="738000" cy="283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63746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_Burgundy">
    <p:bg>
      <p:bgPr>
        <a:solidFill>
          <a:schemeClr val="accent3"/>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23850" y="1582292"/>
            <a:ext cx="8100000" cy="276999"/>
          </a:xfrm>
          <a:prstGeom prst="rect">
            <a:avLst/>
          </a:prstGeom>
        </p:spPr>
        <p:txBody>
          <a:bodyPr wrap="square" lIns="0" tIns="0" rIns="0" bIns="0" anchor="t">
            <a:spAutoFit/>
          </a:bodyPr>
          <a:lstStyle>
            <a:lvl1pPr marL="0" indent="0" algn="l">
              <a:buNone/>
              <a:defRPr sz="1800" b="0">
                <a:solidFill>
                  <a:schemeClr val="bg1"/>
                </a:solidFill>
                <a:latin typeface="+mn-lt"/>
              </a:defRPr>
            </a:lvl1pPr>
            <a:lvl2pPr marL="457055" indent="0" algn="ctr">
              <a:buNone/>
              <a:defRPr>
                <a:solidFill>
                  <a:schemeClr val="tx1">
                    <a:tint val="75000"/>
                  </a:schemeClr>
                </a:solidFill>
              </a:defRPr>
            </a:lvl2pPr>
            <a:lvl3pPr marL="914112" indent="0" algn="ctr">
              <a:buNone/>
              <a:defRPr>
                <a:solidFill>
                  <a:schemeClr val="tx1">
                    <a:tint val="75000"/>
                  </a:schemeClr>
                </a:solidFill>
              </a:defRPr>
            </a:lvl3pPr>
            <a:lvl4pPr marL="1371168"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5" indent="0" algn="ctr">
              <a:buNone/>
              <a:defRPr>
                <a:solidFill>
                  <a:schemeClr val="tx1">
                    <a:tint val="75000"/>
                  </a:schemeClr>
                </a:solidFill>
              </a:defRPr>
            </a:lvl7pPr>
            <a:lvl8pPr marL="3199391"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dirty="0" smtClean="0"/>
              <a:t>CLICK TO EDIT MASTER SUBTITLE STYLE</a:t>
            </a:r>
            <a:endParaRPr lang="en-GB" dirty="0"/>
          </a:p>
        </p:txBody>
      </p:sp>
      <p:sp>
        <p:nvSpPr>
          <p:cNvPr id="2" name="Title 1"/>
          <p:cNvSpPr>
            <a:spLocks noGrp="1"/>
          </p:cNvSpPr>
          <p:nvPr>
            <p:ph type="ctrTitle"/>
          </p:nvPr>
        </p:nvSpPr>
        <p:spPr bwMode="gray">
          <a:xfrm>
            <a:off x="323851" y="1247775"/>
            <a:ext cx="8098790" cy="344710"/>
          </a:xfrm>
          <a:prstGeom prst="rect">
            <a:avLst/>
          </a:prstGeom>
        </p:spPr>
        <p:txBody>
          <a:bodyPr wrap="square" lIns="0" tIns="0" rIns="0" bIns="0" anchor="t">
            <a:spAutoFit/>
          </a:bodyPr>
          <a:lstStyle>
            <a:lvl1pPr algn="l">
              <a:defRPr sz="2800">
                <a:solidFill>
                  <a:schemeClr val="bg1"/>
                </a:solidFill>
              </a:defRPr>
            </a:lvl1pPr>
          </a:lstStyle>
          <a:p>
            <a:r>
              <a:rPr lang="en-US" dirty="0" smtClean="0"/>
              <a:t>Click to edit Master title style</a:t>
            </a:r>
            <a:endParaRPr lang="en-GB" dirty="0"/>
          </a:p>
        </p:txBody>
      </p:sp>
      <p:sp>
        <p:nvSpPr>
          <p:cNvPr id="30" name="Text Placeholder 29"/>
          <p:cNvSpPr>
            <a:spLocks noGrp="1"/>
          </p:cNvSpPr>
          <p:nvPr>
            <p:ph type="body" sz="quarter" idx="11" hasCustomPrompt="1"/>
          </p:nvPr>
        </p:nvSpPr>
        <p:spPr bwMode="gray">
          <a:xfrm>
            <a:off x="323850" y="3734922"/>
            <a:ext cx="3958398" cy="400110"/>
          </a:xfrm>
          <a:prstGeom prst="rect">
            <a:avLst/>
          </a:prstGeom>
        </p:spPr>
        <p:txBody>
          <a:bodyPr vert="horz" wrap="square" lIns="0" tIns="0" rIns="0" bIns="0" rtlCol="0" anchor="t" anchorCtr="0">
            <a:spAutoFit/>
          </a:bodyPr>
          <a:lstStyle>
            <a:lvl1pPr algn="l" defTabSz="914112" rtl="0" eaLnBrk="1" latinLnBrk="0" hangingPunct="1">
              <a:lnSpc>
                <a:spcPct val="100000"/>
              </a:lnSpc>
              <a:spcBef>
                <a:spcPts val="0"/>
              </a:spcBef>
              <a:spcAft>
                <a:spcPts val="0"/>
              </a:spcAft>
              <a:buNone/>
              <a:defRPr lang="en-GB" sz="1400" b="1" kern="1200" cap="all" baseline="0" dirty="0" smtClean="0">
                <a:solidFill>
                  <a:schemeClr val="bg1"/>
                </a:solidFill>
                <a:latin typeface="+mn-lt"/>
                <a:ea typeface="+mj-ea"/>
                <a:cs typeface="+mj-cs"/>
              </a:defRPr>
            </a:lvl1pPr>
            <a:lvl2pPr>
              <a:spcBef>
                <a:spcPts val="0"/>
              </a:spcBef>
              <a:spcAft>
                <a:spcPts val="0"/>
              </a:spcAft>
              <a:defRPr sz="1200" b="0" cap="all" baseline="0">
                <a:solidFill>
                  <a:schemeClr val="bg1"/>
                </a:solidFill>
              </a:defRPr>
            </a:lvl2pPr>
            <a:lvl3pPr>
              <a:defRPr sz="1200" b="0" cap="all" baseline="0">
                <a:solidFill>
                  <a:schemeClr val="bg1"/>
                </a:solidFill>
              </a:defRPr>
            </a:lvl3pPr>
            <a:lvl4pPr>
              <a:defRPr sz="1200" b="0" cap="all" baseline="0">
                <a:solidFill>
                  <a:schemeClr val="bg1"/>
                </a:solidFill>
              </a:defRPr>
            </a:lvl4pPr>
            <a:lvl5pPr>
              <a:defRPr sz="1200" b="0" cap="all" baseline="0">
                <a:solidFill>
                  <a:schemeClr val="bg1"/>
                </a:solidFill>
              </a:defRPr>
            </a:lvl5pPr>
          </a:lstStyle>
          <a:p>
            <a:pPr lvl="0"/>
            <a:r>
              <a:rPr lang="en-US" dirty="0" smtClean="0"/>
              <a:t>Author</a:t>
            </a:r>
          </a:p>
          <a:p>
            <a:pPr lvl="1"/>
            <a:r>
              <a:rPr lang="en-US" dirty="0" smtClean="0"/>
              <a:t>Date</a:t>
            </a:r>
            <a:endParaRPr lang="en-GB" dirty="0"/>
          </a:p>
        </p:txBody>
      </p:sp>
      <p:grpSp>
        <p:nvGrpSpPr>
          <p:cNvPr id="4" name="Group 3"/>
          <p:cNvGrpSpPr/>
          <p:nvPr userDrawn="1"/>
        </p:nvGrpSpPr>
        <p:grpSpPr>
          <a:xfrm>
            <a:off x="513955" y="4330963"/>
            <a:ext cx="121444" cy="817300"/>
            <a:chOff x="513955" y="4330963"/>
            <a:chExt cx="121444" cy="817300"/>
          </a:xfrm>
          <a:solidFill>
            <a:schemeClr val="bg1"/>
          </a:solidFill>
        </p:grpSpPr>
        <p:sp>
          <p:nvSpPr>
            <p:cNvPr id="14" name="Freeform 12"/>
            <p:cNvSpPr>
              <a:spLocks noChangeAspect="1"/>
            </p:cNvSpPr>
            <p:nvPr userDrawn="1"/>
          </p:nvSpPr>
          <p:spPr bwMode="gray">
            <a:xfrm>
              <a:off x="513955" y="4330963"/>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p>
          </p:txBody>
        </p:sp>
        <p:sp>
          <p:nvSpPr>
            <p:cNvPr id="15" name="Freeform 12"/>
            <p:cNvSpPr>
              <a:spLocks noChangeAspect="1"/>
            </p:cNvSpPr>
            <p:nvPr userDrawn="1"/>
          </p:nvSpPr>
          <p:spPr bwMode="gray">
            <a:xfrm>
              <a:off x="513955" y="4561944"/>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p>
          </p:txBody>
        </p:sp>
        <p:sp>
          <p:nvSpPr>
            <p:cNvPr id="17" name="Freeform 12"/>
            <p:cNvSpPr>
              <a:spLocks noChangeAspect="1"/>
            </p:cNvSpPr>
            <p:nvPr userDrawn="1"/>
          </p:nvSpPr>
          <p:spPr bwMode="gray">
            <a:xfrm>
              <a:off x="513955" y="468630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p>
          </p:txBody>
        </p:sp>
      </p:grpSp>
      <p:grpSp>
        <p:nvGrpSpPr>
          <p:cNvPr id="7" name="Group 6"/>
          <p:cNvGrpSpPr/>
          <p:nvPr userDrawn="1"/>
        </p:nvGrpSpPr>
        <p:grpSpPr>
          <a:xfrm>
            <a:off x="514911" y="0"/>
            <a:ext cx="121444" cy="1052783"/>
            <a:chOff x="514911" y="0"/>
            <a:chExt cx="121444" cy="1052783"/>
          </a:xfrm>
          <a:solidFill>
            <a:schemeClr val="bg1"/>
          </a:solidFill>
        </p:grpSpPr>
        <p:sp>
          <p:nvSpPr>
            <p:cNvPr id="16" name="Freeform 12"/>
            <p:cNvSpPr>
              <a:spLocks noChangeAspect="1"/>
            </p:cNvSpPr>
            <p:nvPr userDrawn="1"/>
          </p:nvSpPr>
          <p:spPr bwMode="gray">
            <a:xfrm rot="10800000">
              <a:off x="514911" y="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p>
          </p:txBody>
        </p:sp>
        <p:sp>
          <p:nvSpPr>
            <p:cNvPr id="18" name="Freeform 12"/>
            <p:cNvSpPr>
              <a:spLocks noChangeAspect="1"/>
            </p:cNvSpPr>
            <p:nvPr userDrawn="1"/>
          </p:nvSpPr>
          <p:spPr bwMode="gray">
            <a:xfrm rot="10800000">
              <a:off x="514911" y="346868"/>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p>
          </p:txBody>
        </p:sp>
        <p:sp>
          <p:nvSpPr>
            <p:cNvPr id="21" name="Freeform 12"/>
            <p:cNvSpPr>
              <a:spLocks noChangeAspect="1"/>
            </p:cNvSpPr>
            <p:nvPr userDrawn="1"/>
          </p:nvSpPr>
          <p:spPr bwMode="gray">
            <a:xfrm rot="10800000">
              <a:off x="514911" y="59082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p>
          </p:txBody>
        </p:sp>
      </p:grpSp>
      <p:pic>
        <p:nvPicPr>
          <p:cNvPr id="23" name="Picture 2" descr="G:\Office97\_GRAPHICS\hb@BDO\Library\09_Logos\BDO logo 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82153" y="4677442"/>
            <a:ext cx="738000" cy="283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08868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VER_Slate">
    <p:bg>
      <p:bgPr>
        <a:solidFill>
          <a:schemeClr val="accent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23850" y="1582292"/>
            <a:ext cx="8100000" cy="276999"/>
          </a:xfrm>
          <a:prstGeom prst="rect">
            <a:avLst/>
          </a:prstGeom>
        </p:spPr>
        <p:txBody>
          <a:bodyPr wrap="square" lIns="0" tIns="0" rIns="0" bIns="0" anchor="t">
            <a:spAutoFit/>
          </a:bodyPr>
          <a:lstStyle>
            <a:lvl1pPr marL="0" indent="0" algn="l">
              <a:buNone/>
              <a:defRPr sz="1800" b="0">
                <a:solidFill>
                  <a:schemeClr val="bg1"/>
                </a:solidFill>
                <a:latin typeface="+mn-lt"/>
              </a:defRPr>
            </a:lvl1pPr>
            <a:lvl2pPr marL="457055" indent="0" algn="ctr">
              <a:buNone/>
              <a:defRPr>
                <a:solidFill>
                  <a:schemeClr val="tx1">
                    <a:tint val="75000"/>
                  </a:schemeClr>
                </a:solidFill>
              </a:defRPr>
            </a:lvl2pPr>
            <a:lvl3pPr marL="914112" indent="0" algn="ctr">
              <a:buNone/>
              <a:defRPr>
                <a:solidFill>
                  <a:schemeClr val="tx1">
                    <a:tint val="75000"/>
                  </a:schemeClr>
                </a:solidFill>
              </a:defRPr>
            </a:lvl3pPr>
            <a:lvl4pPr marL="1371168"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5" indent="0" algn="ctr">
              <a:buNone/>
              <a:defRPr>
                <a:solidFill>
                  <a:schemeClr val="tx1">
                    <a:tint val="75000"/>
                  </a:schemeClr>
                </a:solidFill>
              </a:defRPr>
            </a:lvl7pPr>
            <a:lvl8pPr marL="3199391"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dirty="0" smtClean="0"/>
              <a:t>CLICK TO EDIT MASTER SUBTITLE STYLE</a:t>
            </a:r>
            <a:endParaRPr lang="en-GB" dirty="0"/>
          </a:p>
        </p:txBody>
      </p:sp>
      <p:sp>
        <p:nvSpPr>
          <p:cNvPr id="2" name="Title 1"/>
          <p:cNvSpPr>
            <a:spLocks noGrp="1"/>
          </p:cNvSpPr>
          <p:nvPr>
            <p:ph type="ctrTitle"/>
          </p:nvPr>
        </p:nvSpPr>
        <p:spPr bwMode="gray">
          <a:xfrm>
            <a:off x="323851" y="1247775"/>
            <a:ext cx="8098790" cy="344710"/>
          </a:xfrm>
          <a:prstGeom prst="rect">
            <a:avLst/>
          </a:prstGeom>
        </p:spPr>
        <p:txBody>
          <a:bodyPr wrap="square" lIns="0" tIns="0" rIns="0" bIns="0" anchor="t">
            <a:spAutoFit/>
          </a:bodyPr>
          <a:lstStyle>
            <a:lvl1pPr algn="l">
              <a:defRPr sz="2800">
                <a:solidFill>
                  <a:schemeClr val="bg1"/>
                </a:solidFill>
              </a:defRPr>
            </a:lvl1pPr>
          </a:lstStyle>
          <a:p>
            <a:r>
              <a:rPr lang="en-US" dirty="0" smtClean="0"/>
              <a:t>Click to edit Master title style</a:t>
            </a:r>
            <a:endParaRPr lang="en-GB" dirty="0"/>
          </a:p>
        </p:txBody>
      </p:sp>
      <p:sp>
        <p:nvSpPr>
          <p:cNvPr id="30" name="Text Placeholder 29"/>
          <p:cNvSpPr>
            <a:spLocks noGrp="1"/>
          </p:cNvSpPr>
          <p:nvPr>
            <p:ph type="body" sz="quarter" idx="11" hasCustomPrompt="1"/>
          </p:nvPr>
        </p:nvSpPr>
        <p:spPr bwMode="gray">
          <a:xfrm>
            <a:off x="323850" y="3734922"/>
            <a:ext cx="3958398" cy="400110"/>
          </a:xfrm>
          <a:prstGeom prst="rect">
            <a:avLst/>
          </a:prstGeom>
        </p:spPr>
        <p:txBody>
          <a:bodyPr vert="horz" wrap="square" lIns="0" tIns="0" rIns="0" bIns="0" rtlCol="0" anchor="t" anchorCtr="0">
            <a:spAutoFit/>
          </a:bodyPr>
          <a:lstStyle>
            <a:lvl1pPr algn="l" defTabSz="914112" rtl="0" eaLnBrk="1" latinLnBrk="0" hangingPunct="1">
              <a:lnSpc>
                <a:spcPct val="100000"/>
              </a:lnSpc>
              <a:spcBef>
                <a:spcPts val="0"/>
              </a:spcBef>
              <a:spcAft>
                <a:spcPts val="0"/>
              </a:spcAft>
              <a:buNone/>
              <a:defRPr lang="en-GB" sz="1400" b="1" kern="1200" cap="all" baseline="0" dirty="0" smtClean="0">
                <a:solidFill>
                  <a:schemeClr val="bg1"/>
                </a:solidFill>
                <a:latin typeface="+mn-lt"/>
                <a:ea typeface="+mj-ea"/>
                <a:cs typeface="+mj-cs"/>
              </a:defRPr>
            </a:lvl1pPr>
            <a:lvl2pPr>
              <a:spcBef>
                <a:spcPts val="0"/>
              </a:spcBef>
              <a:spcAft>
                <a:spcPts val="0"/>
              </a:spcAft>
              <a:defRPr sz="1200" b="0" cap="all" baseline="0">
                <a:solidFill>
                  <a:schemeClr val="bg1"/>
                </a:solidFill>
              </a:defRPr>
            </a:lvl2pPr>
            <a:lvl3pPr>
              <a:defRPr sz="1200" b="0" cap="all" baseline="0">
                <a:solidFill>
                  <a:schemeClr val="bg1"/>
                </a:solidFill>
              </a:defRPr>
            </a:lvl3pPr>
            <a:lvl4pPr>
              <a:defRPr sz="1200" b="0" cap="all" baseline="0">
                <a:solidFill>
                  <a:schemeClr val="bg1"/>
                </a:solidFill>
              </a:defRPr>
            </a:lvl4pPr>
            <a:lvl5pPr>
              <a:defRPr sz="1200" b="0" cap="all" baseline="0">
                <a:solidFill>
                  <a:schemeClr val="bg1"/>
                </a:solidFill>
              </a:defRPr>
            </a:lvl5pPr>
          </a:lstStyle>
          <a:p>
            <a:pPr lvl="0"/>
            <a:r>
              <a:rPr lang="en-US" dirty="0" smtClean="0"/>
              <a:t>Author</a:t>
            </a:r>
          </a:p>
          <a:p>
            <a:pPr lvl="1"/>
            <a:r>
              <a:rPr lang="en-US" dirty="0" smtClean="0"/>
              <a:t>Date</a:t>
            </a:r>
            <a:endParaRPr lang="en-GB" dirty="0"/>
          </a:p>
        </p:txBody>
      </p:sp>
      <p:grpSp>
        <p:nvGrpSpPr>
          <p:cNvPr id="4" name="Group 3"/>
          <p:cNvGrpSpPr/>
          <p:nvPr userDrawn="1"/>
        </p:nvGrpSpPr>
        <p:grpSpPr>
          <a:xfrm>
            <a:off x="513955" y="4330963"/>
            <a:ext cx="121444" cy="817300"/>
            <a:chOff x="513955" y="4330963"/>
            <a:chExt cx="121444" cy="817300"/>
          </a:xfrm>
          <a:solidFill>
            <a:schemeClr val="bg1"/>
          </a:solidFill>
        </p:grpSpPr>
        <p:sp>
          <p:nvSpPr>
            <p:cNvPr id="14" name="Freeform 12"/>
            <p:cNvSpPr>
              <a:spLocks noChangeAspect="1"/>
            </p:cNvSpPr>
            <p:nvPr userDrawn="1"/>
          </p:nvSpPr>
          <p:spPr bwMode="gray">
            <a:xfrm>
              <a:off x="513955" y="4330963"/>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p>
          </p:txBody>
        </p:sp>
        <p:sp>
          <p:nvSpPr>
            <p:cNvPr id="15" name="Freeform 12"/>
            <p:cNvSpPr>
              <a:spLocks noChangeAspect="1"/>
            </p:cNvSpPr>
            <p:nvPr userDrawn="1"/>
          </p:nvSpPr>
          <p:spPr bwMode="gray">
            <a:xfrm>
              <a:off x="513955" y="4561944"/>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p>
          </p:txBody>
        </p:sp>
        <p:sp>
          <p:nvSpPr>
            <p:cNvPr id="17" name="Freeform 12"/>
            <p:cNvSpPr>
              <a:spLocks noChangeAspect="1"/>
            </p:cNvSpPr>
            <p:nvPr userDrawn="1"/>
          </p:nvSpPr>
          <p:spPr bwMode="gray">
            <a:xfrm>
              <a:off x="513955" y="468630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p>
          </p:txBody>
        </p:sp>
      </p:grpSp>
      <p:grpSp>
        <p:nvGrpSpPr>
          <p:cNvPr id="7" name="Group 6"/>
          <p:cNvGrpSpPr/>
          <p:nvPr userDrawn="1"/>
        </p:nvGrpSpPr>
        <p:grpSpPr>
          <a:xfrm>
            <a:off x="514911" y="0"/>
            <a:ext cx="121444" cy="1052783"/>
            <a:chOff x="514911" y="0"/>
            <a:chExt cx="121444" cy="1052783"/>
          </a:xfrm>
          <a:solidFill>
            <a:schemeClr val="bg1"/>
          </a:solidFill>
        </p:grpSpPr>
        <p:sp>
          <p:nvSpPr>
            <p:cNvPr id="16" name="Freeform 12"/>
            <p:cNvSpPr>
              <a:spLocks noChangeAspect="1"/>
            </p:cNvSpPr>
            <p:nvPr userDrawn="1"/>
          </p:nvSpPr>
          <p:spPr bwMode="gray">
            <a:xfrm rot="10800000">
              <a:off x="514911" y="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p>
          </p:txBody>
        </p:sp>
        <p:sp>
          <p:nvSpPr>
            <p:cNvPr id="18" name="Freeform 12"/>
            <p:cNvSpPr>
              <a:spLocks noChangeAspect="1"/>
            </p:cNvSpPr>
            <p:nvPr userDrawn="1"/>
          </p:nvSpPr>
          <p:spPr bwMode="gray">
            <a:xfrm rot="10800000">
              <a:off x="514911" y="346868"/>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p>
          </p:txBody>
        </p:sp>
        <p:sp>
          <p:nvSpPr>
            <p:cNvPr id="21" name="Freeform 12"/>
            <p:cNvSpPr>
              <a:spLocks noChangeAspect="1"/>
            </p:cNvSpPr>
            <p:nvPr userDrawn="1"/>
          </p:nvSpPr>
          <p:spPr bwMode="gray">
            <a:xfrm rot="10800000">
              <a:off x="514911" y="59082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p>
          </p:txBody>
        </p:sp>
      </p:grpSp>
      <p:pic>
        <p:nvPicPr>
          <p:cNvPr id="23" name="Picture 2" descr="G:\Office97\_GRAPHICS\hb@BDO\Library\09_Logos\BDO logo 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82153" y="4677442"/>
            <a:ext cx="738000" cy="283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2587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Column layou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577850"/>
            <a:ext cx="8496300" cy="320088"/>
          </a:xfrm>
        </p:spPr>
        <p:txBody>
          <a:bodyPr/>
          <a:lstStyle>
            <a:lvl1pPr>
              <a:lnSpc>
                <a:spcPct val="80000"/>
              </a:lnSpc>
              <a:defRPr>
                <a:solidFill>
                  <a:schemeClr val="tx2"/>
                </a:solidFill>
              </a:defRPr>
            </a:lvl1pPr>
          </a:lstStyle>
          <a:p>
            <a:r>
              <a:rPr lang="de-DE" smtClean="0"/>
              <a:t>Titelmasterformat durch Klicken bearbeiten</a:t>
            </a:r>
            <a:endParaRPr lang="en-GB" dirty="0"/>
          </a:p>
        </p:txBody>
      </p:sp>
      <p:sp>
        <p:nvSpPr>
          <p:cNvPr id="7" name="Text Placeholder 6"/>
          <p:cNvSpPr>
            <a:spLocks noGrp="1"/>
          </p:cNvSpPr>
          <p:nvPr>
            <p:ph type="body" sz="quarter" idx="13" hasCustomPrompt="1"/>
          </p:nvPr>
        </p:nvSpPr>
        <p:spPr bwMode="gray">
          <a:xfrm>
            <a:off x="323852" y="1376362"/>
            <a:ext cx="2664000" cy="3001285"/>
          </a:xfrm>
        </p:spPr>
        <p:txBody>
          <a:bodyPr/>
          <a:lstStyle>
            <a:lvl1pPr>
              <a:lnSpc>
                <a:spcPct val="100000"/>
              </a:lnSpc>
              <a:spcBef>
                <a:spcPts val="600"/>
              </a:spcBef>
              <a:spcAft>
                <a:spcPts val="0"/>
              </a:spcAft>
              <a:defRPr sz="1600"/>
            </a:lvl1pPr>
            <a:lvl2pPr>
              <a:lnSpc>
                <a:spcPct val="100000"/>
              </a:lnSpc>
              <a:spcBef>
                <a:spcPts val="600"/>
              </a:spcBef>
              <a:spcAft>
                <a:spcPts val="0"/>
              </a:spcAft>
              <a:defRPr sz="1600"/>
            </a:lvl2pPr>
            <a:lvl3pPr>
              <a:lnSpc>
                <a:spcPct val="100000"/>
              </a:lnSpc>
              <a:spcBef>
                <a:spcPts val="600"/>
              </a:spcBef>
              <a:spcAft>
                <a:spcPts val="0"/>
              </a:spcAft>
              <a:defRPr sz="1600"/>
            </a:lvl3pPr>
            <a:lvl4pPr>
              <a:lnSpc>
                <a:spcPct val="100000"/>
              </a:lnSpc>
              <a:spcBef>
                <a:spcPts val="600"/>
              </a:spcBef>
              <a:spcAft>
                <a:spcPts val="0"/>
              </a:spcAft>
              <a:defRPr sz="1600"/>
            </a:lvl4pPr>
            <a:lvl5pPr>
              <a:lnSpc>
                <a:spcPct val="100000"/>
              </a:lnSpc>
              <a:spcBef>
                <a:spcPts val="600"/>
              </a:spcBef>
              <a:spcAft>
                <a:spcPts val="0"/>
              </a:spcAft>
              <a:defRPr sz="1600"/>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Text Placeholder 8"/>
          <p:cNvSpPr>
            <a:spLocks noGrp="1"/>
          </p:cNvSpPr>
          <p:nvPr>
            <p:ph type="body" sz="quarter" idx="14" hasCustomPrompt="1"/>
          </p:nvPr>
        </p:nvSpPr>
        <p:spPr bwMode="gray">
          <a:xfrm>
            <a:off x="323851" y="878034"/>
            <a:ext cx="8496300" cy="221599"/>
          </a:xfrm>
        </p:spPr>
        <p:txBody>
          <a:bodyPr>
            <a:spAutoFit/>
          </a:bodyPr>
          <a:lstStyle>
            <a:lvl1pPr algn="l">
              <a:lnSpc>
                <a:spcPct val="80000"/>
              </a:lnSpc>
              <a:spcBef>
                <a:spcPts val="0"/>
              </a:spcBef>
              <a:spcAft>
                <a:spcPts val="0"/>
              </a:spcAft>
              <a:defRPr sz="1800" b="0">
                <a:solidFill>
                  <a:schemeClr val="tx1"/>
                </a:solidFill>
              </a:defRPr>
            </a:lvl1pPr>
          </a:lstStyle>
          <a:p>
            <a:pPr lvl="0"/>
            <a:r>
              <a:rPr lang="en-US" dirty="0" smtClean="0"/>
              <a:t>[SUBTITLE]</a:t>
            </a:r>
          </a:p>
        </p:txBody>
      </p:sp>
      <p:sp>
        <p:nvSpPr>
          <p:cNvPr id="6" name="Text Placeholder 6"/>
          <p:cNvSpPr>
            <a:spLocks noGrp="1"/>
          </p:cNvSpPr>
          <p:nvPr>
            <p:ph type="body" sz="quarter" idx="15" hasCustomPrompt="1"/>
          </p:nvPr>
        </p:nvSpPr>
        <p:spPr bwMode="gray">
          <a:xfrm>
            <a:off x="3247938" y="1376362"/>
            <a:ext cx="2664000" cy="3001285"/>
          </a:xfrm>
        </p:spPr>
        <p:txBody>
          <a:bodyPr/>
          <a:lstStyle>
            <a:lvl1pPr>
              <a:lnSpc>
                <a:spcPct val="100000"/>
              </a:lnSpc>
              <a:spcBef>
                <a:spcPts val="600"/>
              </a:spcBef>
              <a:spcAft>
                <a:spcPts val="0"/>
              </a:spcAft>
              <a:defRPr sz="1600"/>
            </a:lvl1pPr>
            <a:lvl2pPr>
              <a:lnSpc>
                <a:spcPct val="100000"/>
              </a:lnSpc>
              <a:spcBef>
                <a:spcPts val="600"/>
              </a:spcBef>
              <a:spcAft>
                <a:spcPts val="0"/>
              </a:spcAft>
              <a:defRPr sz="1600"/>
            </a:lvl2pPr>
            <a:lvl3pPr>
              <a:lnSpc>
                <a:spcPct val="100000"/>
              </a:lnSpc>
              <a:spcBef>
                <a:spcPts val="600"/>
              </a:spcBef>
              <a:spcAft>
                <a:spcPts val="0"/>
              </a:spcAft>
              <a:defRPr sz="1600"/>
            </a:lvl3pPr>
            <a:lvl4pPr>
              <a:lnSpc>
                <a:spcPct val="100000"/>
              </a:lnSpc>
              <a:spcBef>
                <a:spcPts val="600"/>
              </a:spcBef>
              <a:spcAft>
                <a:spcPts val="0"/>
              </a:spcAft>
              <a:defRPr sz="1600"/>
            </a:lvl4pPr>
            <a:lvl5pPr>
              <a:lnSpc>
                <a:spcPct val="100000"/>
              </a:lnSpc>
              <a:spcBef>
                <a:spcPts val="600"/>
              </a:spcBef>
              <a:spcAft>
                <a:spcPts val="0"/>
              </a:spcAft>
              <a:defRPr sz="1600"/>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quarter" idx="16" hasCustomPrompt="1"/>
          </p:nvPr>
        </p:nvSpPr>
        <p:spPr>
          <a:xfrm>
            <a:off x="6172025" y="1376363"/>
            <a:ext cx="2664000" cy="3001962"/>
          </a:xfrm>
        </p:spPr>
        <p:txBody>
          <a:bodyPr/>
          <a:lstStyle>
            <a:lvl1pPr>
              <a:defRPr sz="1600"/>
            </a:lvl1pPr>
            <a:lvl2pPr>
              <a:defRPr sz="1600"/>
            </a:lvl2pPr>
            <a:lvl3pPr>
              <a:defRPr sz="1600"/>
            </a:lvl3pPr>
            <a:lvl4pPr>
              <a:defRPr sz="1600"/>
            </a:lvl4pPr>
            <a:lvl5pPr>
              <a:defRPr sz="1600"/>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8138424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VIDER_Charcoal">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22641" y="1582292"/>
            <a:ext cx="8100000" cy="276999"/>
          </a:xfrm>
          <a:prstGeom prst="rect">
            <a:avLst/>
          </a:prstGeom>
        </p:spPr>
        <p:txBody>
          <a:bodyPr wrap="square" lIns="0" tIns="0" rIns="0" bIns="0" anchor="t">
            <a:spAutoFit/>
          </a:bodyPr>
          <a:lstStyle>
            <a:lvl1pPr marL="0" indent="0" algn="l">
              <a:buNone/>
              <a:defRPr sz="1800" b="0">
                <a:solidFill>
                  <a:schemeClr val="bg1"/>
                </a:solidFill>
                <a:latin typeface="+mn-lt"/>
              </a:defRPr>
            </a:lvl1pPr>
            <a:lvl2pPr marL="457055" indent="0" algn="ctr">
              <a:buNone/>
              <a:defRPr>
                <a:solidFill>
                  <a:schemeClr val="tx1">
                    <a:tint val="75000"/>
                  </a:schemeClr>
                </a:solidFill>
              </a:defRPr>
            </a:lvl2pPr>
            <a:lvl3pPr marL="914112" indent="0" algn="ctr">
              <a:buNone/>
              <a:defRPr>
                <a:solidFill>
                  <a:schemeClr val="tx1">
                    <a:tint val="75000"/>
                  </a:schemeClr>
                </a:solidFill>
              </a:defRPr>
            </a:lvl3pPr>
            <a:lvl4pPr marL="1371168"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5" indent="0" algn="ctr">
              <a:buNone/>
              <a:defRPr>
                <a:solidFill>
                  <a:schemeClr val="tx1">
                    <a:tint val="75000"/>
                  </a:schemeClr>
                </a:solidFill>
              </a:defRPr>
            </a:lvl7pPr>
            <a:lvl8pPr marL="3199391"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dirty="0" smtClean="0"/>
              <a:t>CLICK TO EDIT MASTER SUBTITLE STYLE</a:t>
            </a:r>
            <a:endParaRPr lang="en-GB" dirty="0"/>
          </a:p>
        </p:txBody>
      </p:sp>
      <p:sp>
        <p:nvSpPr>
          <p:cNvPr id="2" name="Title 1"/>
          <p:cNvSpPr>
            <a:spLocks noGrp="1"/>
          </p:cNvSpPr>
          <p:nvPr>
            <p:ph type="ctrTitle"/>
          </p:nvPr>
        </p:nvSpPr>
        <p:spPr bwMode="gray">
          <a:xfrm>
            <a:off x="323851" y="1247775"/>
            <a:ext cx="8098790" cy="344710"/>
          </a:xfrm>
          <a:prstGeom prst="rect">
            <a:avLst/>
          </a:prstGeom>
        </p:spPr>
        <p:txBody>
          <a:bodyPr wrap="square" lIns="0" tIns="0" rIns="0" bIns="0" anchor="t">
            <a:spAutoFit/>
          </a:bodyPr>
          <a:lstStyle>
            <a:lvl1pPr algn="l">
              <a:defRPr sz="2800">
                <a:solidFill>
                  <a:schemeClr val="bg1"/>
                </a:solidFill>
              </a:defRPr>
            </a:lvl1pPr>
          </a:lstStyle>
          <a:p>
            <a:r>
              <a:rPr lang="en-US" dirty="0" smtClean="0"/>
              <a:t>Click to edit Master title style</a:t>
            </a:r>
            <a:endParaRPr lang="en-GB" dirty="0"/>
          </a:p>
        </p:txBody>
      </p:sp>
      <p:grpSp>
        <p:nvGrpSpPr>
          <p:cNvPr id="4" name="Group 3"/>
          <p:cNvGrpSpPr/>
          <p:nvPr userDrawn="1"/>
        </p:nvGrpSpPr>
        <p:grpSpPr>
          <a:xfrm>
            <a:off x="513955" y="4330963"/>
            <a:ext cx="121444" cy="817300"/>
            <a:chOff x="513955" y="4330963"/>
            <a:chExt cx="121444" cy="817300"/>
          </a:xfrm>
        </p:grpSpPr>
        <p:sp>
          <p:nvSpPr>
            <p:cNvPr id="14" name="Freeform 12"/>
            <p:cNvSpPr>
              <a:spLocks noChangeAspect="1"/>
            </p:cNvSpPr>
            <p:nvPr userDrawn="1"/>
          </p:nvSpPr>
          <p:spPr bwMode="gray">
            <a:xfrm>
              <a:off x="513955" y="4330963"/>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solidFill>
                  <a:schemeClr val="bg1"/>
                </a:solidFill>
              </a:endParaRPr>
            </a:p>
          </p:txBody>
        </p:sp>
        <p:sp>
          <p:nvSpPr>
            <p:cNvPr id="15" name="Freeform 12"/>
            <p:cNvSpPr>
              <a:spLocks noChangeAspect="1"/>
            </p:cNvSpPr>
            <p:nvPr userDrawn="1"/>
          </p:nvSpPr>
          <p:spPr bwMode="gray">
            <a:xfrm>
              <a:off x="513955" y="4561944"/>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solidFill>
                  <a:schemeClr val="bg1"/>
                </a:solidFill>
              </a:endParaRPr>
            </a:p>
          </p:txBody>
        </p:sp>
        <p:sp>
          <p:nvSpPr>
            <p:cNvPr id="17" name="Freeform 12"/>
            <p:cNvSpPr>
              <a:spLocks noChangeAspect="1"/>
            </p:cNvSpPr>
            <p:nvPr userDrawn="1"/>
          </p:nvSpPr>
          <p:spPr bwMode="gray">
            <a:xfrm>
              <a:off x="513955" y="468630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solidFill>
                  <a:schemeClr val="bg1"/>
                </a:solidFill>
              </a:endParaRPr>
            </a:p>
          </p:txBody>
        </p:sp>
      </p:grpSp>
      <p:grpSp>
        <p:nvGrpSpPr>
          <p:cNvPr id="7" name="Group 6"/>
          <p:cNvGrpSpPr/>
          <p:nvPr userDrawn="1"/>
        </p:nvGrpSpPr>
        <p:grpSpPr>
          <a:xfrm>
            <a:off x="514911" y="0"/>
            <a:ext cx="121444" cy="1052783"/>
            <a:chOff x="514911" y="0"/>
            <a:chExt cx="121444" cy="1052783"/>
          </a:xfrm>
        </p:grpSpPr>
        <p:sp>
          <p:nvSpPr>
            <p:cNvPr id="16" name="Freeform 12"/>
            <p:cNvSpPr>
              <a:spLocks noChangeAspect="1"/>
            </p:cNvSpPr>
            <p:nvPr userDrawn="1"/>
          </p:nvSpPr>
          <p:spPr bwMode="gray">
            <a:xfrm rot="10800000">
              <a:off x="514911" y="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18" name="Freeform 12"/>
            <p:cNvSpPr>
              <a:spLocks noChangeAspect="1"/>
            </p:cNvSpPr>
            <p:nvPr userDrawn="1"/>
          </p:nvSpPr>
          <p:spPr bwMode="gray">
            <a:xfrm rot="10800000">
              <a:off x="514911" y="346868"/>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21" name="Freeform 12"/>
            <p:cNvSpPr>
              <a:spLocks noChangeAspect="1"/>
            </p:cNvSpPr>
            <p:nvPr userDrawn="1"/>
          </p:nvSpPr>
          <p:spPr bwMode="gray">
            <a:xfrm rot="10800000">
              <a:off x="514911" y="59082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grpSp>
      <p:pic>
        <p:nvPicPr>
          <p:cNvPr id="19" name="Picture 2" descr="G:\Office97\_GRAPHICS\hb@BDO\Library\09_Logos\BDO logo 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82153" y="4677442"/>
            <a:ext cx="738000" cy="283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22442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_Ocean">
    <p:bg>
      <p:bgPr>
        <a:solidFill>
          <a:schemeClr val="accent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23850" y="1582292"/>
            <a:ext cx="8100000" cy="276999"/>
          </a:xfrm>
          <a:prstGeom prst="rect">
            <a:avLst/>
          </a:prstGeom>
        </p:spPr>
        <p:txBody>
          <a:bodyPr wrap="square" lIns="0" tIns="0" rIns="0" bIns="0" anchor="t">
            <a:spAutoFit/>
          </a:bodyPr>
          <a:lstStyle>
            <a:lvl1pPr marL="0" indent="0" algn="l">
              <a:buNone/>
              <a:defRPr sz="1800" b="0">
                <a:solidFill>
                  <a:schemeClr val="bg1"/>
                </a:solidFill>
                <a:latin typeface="+mn-lt"/>
              </a:defRPr>
            </a:lvl1pPr>
            <a:lvl2pPr marL="457055" indent="0" algn="ctr">
              <a:buNone/>
              <a:defRPr>
                <a:solidFill>
                  <a:schemeClr val="tx1">
                    <a:tint val="75000"/>
                  </a:schemeClr>
                </a:solidFill>
              </a:defRPr>
            </a:lvl2pPr>
            <a:lvl3pPr marL="914112" indent="0" algn="ctr">
              <a:buNone/>
              <a:defRPr>
                <a:solidFill>
                  <a:schemeClr val="tx1">
                    <a:tint val="75000"/>
                  </a:schemeClr>
                </a:solidFill>
              </a:defRPr>
            </a:lvl3pPr>
            <a:lvl4pPr marL="1371168"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5" indent="0" algn="ctr">
              <a:buNone/>
              <a:defRPr>
                <a:solidFill>
                  <a:schemeClr val="tx1">
                    <a:tint val="75000"/>
                  </a:schemeClr>
                </a:solidFill>
              </a:defRPr>
            </a:lvl7pPr>
            <a:lvl8pPr marL="3199391"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dirty="0" smtClean="0"/>
              <a:t>CLICK TO EDIT MASTER SUBTITLE STYLE</a:t>
            </a:r>
            <a:endParaRPr lang="en-GB" dirty="0"/>
          </a:p>
        </p:txBody>
      </p:sp>
      <p:sp>
        <p:nvSpPr>
          <p:cNvPr id="2" name="Title 1"/>
          <p:cNvSpPr>
            <a:spLocks noGrp="1"/>
          </p:cNvSpPr>
          <p:nvPr>
            <p:ph type="ctrTitle"/>
          </p:nvPr>
        </p:nvSpPr>
        <p:spPr bwMode="gray">
          <a:xfrm>
            <a:off x="323851" y="1247775"/>
            <a:ext cx="8098790" cy="344710"/>
          </a:xfrm>
          <a:prstGeom prst="rect">
            <a:avLst/>
          </a:prstGeom>
        </p:spPr>
        <p:txBody>
          <a:bodyPr wrap="square" lIns="0" tIns="0" rIns="0" bIns="0" anchor="t">
            <a:spAutoFit/>
          </a:bodyPr>
          <a:lstStyle>
            <a:lvl1pPr algn="l">
              <a:defRPr sz="2800">
                <a:solidFill>
                  <a:schemeClr val="bg1"/>
                </a:solidFill>
              </a:defRPr>
            </a:lvl1pPr>
          </a:lstStyle>
          <a:p>
            <a:r>
              <a:rPr lang="en-US" dirty="0" smtClean="0"/>
              <a:t>Click to edit Master title style</a:t>
            </a:r>
            <a:endParaRPr lang="en-GB" dirty="0"/>
          </a:p>
        </p:txBody>
      </p:sp>
      <p:grpSp>
        <p:nvGrpSpPr>
          <p:cNvPr id="4" name="Group 3"/>
          <p:cNvGrpSpPr/>
          <p:nvPr userDrawn="1"/>
        </p:nvGrpSpPr>
        <p:grpSpPr>
          <a:xfrm>
            <a:off x="513955" y="4330963"/>
            <a:ext cx="121444" cy="817300"/>
            <a:chOff x="513955" y="4330963"/>
            <a:chExt cx="121444" cy="817300"/>
          </a:xfrm>
        </p:grpSpPr>
        <p:sp>
          <p:nvSpPr>
            <p:cNvPr id="14" name="Freeform 12"/>
            <p:cNvSpPr>
              <a:spLocks noChangeAspect="1"/>
            </p:cNvSpPr>
            <p:nvPr userDrawn="1"/>
          </p:nvSpPr>
          <p:spPr bwMode="gray">
            <a:xfrm>
              <a:off x="513955" y="4330963"/>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15" name="Freeform 12"/>
            <p:cNvSpPr>
              <a:spLocks noChangeAspect="1"/>
            </p:cNvSpPr>
            <p:nvPr userDrawn="1"/>
          </p:nvSpPr>
          <p:spPr bwMode="gray">
            <a:xfrm>
              <a:off x="513955" y="4561944"/>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17" name="Freeform 12"/>
            <p:cNvSpPr>
              <a:spLocks noChangeAspect="1"/>
            </p:cNvSpPr>
            <p:nvPr userDrawn="1"/>
          </p:nvSpPr>
          <p:spPr bwMode="gray">
            <a:xfrm>
              <a:off x="513955" y="468630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grpSp>
      <p:grpSp>
        <p:nvGrpSpPr>
          <p:cNvPr id="7" name="Group 6"/>
          <p:cNvGrpSpPr/>
          <p:nvPr userDrawn="1"/>
        </p:nvGrpSpPr>
        <p:grpSpPr>
          <a:xfrm>
            <a:off x="514911" y="0"/>
            <a:ext cx="121444" cy="1052783"/>
            <a:chOff x="514911" y="0"/>
            <a:chExt cx="121444" cy="1052783"/>
          </a:xfrm>
        </p:grpSpPr>
        <p:sp>
          <p:nvSpPr>
            <p:cNvPr id="16" name="Freeform 12"/>
            <p:cNvSpPr>
              <a:spLocks noChangeAspect="1"/>
            </p:cNvSpPr>
            <p:nvPr userDrawn="1"/>
          </p:nvSpPr>
          <p:spPr bwMode="gray">
            <a:xfrm rot="10800000">
              <a:off x="514911" y="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18" name="Freeform 12"/>
            <p:cNvSpPr>
              <a:spLocks noChangeAspect="1"/>
            </p:cNvSpPr>
            <p:nvPr userDrawn="1"/>
          </p:nvSpPr>
          <p:spPr bwMode="gray">
            <a:xfrm rot="10800000">
              <a:off x="514911" y="346868"/>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21" name="Freeform 12"/>
            <p:cNvSpPr>
              <a:spLocks noChangeAspect="1"/>
            </p:cNvSpPr>
            <p:nvPr userDrawn="1"/>
          </p:nvSpPr>
          <p:spPr bwMode="gray">
            <a:xfrm rot="10800000">
              <a:off x="514911" y="59082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grpSp>
      <p:pic>
        <p:nvPicPr>
          <p:cNvPr id="19" name="Picture 2" descr="G:\Office97\_GRAPHICS\hb@BDO\Library\09_Logos\BDO logo 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82153" y="4677442"/>
            <a:ext cx="738000" cy="283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53472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_Emerald">
    <p:bg>
      <p:bgPr>
        <a:solidFill>
          <a:schemeClr val="bg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23850" y="1582292"/>
            <a:ext cx="8100000" cy="276999"/>
          </a:xfrm>
          <a:prstGeom prst="rect">
            <a:avLst/>
          </a:prstGeom>
        </p:spPr>
        <p:txBody>
          <a:bodyPr wrap="square" lIns="0" tIns="0" rIns="0" bIns="0" anchor="t">
            <a:spAutoFit/>
          </a:bodyPr>
          <a:lstStyle>
            <a:lvl1pPr marL="0" indent="0" algn="l">
              <a:buNone/>
              <a:defRPr sz="1800" b="0">
                <a:solidFill>
                  <a:schemeClr val="bg1"/>
                </a:solidFill>
                <a:latin typeface="+mn-lt"/>
              </a:defRPr>
            </a:lvl1pPr>
            <a:lvl2pPr marL="457055" indent="0" algn="ctr">
              <a:buNone/>
              <a:defRPr>
                <a:solidFill>
                  <a:schemeClr val="tx1">
                    <a:tint val="75000"/>
                  </a:schemeClr>
                </a:solidFill>
              </a:defRPr>
            </a:lvl2pPr>
            <a:lvl3pPr marL="914112" indent="0" algn="ctr">
              <a:buNone/>
              <a:defRPr>
                <a:solidFill>
                  <a:schemeClr val="tx1">
                    <a:tint val="75000"/>
                  </a:schemeClr>
                </a:solidFill>
              </a:defRPr>
            </a:lvl3pPr>
            <a:lvl4pPr marL="1371168"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5" indent="0" algn="ctr">
              <a:buNone/>
              <a:defRPr>
                <a:solidFill>
                  <a:schemeClr val="tx1">
                    <a:tint val="75000"/>
                  </a:schemeClr>
                </a:solidFill>
              </a:defRPr>
            </a:lvl7pPr>
            <a:lvl8pPr marL="3199391"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dirty="0" smtClean="0"/>
              <a:t>CLICK TO EDIT MASTER SUBTITLE STYLE</a:t>
            </a:r>
            <a:endParaRPr lang="en-GB" dirty="0"/>
          </a:p>
        </p:txBody>
      </p:sp>
      <p:sp>
        <p:nvSpPr>
          <p:cNvPr id="2" name="Title 1"/>
          <p:cNvSpPr>
            <a:spLocks noGrp="1"/>
          </p:cNvSpPr>
          <p:nvPr>
            <p:ph type="ctrTitle"/>
          </p:nvPr>
        </p:nvSpPr>
        <p:spPr bwMode="gray">
          <a:xfrm>
            <a:off x="323851" y="1247775"/>
            <a:ext cx="8098790" cy="344710"/>
          </a:xfrm>
          <a:prstGeom prst="rect">
            <a:avLst/>
          </a:prstGeom>
        </p:spPr>
        <p:txBody>
          <a:bodyPr wrap="square" lIns="0" tIns="0" rIns="0" bIns="0" anchor="t">
            <a:spAutoFit/>
          </a:bodyPr>
          <a:lstStyle>
            <a:lvl1pPr algn="l">
              <a:defRPr sz="2800">
                <a:solidFill>
                  <a:schemeClr val="bg1"/>
                </a:solidFill>
              </a:defRPr>
            </a:lvl1pPr>
          </a:lstStyle>
          <a:p>
            <a:r>
              <a:rPr lang="en-US" dirty="0" smtClean="0"/>
              <a:t>Click to edit Master title style</a:t>
            </a:r>
            <a:endParaRPr lang="en-GB" dirty="0"/>
          </a:p>
        </p:txBody>
      </p:sp>
      <p:grpSp>
        <p:nvGrpSpPr>
          <p:cNvPr id="4" name="Group 3"/>
          <p:cNvGrpSpPr/>
          <p:nvPr userDrawn="1"/>
        </p:nvGrpSpPr>
        <p:grpSpPr>
          <a:xfrm>
            <a:off x="513955" y="4330963"/>
            <a:ext cx="121444" cy="817300"/>
            <a:chOff x="513955" y="4330963"/>
            <a:chExt cx="121444" cy="817300"/>
          </a:xfrm>
        </p:grpSpPr>
        <p:sp>
          <p:nvSpPr>
            <p:cNvPr id="14" name="Freeform 12"/>
            <p:cNvSpPr>
              <a:spLocks noChangeAspect="1"/>
            </p:cNvSpPr>
            <p:nvPr userDrawn="1"/>
          </p:nvSpPr>
          <p:spPr bwMode="gray">
            <a:xfrm>
              <a:off x="513955" y="4330963"/>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15" name="Freeform 12"/>
            <p:cNvSpPr>
              <a:spLocks noChangeAspect="1"/>
            </p:cNvSpPr>
            <p:nvPr userDrawn="1"/>
          </p:nvSpPr>
          <p:spPr bwMode="gray">
            <a:xfrm>
              <a:off x="513955" y="4561944"/>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17" name="Freeform 12"/>
            <p:cNvSpPr>
              <a:spLocks noChangeAspect="1"/>
            </p:cNvSpPr>
            <p:nvPr userDrawn="1"/>
          </p:nvSpPr>
          <p:spPr bwMode="gray">
            <a:xfrm>
              <a:off x="513955" y="468630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grpSp>
      <p:grpSp>
        <p:nvGrpSpPr>
          <p:cNvPr id="7" name="Group 6"/>
          <p:cNvGrpSpPr/>
          <p:nvPr userDrawn="1"/>
        </p:nvGrpSpPr>
        <p:grpSpPr>
          <a:xfrm>
            <a:off x="514911" y="0"/>
            <a:ext cx="121444" cy="1052783"/>
            <a:chOff x="514911" y="0"/>
            <a:chExt cx="121444" cy="1052783"/>
          </a:xfrm>
        </p:grpSpPr>
        <p:sp>
          <p:nvSpPr>
            <p:cNvPr id="16" name="Freeform 12"/>
            <p:cNvSpPr>
              <a:spLocks noChangeAspect="1"/>
            </p:cNvSpPr>
            <p:nvPr userDrawn="1"/>
          </p:nvSpPr>
          <p:spPr bwMode="gray">
            <a:xfrm rot="10800000">
              <a:off x="514911" y="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18" name="Freeform 12"/>
            <p:cNvSpPr>
              <a:spLocks noChangeAspect="1"/>
            </p:cNvSpPr>
            <p:nvPr userDrawn="1"/>
          </p:nvSpPr>
          <p:spPr bwMode="gray">
            <a:xfrm rot="10800000">
              <a:off x="514911" y="346868"/>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21" name="Freeform 12"/>
            <p:cNvSpPr>
              <a:spLocks noChangeAspect="1"/>
            </p:cNvSpPr>
            <p:nvPr userDrawn="1"/>
          </p:nvSpPr>
          <p:spPr bwMode="gray">
            <a:xfrm rot="10800000">
              <a:off x="514911" y="59082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grpSp>
      <p:pic>
        <p:nvPicPr>
          <p:cNvPr id="19" name="Picture 2" descr="G:\Office97\_GRAPHICS\hb@BDO\Library\09_Logos\BDO logo 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82153" y="4677442"/>
            <a:ext cx="738000" cy="283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01246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_Gold ">
    <p:bg>
      <p:bgPr>
        <a:solidFill>
          <a:schemeClr val="accent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23850" y="1582292"/>
            <a:ext cx="8100000" cy="276999"/>
          </a:xfrm>
          <a:prstGeom prst="rect">
            <a:avLst/>
          </a:prstGeom>
        </p:spPr>
        <p:txBody>
          <a:bodyPr wrap="square" lIns="0" tIns="0" rIns="0" bIns="0" anchor="t">
            <a:spAutoFit/>
          </a:bodyPr>
          <a:lstStyle>
            <a:lvl1pPr marL="0" indent="0" algn="l">
              <a:buNone/>
              <a:defRPr sz="1800" b="0">
                <a:solidFill>
                  <a:schemeClr val="bg1"/>
                </a:solidFill>
                <a:latin typeface="+mn-lt"/>
              </a:defRPr>
            </a:lvl1pPr>
            <a:lvl2pPr marL="457055" indent="0" algn="ctr">
              <a:buNone/>
              <a:defRPr>
                <a:solidFill>
                  <a:schemeClr val="tx1">
                    <a:tint val="75000"/>
                  </a:schemeClr>
                </a:solidFill>
              </a:defRPr>
            </a:lvl2pPr>
            <a:lvl3pPr marL="914112" indent="0" algn="ctr">
              <a:buNone/>
              <a:defRPr>
                <a:solidFill>
                  <a:schemeClr val="tx1">
                    <a:tint val="75000"/>
                  </a:schemeClr>
                </a:solidFill>
              </a:defRPr>
            </a:lvl3pPr>
            <a:lvl4pPr marL="1371168"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5" indent="0" algn="ctr">
              <a:buNone/>
              <a:defRPr>
                <a:solidFill>
                  <a:schemeClr val="tx1">
                    <a:tint val="75000"/>
                  </a:schemeClr>
                </a:solidFill>
              </a:defRPr>
            </a:lvl7pPr>
            <a:lvl8pPr marL="3199391"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dirty="0" smtClean="0"/>
              <a:t>CLICK TO EDIT MASTER SUBTITLE STYLE</a:t>
            </a:r>
            <a:endParaRPr lang="en-GB" dirty="0"/>
          </a:p>
        </p:txBody>
      </p:sp>
      <p:sp>
        <p:nvSpPr>
          <p:cNvPr id="2" name="Title 1"/>
          <p:cNvSpPr>
            <a:spLocks noGrp="1"/>
          </p:cNvSpPr>
          <p:nvPr>
            <p:ph type="ctrTitle"/>
          </p:nvPr>
        </p:nvSpPr>
        <p:spPr bwMode="gray">
          <a:xfrm>
            <a:off x="323851" y="1247775"/>
            <a:ext cx="8098790" cy="344710"/>
          </a:xfrm>
          <a:prstGeom prst="rect">
            <a:avLst/>
          </a:prstGeom>
        </p:spPr>
        <p:txBody>
          <a:bodyPr wrap="square" lIns="0" tIns="0" rIns="0" bIns="0" anchor="t">
            <a:spAutoFit/>
          </a:bodyPr>
          <a:lstStyle>
            <a:lvl1pPr algn="l">
              <a:defRPr sz="2800">
                <a:solidFill>
                  <a:schemeClr val="bg1"/>
                </a:solidFill>
              </a:defRPr>
            </a:lvl1pPr>
          </a:lstStyle>
          <a:p>
            <a:r>
              <a:rPr lang="en-US" dirty="0" smtClean="0"/>
              <a:t>Click to edit Master title style</a:t>
            </a:r>
            <a:endParaRPr lang="en-GB" dirty="0"/>
          </a:p>
        </p:txBody>
      </p:sp>
      <p:grpSp>
        <p:nvGrpSpPr>
          <p:cNvPr id="4" name="Group 3"/>
          <p:cNvGrpSpPr/>
          <p:nvPr userDrawn="1"/>
        </p:nvGrpSpPr>
        <p:grpSpPr>
          <a:xfrm>
            <a:off x="513955" y="4330963"/>
            <a:ext cx="121444" cy="817300"/>
            <a:chOff x="513955" y="4330963"/>
            <a:chExt cx="121444" cy="817300"/>
          </a:xfrm>
        </p:grpSpPr>
        <p:sp>
          <p:nvSpPr>
            <p:cNvPr id="14" name="Freeform 12"/>
            <p:cNvSpPr>
              <a:spLocks noChangeAspect="1"/>
            </p:cNvSpPr>
            <p:nvPr userDrawn="1"/>
          </p:nvSpPr>
          <p:spPr bwMode="gray">
            <a:xfrm>
              <a:off x="513955" y="4330963"/>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15" name="Freeform 12"/>
            <p:cNvSpPr>
              <a:spLocks noChangeAspect="1"/>
            </p:cNvSpPr>
            <p:nvPr userDrawn="1"/>
          </p:nvSpPr>
          <p:spPr bwMode="gray">
            <a:xfrm>
              <a:off x="513955" y="4561944"/>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17" name="Freeform 12"/>
            <p:cNvSpPr>
              <a:spLocks noChangeAspect="1"/>
            </p:cNvSpPr>
            <p:nvPr userDrawn="1"/>
          </p:nvSpPr>
          <p:spPr bwMode="gray">
            <a:xfrm>
              <a:off x="513955" y="468630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grpSp>
      <p:grpSp>
        <p:nvGrpSpPr>
          <p:cNvPr id="7" name="Group 6"/>
          <p:cNvGrpSpPr/>
          <p:nvPr userDrawn="1"/>
        </p:nvGrpSpPr>
        <p:grpSpPr>
          <a:xfrm>
            <a:off x="514911" y="0"/>
            <a:ext cx="121444" cy="1052783"/>
            <a:chOff x="514911" y="0"/>
            <a:chExt cx="121444" cy="1052783"/>
          </a:xfrm>
        </p:grpSpPr>
        <p:sp>
          <p:nvSpPr>
            <p:cNvPr id="16" name="Freeform 12"/>
            <p:cNvSpPr>
              <a:spLocks noChangeAspect="1"/>
            </p:cNvSpPr>
            <p:nvPr userDrawn="1"/>
          </p:nvSpPr>
          <p:spPr bwMode="gray">
            <a:xfrm rot="10800000">
              <a:off x="514911" y="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18" name="Freeform 12"/>
            <p:cNvSpPr>
              <a:spLocks noChangeAspect="1"/>
            </p:cNvSpPr>
            <p:nvPr userDrawn="1"/>
          </p:nvSpPr>
          <p:spPr bwMode="gray">
            <a:xfrm rot="10800000">
              <a:off x="514911" y="346868"/>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21" name="Freeform 12"/>
            <p:cNvSpPr>
              <a:spLocks noChangeAspect="1"/>
            </p:cNvSpPr>
            <p:nvPr userDrawn="1"/>
          </p:nvSpPr>
          <p:spPr bwMode="gray">
            <a:xfrm rot="10800000">
              <a:off x="514911" y="59082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grpSp>
      <p:pic>
        <p:nvPicPr>
          <p:cNvPr id="19" name="Picture 2" descr="G:\Office97\_GRAPHICS\hb@BDO\Library\09_Logos\BDO logo 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82153" y="4677442"/>
            <a:ext cx="738000" cy="283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51360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VIDER_Burgundy">
    <p:bg>
      <p:bgPr>
        <a:solidFill>
          <a:schemeClr val="accent3"/>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23850" y="1582292"/>
            <a:ext cx="8100000" cy="276999"/>
          </a:xfrm>
          <a:prstGeom prst="rect">
            <a:avLst/>
          </a:prstGeom>
        </p:spPr>
        <p:txBody>
          <a:bodyPr wrap="square" lIns="0" tIns="0" rIns="0" bIns="0" anchor="t">
            <a:spAutoFit/>
          </a:bodyPr>
          <a:lstStyle>
            <a:lvl1pPr marL="0" indent="0" algn="l">
              <a:buNone/>
              <a:defRPr sz="1800" b="0">
                <a:solidFill>
                  <a:schemeClr val="bg1"/>
                </a:solidFill>
                <a:latin typeface="+mn-lt"/>
              </a:defRPr>
            </a:lvl1pPr>
            <a:lvl2pPr marL="457055" indent="0" algn="ctr">
              <a:buNone/>
              <a:defRPr>
                <a:solidFill>
                  <a:schemeClr val="tx1">
                    <a:tint val="75000"/>
                  </a:schemeClr>
                </a:solidFill>
              </a:defRPr>
            </a:lvl2pPr>
            <a:lvl3pPr marL="914112" indent="0" algn="ctr">
              <a:buNone/>
              <a:defRPr>
                <a:solidFill>
                  <a:schemeClr val="tx1">
                    <a:tint val="75000"/>
                  </a:schemeClr>
                </a:solidFill>
              </a:defRPr>
            </a:lvl3pPr>
            <a:lvl4pPr marL="1371168"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5" indent="0" algn="ctr">
              <a:buNone/>
              <a:defRPr>
                <a:solidFill>
                  <a:schemeClr val="tx1">
                    <a:tint val="75000"/>
                  </a:schemeClr>
                </a:solidFill>
              </a:defRPr>
            </a:lvl7pPr>
            <a:lvl8pPr marL="3199391"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dirty="0" smtClean="0"/>
              <a:t>CLICK TO EDIT MASTER SUBTITLE STYLE</a:t>
            </a:r>
            <a:endParaRPr lang="en-GB" dirty="0"/>
          </a:p>
        </p:txBody>
      </p:sp>
      <p:sp>
        <p:nvSpPr>
          <p:cNvPr id="2" name="Title 1"/>
          <p:cNvSpPr>
            <a:spLocks noGrp="1"/>
          </p:cNvSpPr>
          <p:nvPr>
            <p:ph type="ctrTitle"/>
          </p:nvPr>
        </p:nvSpPr>
        <p:spPr bwMode="gray">
          <a:xfrm>
            <a:off x="323851" y="1247775"/>
            <a:ext cx="8098790" cy="344710"/>
          </a:xfrm>
          <a:prstGeom prst="rect">
            <a:avLst/>
          </a:prstGeom>
        </p:spPr>
        <p:txBody>
          <a:bodyPr wrap="square" lIns="0" tIns="0" rIns="0" bIns="0" anchor="t">
            <a:spAutoFit/>
          </a:bodyPr>
          <a:lstStyle>
            <a:lvl1pPr algn="l">
              <a:defRPr sz="2800">
                <a:solidFill>
                  <a:schemeClr val="bg1"/>
                </a:solidFill>
              </a:defRPr>
            </a:lvl1pPr>
          </a:lstStyle>
          <a:p>
            <a:r>
              <a:rPr lang="en-US" dirty="0" smtClean="0"/>
              <a:t>Click to edit Master title style</a:t>
            </a:r>
            <a:endParaRPr lang="en-GB" dirty="0"/>
          </a:p>
        </p:txBody>
      </p:sp>
      <p:sp>
        <p:nvSpPr>
          <p:cNvPr id="14" name="Freeform 12"/>
          <p:cNvSpPr>
            <a:spLocks noChangeAspect="1"/>
          </p:cNvSpPr>
          <p:nvPr userDrawn="1"/>
        </p:nvSpPr>
        <p:spPr bwMode="gray">
          <a:xfrm>
            <a:off x="513955" y="4330963"/>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15" name="Freeform 12"/>
          <p:cNvSpPr>
            <a:spLocks noChangeAspect="1"/>
          </p:cNvSpPr>
          <p:nvPr userDrawn="1"/>
        </p:nvSpPr>
        <p:spPr bwMode="gray">
          <a:xfrm>
            <a:off x="513955" y="4561944"/>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17" name="Freeform 12"/>
          <p:cNvSpPr>
            <a:spLocks noChangeAspect="1"/>
          </p:cNvSpPr>
          <p:nvPr userDrawn="1"/>
        </p:nvSpPr>
        <p:spPr bwMode="gray">
          <a:xfrm>
            <a:off x="513955" y="468630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grpSp>
        <p:nvGrpSpPr>
          <p:cNvPr id="7" name="Group 6"/>
          <p:cNvGrpSpPr/>
          <p:nvPr userDrawn="1"/>
        </p:nvGrpSpPr>
        <p:grpSpPr>
          <a:xfrm>
            <a:off x="514911" y="0"/>
            <a:ext cx="121444" cy="1052783"/>
            <a:chOff x="514911" y="0"/>
            <a:chExt cx="121444" cy="1052783"/>
          </a:xfrm>
        </p:grpSpPr>
        <p:sp>
          <p:nvSpPr>
            <p:cNvPr id="16" name="Freeform 12"/>
            <p:cNvSpPr>
              <a:spLocks noChangeAspect="1"/>
            </p:cNvSpPr>
            <p:nvPr userDrawn="1"/>
          </p:nvSpPr>
          <p:spPr bwMode="gray">
            <a:xfrm rot="10800000">
              <a:off x="514911" y="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18" name="Freeform 12"/>
            <p:cNvSpPr>
              <a:spLocks noChangeAspect="1"/>
            </p:cNvSpPr>
            <p:nvPr userDrawn="1"/>
          </p:nvSpPr>
          <p:spPr bwMode="gray">
            <a:xfrm rot="10800000">
              <a:off x="514911" y="346868"/>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21" name="Freeform 12"/>
            <p:cNvSpPr>
              <a:spLocks noChangeAspect="1"/>
            </p:cNvSpPr>
            <p:nvPr userDrawn="1"/>
          </p:nvSpPr>
          <p:spPr bwMode="gray">
            <a:xfrm rot="10800000">
              <a:off x="514911" y="59082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grpSp>
      <p:pic>
        <p:nvPicPr>
          <p:cNvPr id="19" name="Picture 2" descr="G:\Office97\_GRAPHICS\hb@BDO\Library\09_Logos\BDO logo 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82153" y="4677442"/>
            <a:ext cx="738000" cy="283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26550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IVIDER_Slate">
    <p:bg>
      <p:bgPr>
        <a:solidFill>
          <a:schemeClr val="accent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23850" y="1582292"/>
            <a:ext cx="8100000" cy="276999"/>
          </a:xfrm>
          <a:prstGeom prst="rect">
            <a:avLst/>
          </a:prstGeom>
        </p:spPr>
        <p:txBody>
          <a:bodyPr wrap="square" lIns="0" tIns="0" rIns="0" bIns="0" anchor="t">
            <a:spAutoFit/>
          </a:bodyPr>
          <a:lstStyle>
            <a:lvl1pPr marL="0" indent="0" algn="l">
              <a:buNone/>
              <a:defRPr sz="1800" b="0">
                <a:solidFill>
                  <a:schemeClr val="bg1"/>
                </a:solidFill>
                <a:latin typeface="+mn-lt"/>
              </a:defRPr>
            </a:lvl1pPr>
            <a:lvl2pPr marL="457055" indent="0" algn="ctr">
              <a:buNone/>
              <a:defRPr>
                <a:solidFill>
                  <a:schemeClr val="tx1">
                    <a:tint val="75000"/>
                  </a:schemeClr>
                </a:solidFill>
              </a:defRPr>
            </a:lvl2pPr>
            <a:lvl3pPr marL="914112" indent="0" algn="ctr">
              <a:buNone/>
              <a:defRPr>
                <a:solidFill>
                  <a:schemeClr val="tx1">
                    <a:tint val="75000"/>
                  </a:schemeClr>
                </a:solidFill>
              </a:defRPr>
            </a:lvl3pPr>
            <a:lvl4pPr marL="1371168"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5" indent="0" algn="ctr">
              <a:buNone/>
              <a:defRPr>
                <a:solidFill>
                  <a:schemeClr val="tx1">
                    <a:tint val="75000"/>
                  </a:schemeClr>
                </a:solidFill>
              </a:defRPr>
            </a:lvl7pPr>
            <a:lvl8pPr marL="3199391"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dirty="0" smtClean="0"/>
              <a:t>CLICK TO EDIT MASTER SUBTITLE STYLE</a:t>
            </a:r>
            <a:endParaRPr lang="en-GB" dirty="0"/>
          </a:p>
        </p:txBody>
      </p:sp>
      <p:sp>
        <p:nvSpPr>
          <p:cNvPr id="2" name="Title 1"/>
          <p:cNvSpPr>
            <a:spLocks noGrp="1"/>
          </p:cNvSpPr>
          <p:nvPr>
            <p:ph type="ctrTitle"/>
          </p:nvPr>
        </p:nvSpPr>
        <p:spPr bwMode="gray">
          <a:xfrm>
            <a:off x="323851" y="1247775"/>
            <a:ext cx="8098790" cy="344710"/>
          </a:xfrm>
          <a:prstGeom prst="rect">
            <a:avLst/>
          </a:prstGeom>
        </p:spPr>
        <p:txBody>
          <a:bodyPr wrap="square" lIns="0" tIns="0" rIns="0" bIns="0" anchor="t">
            <a:spAutoFit/>
          </a:bodyPr>
          <a:lstStyle>
            <a:lvl1pPr algn="l">
              <a:defRPr sz="2800">
                <a:solidFill>
                  <a:schemeClr val="bg1"/>
                </a:solidFill>
              </a:defRPr>
            </a:lvl1pPr>
          </a:lstStyle>
          <a:p>
            <a:r>
              <a:rPr lang="en-US" dirty="0" smtClean="0"/>
              <a:t>Click to edit Master title style</a:t>
            </a:r>
            <a:endParaRPr lang="en-GB" dirty="0"/>
          </a:p>
        </p:txBody>
      </p:sp>
      <p:sp>
        <p:nvSpPr>
          <p:cNvPr id="14" name="Freeform 12"/>
          <p:cNvSpPr>
            <a:spLocks noChangeAspect="1"/>
          </p:cNvSpPr>
          <p:nvPr userDrawn="1"/>
        </p:nvSpPr>
        <p:spPr bwMode="gray">
          <a:xfrm>
            <a:off x="513955" y="4330963"/>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15" name="Freeform 12"/>
          <p:cNvSpPr>
            <a:spLocks noChangeAspect="1"/>
          </p:cNvSpPr>
          <p:nvPr userDrawn="1"/>
        </p:nvSpPr>
        <p:spPr bwMode="gray">
          <a:xfrm>
            <a:off x="513955" y="4561944"/>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17" name="Freeform 12"/>
          <p:cNvSpPr>
            <a:spLocks noChangeAspect="1"/>
          </p:cNvSpPr>
          <p:nvPr userDrawn="1"/>
        </p:nvSpPr>
        <p:spPr bwMode="gray">
          <a:xfrm>
            <a:off x="513955" y="468630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grpSp>
        <p:nvGrpSpPr>
          <p:cNvPr id="7" name="Group 6"/>
          <p:cNvGrpSpPr/>
          <p:nvPr userDrawn="1"/>
        </p:nvGrpSpPr>
        <p:grpSpPr>
          <a:xfrm>
            <a:off x="514911" y="0"/>
            <a:ext cx="121444" cy="1052783"/>
            <a:chOff x="514911" y="0"/>
            <a:chExt cx="121444" cy="1052783"/>
          </a:xfrm>
        </p:grpSpPr>
        <p:sp>
          <p:nvSpPr>
            <p:cNvPr id="16" name="Freeform 12"/>
            <p:cNvSpPr>
              <a:spLocks noChangeAspect="1"/>
            </p:cNvSpPr>
            <p:nvPr userDrawn="1"/>
          </p:nvSpPr>
          <p:spPr bwMode="gray">
            <a:xfrm rot="10800000">
              <a:off x="514911" y="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18" name="Freeform 12"/>
            <p:cNvSpPr>
              <a:spLocks noChangeAspect="1"/>
            </p:cNvSpPr>
            <p:nvPr userDrawn="1"/>
          </p:nvSpPr>
          <p:spPr bwMode="gray">
            <a:xfrm rot="10800000">
              <a:off x="514911" y="346868"/>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21" name="Freeform 12"/>
            <p:cNvSpPr>
              <a:spLocks noChangeAspect="1"/>
            </p:cNvSpPr>
            <p:nvPr userDrawn="1"/>
          </p:nvSpPr>
          <p:spPr bwMode="gray">
            <a:xfrm rot="10800000">
              <a:off x="514911" y="59082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grpSp>
      <p:pic>
        <p:nvPicPr>
          <p:cNvPr id="19" name="Picture 2" descr="G:\Office97\_GRAPHICS\hb@BDO\Library\09_Logos\BDO logo 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82153" y="4677442"/>
            <a:ext cx="738000" cy="283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86899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IVIDER_Plain">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23850" y="1582292"/>
            <a:ext cx="8100000" cy="276999"/>
          </a:xfrm>
          <a:prstGeom prst="rect">
            <a:avLst/>
          </a:prstGeom>
        </p:spPr>
        <p:txBody>
          <a:bodyPr wrap="square" lIns="0" tIns="0" rIns="0" bIns="0" anchor="t">
            <a:spAutoFit/>
          </a:bodyPr>
          <a:lstStyle>
            <a:lvl1pPr marL="0" indent="0" algn="l">
              <a:buNone/>
              <a:defRPr sz="1800" b="0">
                <a:solidFill>
                  <a:schemeClr val="tx2"/>
                </a:solidFill>
                <a:latin typeface="+mn-lt"/>
              </a:defRPr>
            </a:lvl1pPr>
            <a:lvl2pPr marL="457055" indent="0" algn="ctr">
              <a:buNone/>
              <a:defRPr>
                <a:solidFill>
                  <a:schemeClr val="tx1">
                    <a:tint val="75000"/>
                  </a:schemeClr>
                </a:solidFill>
              </a:defRPr>
            </a:lvl2pPr>
            <a:lvl3pPr marL="914112" indent="0" algn="ctr">
              <a:buNone/>
              <a:defRPr>
                <a:solidFill>
                  <a:schemeClr val="tx1">
                    <a:tint val="75000"/>
                  </a:schemeClr>
                </a:solidFill>
              </a:defRPr>
            </a:lvl3pPr>
            <a:lvl4pPr marL="1371168"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5" indent="0" algn="ctr">
              <a:buNone/>
              <a:defRPr>
                <a:solidFill>
                  <a:schemeClr val="tx1">
                    <a:tint val="75000"/>
                  </a:schemeClr>
                </a:solidFill>
              </a:defRPr>
            </a:lvl7pPr>
            <a:lvl8pPr marL="3199391"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dirty="0" smtClean="0"/>
              <a:t>CLICK TO EDIT MASTER SUBTITLE STYLE</a:t>
            </a:r>
            <a:endParaRPr lang="en-GB" dirty="0"/>
          </a:p>
        </p:txBody>
      </p:sp>
      <p:sp>
        <p:nvSpPr>
          <p:cNvPr id="2" name="Title 1"/>
          <p:cNvSpPr>
            <a:spLocks noGrp="1"/>
          </p:cNvSpPr>
          <p:nvPr>
            <p:ph type="ctrTitle"/>
          </p:nvPr>
        </p:nvSpPr>
        <p:spPr bwMode="gray">
          <a:xfrm>
            <a:off x="323851" y="1247775"/>
            <a:ext cx="8098790" cy="344710"/>
          </a:xfrm>
          <a:prstGeom prst="rect">
            <a:avLst/>
          </a:prstGeom>
        </p:spPr>
        <p:txBody>
          <a:bodyPr wrap="square" lIns="0" tIns="0" rIns="0" bIns="0" anchor="t">
            <a:spAutoFit/>
          </a:bodyPr>
          <a:lstStyle>
            <a:lvl1pPr algn="l">
              <a:defRPr sz="2800">
                <a:solidFill>
                  <a:schemeClr val="tx2"/>
                </a:solidFill>
              </a:defRPr>
            </a:lvl1pPr>
          </a:lstStyle>
          <a:p>
            <a:r>
              <a:rPr lang="en-US" dirty="0" smtClean="0"/>
              <a:t>Click to edit Master title style</a:t>
            </a:r>
            <a:endParaRPr lang="en-GB" dirty="0"/>
          </a:p>
        </p:txBody>
      </p:sp>
      <p:sp>
        <p:nvSpPr>
          <p:cNvPr id="14" name="Freeform 12"/>
          <p:cNvSpPr>
            <a:spLocks noChangeAspect="1"/>
          </p:cNvSpPr>
          <p:nvPr userDrawn="1"/>
        </p:nvSpPr>
        <p:spPr bwMode="gray">
          <a:xfrm>
            <a:off x="513955" y="4330963"/>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solidFill>
                <a:schemeClr val="tx1"/>
              </a:solidFill>
            </a:endParaRPr>
          </a:p>
        </p:txBody>
      </p:sp>
      <p:sp>
        <p:nvSpPr>
          <p:cNvPr id="15" name="Freeform 12"/>
          <p:cNvSpPr>
            <a:spLocks noChangeAspect="1"/>
          </p:cNvSpPr>
          <p:nvPr userDrawn="1"/>
        </p:nvSpPr>
        <p:spPr bwMode="gray">
          <a:xfrm>
            <a:off x="513955" y="4561944"/>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solidFill>
                <a:schemeClr val="bg1"/>
              </a:solidFill>
            </a:endParaRPr>
          </a:p>
        </p:txBody>
      </p:sp>
      <p:sp>
        <p:nvSpPr>
          <p:cNvPr id="17" name="Freeform 12"/>
          <p:cNvSpPr>
            <a:spLocks noChangeAspect="1"/>
          </p:cNvSpPr>
          <p:nvPr userDrawn="1"/>
        </p:nvSpPr>
        <p:spPr bwMode="gray">
          <a:xfrm>
            <a:off x="513955" y="468630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solidFill>
                <a:schemeClr val="bg1"/>
              </a:solidFill>
            </a:endParaRPr>
          </a:p>
        </p:txBody>
      </p:sp>
      <p:grpSp>
        <p:nvGrpSpPr>
          <p:cNvPr id="7" name="Group 6"/>
          <p:cNvGrpSpPr/>
          <p:nvPr userDrawn="1"/>
        </p:nvGrpSpPr>
        <p:grpSpPr>
          <a:xfrm>
            <a:off x="514911" y="0"/>
            <a:ext cx="121444" cy="1052783"/>
            <a:chOff x="514911" y="0"/>
            <a:chExt cx="121444" cy="1052783"/>
          </a:xfrm>
        </p:grpSpPr>
        <p:sp>
          <p:nvSpPr>
            <p:cNvPr id="16" name="Freeform 12"/>
            <p:cNvSpPr>
              <a:spLocks noChangeAspect="1"/>
            </p:cNvSpPr>
            <p:nvPr userDrawn="1"/>
          </p:nvSpPr>
          <p:spPr bwMode="gray">
            <a:xfrm rot="10800000">
              <a:off x="514911" y="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18" name="Freeform 12"/>
            <p:cNvSpPr>
              <a:spLocks noChangeAspect="1"/>
            </p:cNvSpPr>
            <p:nvPr userDrawn="1"/>
          </p:nvSpPr>
          <p:spPr bwMode="gray">
            <a:xfrm rot="10800000">
              <a:off x="514911" y="346868"/>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21" name="Freeform 12"/>
            <p:cNvSpPr>
              <a:spLocks noChangeAspect="1"/>
            </p:cNvSpPr>
            <p:nvPr userDrawn="1"/>
          </p:nvSpPr>
          <p:spPr bwMode="gray">
            <a:xfrm rot="10800000">
              <a:off x="514911" y="59082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grpSp>
      <p:pic>
        <p:nvPicPr>
          <p:cNvPr id="20" name="Picture 9" descr="BDO_Logo_RGB 100%"/>
          <p:cNvPicPr>
            <a:picLocks noChangeAspect="1" noChangeArrowheads="1"/>
          </p:cNvPicPr>
          <p:nvPr userDrawn="1"/>
        </p:nvPicPr>
        <p:blipFill>
          <a:blip r:embed="rId2" cstate="print"/>
          <a:srcRect/>
          <a:stretch>
            <a:fillRect/>
          </a:stretch>
        </p:blipFill>
        <p:spPr bwMode="auto">
          <a:xfrm>
            <a:off x="8083552" y="4677814"/>
            <a:ext cx="736601" cy="283124"/>
          </a:xfrm>
          <a:prstGeom prst="rect">
            <a:avLst/>
          </a:prstGeom>
          <a:noFill/>
          <a:ln w="9525">
            <a:noFill/>
            <a:miter lim="800000"/>
            <a:headEnd/>
            <a:tailEnd/>
          </a:ln>
        </p:spPr>
      </p:pic>
    </p:spTree>
    <p:extLst>
      <p:ext uri="{BB962C8B-B14F-4D97-AF65-F5344CB8AC3E}">
        <p14:creationId xmlns:p14="http://schemas.microsoft.com/office/powerpoint/2010/main" val="38217631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IVIDER_Charcoal">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22641" y="1582292"/>
            <a:ext cx="8100000" cy="276999"/>
          </a:xfrm>
          <a:prstGeom prst="rect">
            <a:avLst/>
          </a:prstGeom>
        </p:spPr>
        <p:txBody>
          <a:bodyPr wrap="square" lIns="0" tIns="0" rIns="0" bIns="0" anchor="t">
            <a:spAutoFit/>
          </a:bodyPr>
          <a:lstStyle>
            <a:lvl1pPr marL="0" indent="0" algn="l">
              <a:buNone/>
              <a:defRPr sz="1800" b="0">
                <a:solidFill>
                  <a:schemeClr val="bg1"/>
                </a:solidFill>
                <a:latin typeface="+mn-lt"/>
              </a:defRPr>
            </a:lvl1pPr>
            <a:lvl2pPr marL="457055" indent="0" algn="ctr">
              <a:buNone/>
              <a:defRPr>
                <a:solidFill>
                  <a:schemeClr val="tx1">
                    <a:tint val="75000"/>
                  </a:schemeClr>
                </a:solidFill>
              </a:defRPr>
            </a:lvl2pPr>
            <a:lvl3pPr marL="914112" indent="0" algn="ctr">
              <a:buNone/>
              <a:defRPr>
                <a:solidFill>
                  <a:schemeClr val="tx1">
                    <a:tint val="75000"/>
                  </a:schemeClr>
                </a:solidFill>
              </a:defRPr>
            </a:lvl3pPr>
            <a:lvl4pPr marL="1371168"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5" indent="0" algn="ctr">
              <a:buNone/>
              <a:defRPr>
                <a:solidFill>
                  <a:schemeClr val="tx1">
                    <a:tint val="75000"/>
                  </a:schemeClr>
                </a:solidFill>
              </a:defRPr>
            </a:lvl7pPr>
            <a:lvl8pPr marL="3199391"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dirty="0" smtClean="0"/>
              <a:t>CLICK TO EDIT MASTER SUBTITLE STYLE</a:t>
            </a:r>
            <a:endParaRPr lang="en-GB" dirty="0"/>
          </a:p>
        </p:txBody>
      </p:sp>
      <p:sp>
        <p:nvSpPr>
          <p:cNvPr id="2" name="Title 1"/>
          <p:cNvSpPr>
            <a:spLocks noGrp="1"/>
          </p:cNvSpPr>
          <p:nvPr>
            <p:ph type="ctrTitle"/>
          </p:nvPr>
        </p:nvSpPr>
        <p:spPr bwMode="gray">
          <a:xfrm>
            <a:off x="323851" y="1247775"/>
            <a:ext cx="8098790" cy="344710"/>
          </a:xfrm>
          <a:prstGeom prst="rect">
            <a:avLst/>
          </a:prstGeom>
        </p:spPr>
        <p:txBody>
          <a:bodyPr wrap="square" lIns="0" tIns="0" rIns="0" bIns="0" anchor="t">
            <a:spAutoFit/>
          </a:bodyPr>
          <a:lstStyle>
            <a:lvl1pPr algn="l">
              <a:defRPr sz="2800">
                <a:solidFill>
                  <a:schemeClr val="bg1"/>
                </a:solidFill>
              </a:defRPr>
            </a:lvl1pPr>
          </a:lstStyle>
          <a:p>
            <a:r>
              <a:rPr lang="en-US" dirty="0" smtClean="0"/>
              <a:t>Click to edit Master title style</a:t>
            </a:r>
            <a:endParaRPr lang="en-GB" dirty="0"/>
          </a:p>
        </p:txBody>
      </p:sp>
      <p:grpSp>
        <p:nvGrpSpPr>
          <p:cNvPr id="4" name="Group 3"/>
          <p:cNvGrpSpPr/>
          <p:nvPr userDrawn="1"/>
        </p:nvGrpSpPr>
        <p:grpSpPr>
          <a:xfrm>
            <a:off x="513955" y="4330963"/>
            <a:ext cx="121444" cy="817300"/>
            <a:chOff x="513955" y="4330963"/>
            <a:chExt cx="121444" cy="817300"/>
          </a:xfrm>
          <a:solidFill>
            <a:schemeClr val="bg1"/>
          </a:solidFill>
        </p:grpSpPr>
        <p:sp>
          <p:nvSpPr>
            <p:cNvPr id="14" name="Freeform 12"/>
            <p:cNvSpPr>
              <a:spLocks noChangeAspect="1"/>
            </p:cNvSpPr>
            <p:nvPr userDrawn="1"/>
          </p:nvSpPr>
          <p:spPr bwMode="gray">
            <a:xfrm>
              <a:off x="513955" y="4330963"/>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solidFill>
                  <a:schemeClr val="bg1"/>
                </a:solidFill>
              </a:endParaRPr>
            </a:p>
          </p:txBody>
        </p:sp>
        <p:sp>
          <p:nvSpPr>
            <p:cNvPr id="15" name="Freeform 12"/>
            <p:cNvSpPr>
              <a:spLocks noChangeAspect="1"/>
            </p:cNvSpPr>
            <p:nvPr userDrawn="1"/>
          </p:nvSpPr>
          <p:spPr bwMode="gray">
            <a:xfrm>
              <a:off x="513955" y="4561944"/>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solidFill>
                  <a:schemeClr val="bg1"/>
                </a:solidFill>
              </a:endParaRPr>
            </a:p>
          </p:txBody>
        </p:sp>
        <p:sp>
          <p:nvSpPr>
            <p:cNvPr id="17" name="Freeform 12"/>
            <p:cNvSpPr>
              <a:spLocks noChangeAspect="1"/>
            </p:cNvSpPr>
            <p:nvPr userDrawn="1"/>
          </p:nvSpPr>
          <p:spPr bwMode="gray">
            <a:xfrm>
              <a:off x="513955" y="468630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solidFill>
                  <a:schemeClr val="bg1"/>
                </a:solidFill>
              </a:endParaRPr>
            </a:p>
          </p:txBody>
        </p:sp>
      </p:grpSp>
      <p:grpSp>
        <p:nvGrpSpPr>
          <p:cNvPr id="7" name="Group 6"/>
          <p:cNvGrpSpPr/>
          <p:nvPr userDrawn="1"/>
        </p:nvGrpSpPr>
        <p:grpSpPr>
          <a:xfrm>
            <a:off x="514911" y="0"/>
            <a:ext cx="121444" cy="1052783"/>
            <a:chOff x="514911" y="0"/>
            <a:chExt cx="121444" cy="1052783"/>
          </a:xfrm>
          <a:solidFill>
            <a:schemeClr val="bg1"/>
          </a:solidFill>
        </p:grpSpPr>
        <p:sp>
          <p:nvSpPr>
            <p:cNvPr id="16" name="Freeform 12"/>
            <p:cNvSpPr>
              <a:spLocks noChangeAspect="1"/>
            </p:cNvSpPr>
            <p:nvPr userDrawn="1"/>
          </p:nvSpPr>
          <p:spPr bwMode="gray">
            <a:xfrm rot="10800000">
              <a:off x="514911" y="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p>
          </p:txBody>
        </p:sp>
        <p:sp>
          <p:nvSpPr>
            <p:cNvPr id="18" name="Freeform 12"/>
            <p:cNvSpPr>
              <a:spLocks noChangeAspect="1"/>
            </p:cNvSpPr>
            <p:nvPr userDrawn="1"/>
          </p:nvSpPr>
          <p:spPr bwMode="gray">
            <a:xfrm rot="10800000">
              <a:off x="514911" y="346868"/>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p>
          </p:txBody>
        </p:sp>
        <p:sp>
          <p:nvSpPr>
            <p:cNvPr id="21" name="Freeform 12"/>
            <p:cNvSpPr>
              <a:spLocks noChangeAspect="1"/>
            </p:cNvSpPr>
            <p:nvPr userDrawn="1"/>
          </p:nvSpPr>
          <p:spPr bwMode="gray">
            <a:xfrm rot="10800000">
              <a:off x="514911" y="59082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p>
          </p:txBody>
        </p:sp>
      </p:grpSp>
      <p:pic>
        <p:nvPicPr>
          <p:cNvPr id="19" name="Picture 2" descr="G:\Office97\_GRAPHICS\hb@BDO\Library\09_Logos\BDO logo 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82153" y="4677442"/>
            <a:ext cx="738000" cy="283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37082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_Ocean">
    <p:bg>
      <p:bgPr>
        <a:solidFill>
          <a:schemeClr val="accent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23850" y="1582292"/>
            <a:ext cx="8100000" cy="276999"/>
          </a:xfrm>
          <a:prstGeom prst="rect">
            <a:avLst/>
          </a:prstGeom>
        </p:spPr>
        <p:txBody>
          <a:bodyPr wrap="square" lIns="0" tIns="0" rIns="0" bIns="0" anchor="t">
            <a:spAutoFit/>
          </a:bodyPr>
          <a:lstStyle>
            <a:lvl1pPr marL="0" indent="0" algn="l">
              <a:buNone/>
              <a:defRPr sz="1800" b="0">
                <a:solidFill>
                  <a:schemeClr val="bg1"/>
                </a:solidFill>
                <a:latin typeface="+mn-lt"/>
              </a:defRPr>
            </a:lvl1pPr>
            <a:lvl2pPr marL="457055" indent="0" algn="ctr">
              <a:buNone/>
              <a:defRPr>
                <a:solidFill>
                  <a:schemeClr val="tx1">
                    <a:tint val="75000"/>
                  </a:schemeClr>
                </a:solidFill>
              </a:defRPr>
            </a:lvl2pPr>
            <a:lvl3pPr marL="914112" indent="0" algn="ctr">
              <a:buNone/>
              <a:defRPr>
                <a:solidFill>
                  <a:schemeClr val="tx1">
                    <a:tint val="75000"/>
                  </a:schemeClr>
                </a:solidFill>
              </a:defRPr>
            </a:lvl3pPr>
            <a:lvl4pPr marL="1371168"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5" indent="0" algn="ctr">
              <a:buNone/>
              <a:defRPr>
                <a:solidFill>
                  <a:schemeClr val="tx1">
                    <a:tint val="75000"/>
                  </a:schemeClr>
                </a:solidFill>
              </a:defRPr>
            </a:lvl7pPr>
            <a:lvl8pPr marL="3199391"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dirty="0" smtClean="0"/>
              <a:t>CLICK TO EDIT MASTER SUBTITLE STYLE</a:t>
            </a:r>
            <a:endParaRPr lang="en-GB" dirty="0"/>
          </a:p>
        </p:txBody>
      </p:sp>
      <p:sp>
        <p:nvSpPr>
          <p:cNvPr id="2" name="Title 1"/>
          <p:cNvSpPr>
            <a:spLocks noGrp="1"/>
          </p:cNvSpPr>
          <p:nvPr>
            <p:ph type="ctrTitle"/>
          </p:nvPr>
        </p:nvSpPr>
        <p:spPr bwMode="gray">
          <a:xfrm>
            <a:off x="323851" y="1247775"/>
            <a:ext cx="8098790" cy="344710"/>
          </a:xfrm>
          <a:prstGeom prst="rect">
            <a:avLst/>
          </a:prstGeom>
        </p:spPr>
        <p:txBody>
          <a:bodyPr wrap="square" lIns="0" tIns="0" rIns="0" bIns="0" anchor="t">
            <a:spAutoFit/>
          </a:bodyPr>
          <a:lstStyle>
            <a:lvl1pPr algn="l">
              <a:defRPr sz="2800">
                <a:solidFill>
                  <a:schemeClr val="bg1"/>
                </a:solidFill>
              </a:defRPr>
            </a:lvl1pPr>
          </a:lstStyle>
          <a:p>
            <a:r>
              <a:rPr lang="en-US" dirty="0" smtClean="0"/>
              <a:t>Click to edit Master title style</a:t>
            </a:r>
            <a:endParaRPr lang="en-GB" dirty="0"/>
          </a:p>
        </p:txBody>
      </p:sp>
      <p:grpSp>
        <p:nvGrpSpPr>
          <p:cNvPr id="4" name="Group 3"/>
          <p:cNvGrpSpPr/>
          <p:nvPr userDrawn="1"/>
        </p:nvGrpSpPr>
        <p:grpSpPr>
          <a:xfrm>
            <a:off x="513955" y="4330963"/>
            <a:ext cx="121444" cy="817300"/>
            <a:chOff x="513955" y="4330963"/>
            <a:chExt cx="121444" cy="817300"/>
          </a:xfrm>
          <a:solidFill>
            <a:schemeClr val="bg1"/>
          </a:solidFill>
        </p:grpSpPr>
        <p:sp>
          <p:nvSpPr>
            <p:cNvPr id="14" name="Freeform 12"/>
            <p:cNvSpPr>
              <a:spLocks noChangeAspect="1"/>
            </p:cNvSpPr>
            <p:nvPr userDrawn="1"/>
          </p:nvSpPr>
          <p:spPr bwMode="gray">
            <a:xfrm>
              <a:off x="513955" y="4330963"/>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p>
          </p:txBody>
        </p:sp>
        <p:sp>
          <p:nvSpPr>
            <p:cNvPr id="15" name="Freeform 12"/>
            <p:cNvSpPr>
              <a:spLocks noChangeAspect="1"/>
            </p:cNvSpPr>
            <p:nvPr userDrawn="1"/>
          </p:nvSpPr>
          <p:spPr bwMode="gray">
            <a:xfrm>
              <a:off x="513955" y="4561944"/>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p>
          </p:txBody>
        </p:sp>
        <p:sp>
          <p:nvSpPr>
            <p:cNvPr id="17" name="Freeform 12"/>
            <p:cNvSpPr>
              <a:spLocks noChangeAspect="1"/>
            </p:cNvSpPr>
            <p:nvPr userDrawn="1"/>
          </p:nvSpPr>
          <p:spPr bwMode="gray">
            <a:xfrm>
              <a:off x="513955" y="468630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p>
          </p:txBody>
        </p:sp>
      </p:grpSp>
      <p:grpSp>
        <p:nvGrpSpPr>
          <p:cNvPr id="7" name="Group 6"/>
          <p:cNvGrpSpPr/>
          <p:nvPr userDrawn="1"/>
        </p:nvGrpSpPr>
        <p:grpSpPr>
          <a:xfrm>
            <a:off x="514911" y="0"/>
            <a:ext cx="121444" cy="1052783"/>
            <a:chOff x="514911" y="0"/>
            <a:chExt cx="121444" cy="1052783"/>
          </a:xfrm>
          <a:solidFill>
            <a:schemeClr val="bg1"/>
          </a:solidFill>
        </p:grpSpPr>
        <p:sp>
          <p:nvSpPr>
            <p:cNvPr id="16" name="Freeform 12"/>
            <p:cNvSpPr>
              <a:spLocks noChangeAspect="1"/>
            </p:cNvSpPr>
            <p:nvPr userDrawn="1"/>
          </p:nvSpPr>
          <p:spPr bwMode="gray">
            <a:xfrm rot="10800000">
              <a:off x="514911" y="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p>
          </p:txBody>
        </p:sp>
        <p:sp>
          <p:nvSpPr>
            <p:cNvPr id="18" name="Freeform 12"/>
            <p:cNvSpPr>
              <a:spLocks noChangeAspect="1"/>
            </p:cNvSpPr>
            <p:nvPr userDrawn="1"/>
          </p:nvSpPr>
          <p:spPr bwMode="gray">
            <a:xfrm rot="10800000">
              <a:off x="514911" y="346868"/>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p>
          </p:txBody>
        </p:sp>
        <p:sp>
          <p:nvSpPr>
            <p:cNvPr id="21" name="Freeform 12"/>
            <p:cNvSpPr>
              <a:spLocks noChangeAspect="1"/>
            </p:cNvSpPr>
            <p:nvPr userDrawn="1"/>
          </p:nvSpPr>
          <p:spPr bwMode="gray">
            <a:xfrm rot="10800000">
              <a:off x="514911" y="59082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p>
          </p:txBody>
        </p:sp>
      </p:grpSp>
      <p:pic>
        <p:nvPicPr>
          <p:cNvPr id="19" name="Picture 2" descr="G:\Office97\_GRAPHICS\hb@BDO\Library\09_Logos\BDO logo 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82153" y="4677442"/>
            <a:ext cx="738000" cy="283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90858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IVIDER_Emerald">
    <p:bg>
      <p:bgPr>
        <a:solidFill>
          <a:schemeClr val="bg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23850" y="1582292"/>
            <a:ext cx="8100000" cy="276999"/>
          </a:xfrm>
          <a:prstGeom prst="rect">
            <a:avLst/>
          </a:prstGeom>
        </p:spPr>
        <p:txBody>
          <a:bodyPr wrap="square" lIns="0" tIns="0" rIns="0" bIns="0" anchor="t">
            <a:spAutoFit/>
          </a:bodyPr>
          <a:lstStyle>
            <a:lvl1pPr marL="0" indent="0" algn="l">
              <a:buNone/>
              <a:defRPr sz="1800" b="0">
                <a:solidFill>
                  <a:schemeClr val="bg1"/>
                </a:solidFill>
                <a:latin typeface="+mn-lt"/>
              </a:defRPr>
            </a:lvl1pPr>
            <a:lvl2pPr marL="457055" indent="0" algn="ctr">
              <a:buNone/>
              <a:defRPr>
                <a:solidFill>
                  <a:schemeClr val="tx1">
                    <a:tint val="75000"/>
                  </a:schemeClr>
                </a:solidFill>
              </a:defRPr>
            </a:lvl2pPr>
            <a:lvl3pPr marL="914112" indent="0" algn="ctr">
              <a:buNone/>
              <a:defRPr>
                <a:solidFill>
                  <a:schemeClr val="tx1">
                    <a:tint val="75000"/>
                  </a:schemeClr>
                </a:solidFill>
              </a:defRPr>
            </a:lvl3pPr>
            <a:lvl4pPr marL="1371168"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5" indent="0" algn="ctr">
              <a:buNone/>
              <a:defRPr>
                <a:solidFill>
                  <a:schemeClr val="tx1">
                    <a:tint val="75000"/>
                  </a:schemeClr>
                </a:solidFill>
              </a:defRPr>
            </a:lvl7pPr>
            <a:lvl8pPr marL="3199391"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dirty="0" smtClean="0"/>
              <a:t>CLICK TO EDIT MASTER SUBTITLE STYLE</a:t>
            </a:r>
            <a:endParaRPr lang="en-GB" dirty="0"/>
          </a:p>
        </p:txBody>
      </p:sp>
      <p:sp>
        <p:nvSpPr>
          <p:cNvPr id="2" name="Title 1"/>
          <p:cNvSpPr>
            <a:spLocks noGrp="1"/>
          </p:cNvSpPr>
          <p:nvPr>
            <p:ph type="ctrTitle"/>
          </p:nvPr>
        </p:nvSpPr>
        <p:spPr bwMode="gray">
          <a:xfrm>
            <a:off x="323851" y="1247775"/>
            <a:ext cx="8098790" cy="344710"/>
          </a:xfrm>
          <a:prstGeom prst="rect">
            <a:avLst/>
          </a:prstGeom>
        </p:spPr>
        <p:txBody>
          <a:bodyPr wrap="square" lIns="0" tIns="0" rIns="0" bIns="0" anchor="t">
            <a:spAutoFit/>
          </a:bodyPr>
          <a:lstStyle>
            <a:lvl1pPr algn="l">
              <a:defRPr sz="2800">
                <a:solidFill>
                  <a:schemeClr val="bg1"/>
                </a:solidFill>
              </a:defRPr>
            </a:lvl1pPr>
          </a:lstStyle>
          <a:p>
            <a:r>
              <a:rPr lang="en-US" dirty="0" smtClean="0"/>
              <a:t>Click to edit Master title style</a:t>
            </a:r>
            <a:endParaRPr lang="en-GB" dirty="0"/>
          </a:p>
        </p:txBody>
      </p:sp>
      <p:grpSp>
        <p:nvGrpSpPr>
          <p:cNvPr id="4" name="Group 3"/>
          <p:cNvGrpSpPr/>
          <p:nvPr userDrawn="1"/>
        </p:nvGrpSpPr>
        <p:grpSpPr>
          <a:xfrm>
            <a:off x="513955" y="4330963"/>
            <a:ext cx="121444" cy="817300"/>
            <a:chOff x="513955" y="4330963"/>
            <a:chExt cx="121444" cy="817300"/>
          </a:xfrm>
          <a:solidFill>
            <a:schemeClr val="bg1"/>
          </a:solidFill>
        </p:grpSpPr>
        <p:sp>
          <p:nvSpPr>
            <p:cNvPr id="14" name="Freeform 12"/>
            <p:cNvSpPr>
              <a:spLocks noChangeAspect="1"/>
            </p:cNvSpPr>
            <p:nvPr userDrawn="1"/>
          </p:nvSpPr>
          <p:spPr bwMode="gray">
            <a:xfrm>
              <a:off x="513955" y="4330963"/>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p>
          </p:txBody>
        </p:sp>
        <p:sp>
          <p:nvSpPr>
            <p:cNvPr id="15" name="Freeform 12"/>
            <p:cNvSpPr>
              <a:spLocks noChangeAspect="1"/>
            </p:cNvSpPr>
            <p:nvPr userDrawn="1"/>
          </p:nvSpPr>
          <p:spPr bwMode="gray">
            <a:xfrm>
              <a:off x="513955" y="4561944"/>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p>
          </p:txBody>
        </p:sp>
        <p:sp>
          <p:nvSpPr>
            <p:cNvPr id="17" name="Freeform 12"/>
            <p:cNvSpPr>
              <a:spLocks noChangeAspect="1"/>
            </p:cNvSpPr>
            <p:nvPr userDrawn="1"/>
          </p:nvSpPr>
          <p:spPr bwMode="gray">
            <a:xfrm>
              <a:off x="513955" y="468630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p>
          </p:txBody>
        </p:sp>
      </p:grpSp>
      <p:grpSp>
        <p:nvGrpSpPr>
          <p:cNvPr id="7" name="Group 6"/>
          <p:cNvGrpSpPr/>
          <p:nvPr userDrawn="1"/>
        </p:nvGrpSpPr>
        <p:grpSpPr>
          <a:xfrm>
            <a:off x="514911" y="0"/>
            <a:ext cx="121444" cy="1052783"/>
            <a:chOff x="514911" y="0"/>
            <a:chExt cx="121444" cy="1052783"/>
          </a:xfrm>
          <a:solidFill>
            <a:schemeClr val="bg1"/>
          </a:solidFill>
        </p:grpSpPr>
        <p:sp>
          <p:nvSpPr>
            <p:cNvPr id="16" name="Freeform 12"/>
            <p:cNvSpPr>
              <a:spLocks noChangeAspect="1"/>
            </p:cNvSpPr>
            <p:nvPr userDrawn="1"/>
          </p:nvSpPr>
          <p:spPr bwMode="gray">
            <a:xfrm rot="10800000">
              <a:off x="514911" y="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p>
          </p:txBody>
        </p:sp>
        <p:sp>
          <p:nvSpPr>
            <p:cNvPr id="18" name="Freeform 12"/>
            <p:cNvSpPr>
              <a:spLocks noChangeAspect="1"/>
            </p:cNvSpPr>
            <p:nvPr userDrawn="1"/>
          </p:nvSpPr>
          <p:spPr bwMode="gray">
            <a:xfrm rot="10800000">
              <a:off x="514911" y="346868"/>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p>
          </p:txBody>
        </p:sp>
        <p:sp>
          <p:nvSpPr>
            <p:cNvPr id="21" name="Freeform 12"/>
            <p:cNvSpPr>
              <a:spLocks noChangeAspect="1"/>
            </p:cNvSpPr>
            <p:nvPr userDrawn="1"/>
          </p:nvSpPr>
          <p:spPr bwMode="gray">
            <a:xfrm rot="10800000">
              <a:off x="514911" y="59082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p>
          </p:txBody>
        </p:sp>
      </p:grpSp>
      <p:pic>
        <p:nvPicPr>
          <p:cNvPr id="19" name="Picture 2" descr="G:\Office97\_GRAPHICS\hb@BDO\Library\09_Logos\BDO logo 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82153" y="4677442"/>
            <a:ext cx="738000" cy="283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5368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577850"/>
            <a:ext cx="8496300" cy="295466"/>
          </a:xfrm>
        </p:spPr>
        <p:txBody>
          <a:bodyPr/>
          <a:lstStyle>
            <a:lvl1pPr>
              <a:lnSpc>
                <a:spcPct val="80000"/>
              </a:lnSpc>
              <a:defRPr/>
            </a:lvl1pPr>
          </a:lstStyle>
          <a:p>
            <a:r>
              <a:rPr lang="de-DE" smtClean="0"/>
              <a:t>Titelmasterformat durch Klicken bearbeiten</a:t>
            </a:r>
            <a:endParaRPr lang="en-GB" dirty="0"/>
          </a:p>
        </p:txBody>
      </p:sp>
      <p:sp>
        <p:nvSpPr>
          <p:cNvPr id="9" name="Text Placeholder 8"/>
          <p:cNvSpPr>
            <a:spLocks noGrp="1"/>
          </p:cNvSpPr>
          <p:nvPr>
            <p:ph type="body" sz="quarter" idx="14" hasCustomPrompt="1"/>
          </p:nvPr>
        </p:nvSpPr>
        <p:spPr bwMode="gray">
          <a:xfrm>
            <a:off x="323851" y="878034"/>
            <a:ext cx="8496300" cy="221599"/>
          </a:xfrm>
        </p:spPr>
        <p:txBody>
          <a:bodyPr>
            <a:spAutoFit/>
          </a:bodyPr>
          <a:lstStyle>
            <a:lvl1pPr algn="l">
              <a:lnSpc>
                <a:spcPct val="80000"/>
              </a:lnSpc>
              <a:spcBef>
                <a:spcPts val="0"/>
              </a:spcBef>
              <a:spcAft>
                <a:spcPts val="0"/>
              </a:spcAft>
              <a:defRPr sz="1800" b="0">
                <a:solidFill>
                  <a:schemeClr val="tx1"/>
                </a:solidFill>
              </a:defRPr>
            </a:lvl1pPr>
          </a:lstStyle>
          <a:p>
            <a:pPr lvl="0"/>
            <a:r>
              <a:rPr lang="en-US" dirty="0" smtClean="0"/>
              <a:t>[SUBTITLE]</a:t>
            </a:r>
          </a:p>
        </p:txBody>
      </p:sp>
    </p:spTree>
    <p:extLst>
      <p:ext uri="{BB962C8B-B14F-4D97-AF65-F5344CB8AC3E}">
        <p14:creationId xmlns:p14="http://schemas.microsoft.com/office/powerpoint/2010/main" val="10481515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IVIDER_Gold ">
    <p:bg>
      <p:bgPr>
        <a:solidFill>
          <a:schemeClr val="accent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23850" y="1582292"/>
            <a:ext cx="8100000" cy="276999"/>
          </a:xfrm>
          <a:prstGeom prst="rect">
            <a:avLst/>
          </a:prstGeom>
        </p:spPr>
        <p:txBody>
          <a:bodyPr wrap="square" lIns="0" tIns="0" rIns="0" bIns="0" anchor="t">
            <a:spAutoFit/>
          </a:bodyPr>
          <a:lstStyle>
            <a:lvl1pPr marL="0" indent="0" algn="l">
              <a:buNone/>
              <a:defRPr sz="1800" b="0">
                <a:solidFill>
                  <a:schemeClr val="bg1"/>
                </a:solidFill>
                <a:latin typeface="+mn-lt"/>
              </a:defRPr>
            </a:lvl1pPr>
            <a:lvl2pPr marL="457055" indent="0" algn="ctr">
              <a:buNone/>
              <a:defRPr>
                <a:solidFill>
                  <a:schemeClr val="tx1">
                    <a:tint val="75000"/>
                  </a:schemeClr>
                </a:solidFill>
              </a:defRPr>
            </a:lvl2pPr>
            <a:lvl3pPr marL="914112" indent="0" algn="ctr">
              <a:buNone/>
              <a:defRPr>
                <a:solidFill>
                  <a:schemeClr val="tx1">
                    <a:tint val="75000"/>
                  </a:schemeClr>
                </a:solidFill>
              </a:defRPr>
            </a:lvl3pPr>
            <a:lvl4pPr marL="1371168"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5" indent="0" algn="ctr">
              <a:buNone/>
              <a:defRPr>
                <a:solidFill>
                  <a:schemeClr val="tx1">
                    <a:tint val="75000"/>
                  </a:schemeClr>
                </a:solidFill>
              </a:defRPr>
            </a:lvl7pPr>
            <a:lvl8pPr marL="3199391"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dirty="0" smtClean="0"/>
              <a:t>CLICK TO EDIT MASTER SUBTITLE STYLE</a:t>
            </a:r>
            <a:endParaRPr lang="en-GB" dirty="0"/>
          </a:p>
        </p:txBody>
      </p:sp>
      <p:sp>
        <p:nvSpPr>
          <p:cNvPr id="2" name="Title 1"/>
          <p:cNvSpPr>
            <a:spLocks noGrp="1"/>
          </p:cNvSpPr>
          <p:nvPr>
            <p:ph type="ctrTitle"/>
          </p:nvPr>
        </p:nvSpPr>
        <p:spPr bwMode="gray">
          <a:xfrm>
            <a:off x="323851" y="1247775"/>
            <a:ext cx="8098790" cy="344710"/>
          </a:xfrm>
          <a:prstGeom prst="rect">
            <a:avLst/>
          </a:prstGeom>
        </p:spPr>
        <p:txBody>
          <a:bodyPr wrap="square" lIns="0" tIns="0" rIns="0" bIns="0" anchor="t">
            <a:spAutoFit/>
          </a:bodyPr>
          <a:lstStyle>
            <a:lvl1pPr algn="l">
              <a:defRPr sz="2800">
                <a:solidFill>
                  <a:schemeClr val="bg1"/>
                </a:solidFill>
              </a:defRPr>
            </a:lvl1pPr>
          </a:lstStyle>
          <a:p>
            <a:r>
              <a:rPr lang="en-US" dirty="0" smtClean="0"/>
              <a:t>Click to edit Master title style</a:t>
            </a:r>
            <a:endParaRPr lang="en-GB" dirty="0"/>
          </a:p>
        </p:txBody>
      </p:sp>
      <p:grpSp>
        <p:nvGrpSpPr>
          <p:cNvPr id="4" name="Group 3"/>
          <p:cNvGrpSpPr/>
          <p:nvPr userDrawn="1"/>
        </p:nvGrpSpPr>
        <p:grpSpPr>
          <a:xfrm>
            <a:off x="513955" y="4330963"/>
            <a:ext cx="121444" cy="817300"/>
            <a:chOff x="513955" y="4330963"/>
            <a:chExt cx="121444" cy="817300"/>
          </a:xfrm>
          <a:solidFill>
            <a:schemeClr val="bg1"/>
          </a:solidFill>
        </p:grpSpPr>
        <p:sp>
          <p:nvSpPr>
            <p:cNvPr id="14" name="Freeform 12"/>
            <p:cNvSpPr>
              <a:spLocks noChangeAspect="1"/>
            </p:cNvSpPr>
            <p:nvPr userDrawn="1"/>
          </p:nvSpPr>
          <p:spPr bwMode="gray">
            <a:xfrm>
              <a:off x="513955" y="4330963"/>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p>
          </p:txBody>
        </p:sp>
        <p:sp>
          <p:nvSpPr>
            <p:cNvPr id="15" name="Freeform 12"/>
            <p:cNvSpPr>
              <a:spLocks noChangeAspect="1"/>
            </p:cNvSpPr>
            <p:nvPr userDrawn="1"/>
          </p:nvSpPr>
          <p:spPr bwMode="gray">
            <a:xfrm>
              <a:off x="513955" y="4561944"/>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p>
          </p:txBody>
        </p:sp>
        <p:sp>
          <p:nvSpPr>
            <p:cNvPr id="17" name="Freeform 12"/>
            <p:cNvSpPr>
              <a:spLocks noChangeAspect="1"/>
            </p:cNvSpPr>
            <p:nvPr userDrawn="1"/>
          </p:nvSpPr>
          <p:spPr bwMode="gray">
            <a:xfrm>
              <a:off x="513955" y="468630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p>
          </p:txBody>
        </p:sp>
      </p:grpSp>
      <p:grpSp>
        <p:nvGrpSpPr>
          <p:cNvPr id="7" name="Group 6"/>
          <p:cNvGrpSpPr/>
          <p:nvPr userDrawn="1"/>
        </p:nvGrpSpPr>
        <p:grpSpPr>
          <a:xfrm>
            <a:off x="514911" y="0"/>
            <a:ext cx="121444" cy="1052783"/>
            <a:chOff x="514911" y="0"/>
            <a:chExt cx="121444" cy="1052783"/>
          </a:xfrm>
          <a:solidFill>
            <a:schemeClr val="bg1"/>
          </a:solidFill>
        </p:grpSpPr>
        <p:sp>
          <p:nvSpPr>
            <p:cNvPr id="16" name="Freeform 12"/>
            <p:cNvSpPr>
              <a:spLocks noChangeAspect="1"/>
            </p:cNvSpPr>
            <p:nvPr userDrawn="1"/>
          </p:nvSpPr>
          <p:spPr bwMode="gray">
            <a:xfrm rot="10800000">
              <a:off x="514911" y="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p>
          </p:txBody>
        </p:sp>
        <p:sp>
          <p:nvSpPr>
            <p:cNvPr id="18" name="Freeform 12"/>
            <p:cNvSpPr>
              <a:spLocks noChangeAspect="1"/>
            </p:cNvSpPr>
            <p:nvPr userDrawn="1"/>
          </p:nvSpPr>
          <p:spPr bwMode="gray">
            <a:xfrm rot="10800000">
              <a:off x="514911" y="346868"/>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p>
          </p:txBody>
        </p:sp>
        <p:sp>
          <p:nvSpPr>
            <p:cNvPr id="21" name="Freeform 12"/>
            <p:cNvSpPr>
              <a:spLocks noChangeAspect="1"/>
            </p:cNvSpPr>
            <p:nvPr userDrawn="1"/>
          </p:nvSpPr>
          <p:spPr bwMode="gray">
            <a:xfrm rot="10800000">
              <a:off x="514911" y="59082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p>
          </p:txBody>
        </p:sp>
      </p:grpSp>
      <p:pic>
        <p:nvPicPr>
          <p:cNvPr id="19" name="Picture 2" descr="G:\Office97\_GRAPHICS\hb@BDO\Library\09_Logos\BDO logo 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82153" y="4677442"/>
            <a:ext cx="738000" cy="283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22339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IVIDER_Burgundy">
    <p:bg>
      <p:bgPr>
        <a:solidFill>
          <a:schemeClr val="accent3"/>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23850" y="1582292"/>
            <a:ext cx="8100000" cy="276999"/>
          </a:xfrm>
          <a:prstGeom prst="rect">
            <a:avLst/>
          </a:prstGeom>
        </p:spPr>
        <p:txBody>
          <a:bodyPr wrap="square" lIns="0" tIns="0" rIns="0" bIns="0" anchor="t">
            <a:spAutoFit/>
          </a:bodyPr>
          <a:lstStyle>
            <a:lvl1pPr marL="0" indent="0" algn="l">
              <a:buNone/>
              <a:defRPr sz="1800" b="0">
                <a:solidFill>
                  <a:schemeClr val="bg1"/>
                </a:solidFill>
                <a:latin typeface="+mn-lt"/>
              </a:defRPr>
            </a:lvl1pPr>
            <a:lvl2pPr marL="457055" indent="0" algn="ctr">
              <a:buNone/>
              <a:defRPr>
                <a:solidFill>
                  <a:schemeClr val="tx1">
                    <a:tint val="75000"/>
                  </a:schemeClr>
                </a:solidFill>
              </a:defRPr>
            </a:lvl2pPr>
            <a:lvl3pPr marL="914112" indent="0" algn="ctr">
              <a:buNone/>
              <a:defRPr>
                <a:solidFill>
                  <a:schemeClr val="tx1">
                    <a:tint val="75000"/>
                  </a:schemeClr>
                </a:solidFill>
              </a:defRPr>
            </a:lvl3pPr>
            <a:lvl4pPr marL="1371168"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5" indent="0" algn="ctr">
              <a:buNone/>
              <a:defRPr>
                <a:solidFill>
                  <a:schemeClr val="tx1">
                    <a:tint val="75000"/>
                  </a:schemeClr>
                </a:solidFill>
              </a:defRPr>
            </a:lvl7pPr>
            <a:lvl8pPr marL="3199391"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dirty="0" smtClean="0"/>
              <a:t>CLICK TO EDIT MASTER SUBTITLE STYLE</a:t>
            </a:r>
            <a:endParaRPr lang="en-GB" dirty="0"/>
          </a:p>
        </p:txBody>
      </p:sp>
      <p:sp>
        <p:nvSpPr>
          <p:cNvPr id="2" name="Title 1"/>
          <p:cNvSpPr>
            <a:spLocks noGrp="1"/>
          </p:cNvSpPr>
          <p:nvPr>
            <p:ph type="ctrTitle"/>
          </p:nvPr>
        </p:nvSpPr>
        <p:spPr bwMode="gray">
          <a:xfrm>
            <a:off x="323851" y="1247775"/>
            <a:ext cx="8098790" cy="344710"/>
          </a:xfrm>
          <a:prstGeom prst="rect">
            <a:avLst/>
          </a:prstGeom>
        </p:spPr>
        <p:txBody>
          <a:bodyPr wrap="square" lIns="0" tIns="0" rIns="0" bIns="0" anchor="t">
            <a:spAutoFit/>
          </a:bodyPr>
          <a:lstStyle>
            <a:lvl1pPr algn="l">
              <a:defRPr sz="2800">
                <a:solidFill>
                  <a:schemeClr val="bg1"/>
                </a:solidFill>
              </a:defRPr>
            </a:lvl1pPr>
          </a:lstStyle>
          <a:p>
            <a:r>
              <a:rPr lang="en-US" dirty="0" smtClean="0"/>
              <a:t>Click to edit Master title style</a:t>
            </a:r>
            <a:endParaRPr lang="en-GB" dirty="0"/>
          </a:p>
        </p:txBody>
      </p:sp>
      <p:sp>
        <p:nvSpPr>
          <p:cNvPr id="14" name="Freeform 12"/>
          <p:cNvSpPr>
            <a:spLocks noChangeAspect="1"/>
          </p:cNvSpPr>
          <p:nvPr userDrawn="1"/>
        </p:nvSpPr>
        <p:spPr bwMode="gray">
          <a:xfrm>
            <a:off x="513955" y="4330963"/>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chemeClr val="bg1"/>
          </a:solidFill>
          <a:ln w="9525">
            <a:noFill/>
            <a:round/>
            <a:headEnd/>
            <a:tailEnd/>
          </a:ln>
        </p:spPr>
        <p:txBody>
          <a:bodyPr lIns="91427" tIns="45714" rIns="91427" bIns="45714"/>
          <a:lstStyle/>
          <a:p>
            <a:pPr algn="ctr">
              <a:defRPr/>
            </a:pPr>
            <a:endParaRPr lang="en-GB"/>
          </a:p>
        </p:txBody>
      </p:sp>
      <p:sp>
        <p:nvSpPr>
          <p:cNvPr id="15" name="Freeform 12"/>
          <p:cNvSpPr>
            <a:spLocks noChangeAspect="1"/>
          </p:cNvSpPr>
          <p:nvPr userDrawn="1"/>
        </p:nvSpPr>
        <p:spPr bwMode="gray">
          <a:xfrm>
            <a:off x="513955" y="4561944"/>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chemeClr val="bg1"/>
          </a:solidFill>
          <a:ln w="9525">
            <a:noFill/>
            <a:round/>
            <a:headEnd/>
            <a:tailEnd/>
          </a:ln>
        </p:spPr>
        <p:txBody>
          <a:bodyPr lIns="91427" tIns="45714" rIns="91427" bIns="45714"/>
          <a:lstStyle/>
          <a:p>
            <a:pPr algn="ctr">
              <a:defRPr/>
            </a:pPr>
            <a:endParaRPr lang="en-GB"/>
          </a:p>
        </p:txBody>
      </p:sp>
      <p:sp>
        <p:nvSpPr>
          <p:cNvPr id="17" name="Freeform 12"/>
          <p:cNvSpPr>
            <a:spLocks noChangeAspect="1"/>
          </p:cNvSpPr>
          <p:nvPr userDrawn="1"/>
        </p:nvSpPr>
        <p:spPr bwMode="gray">
          <a:xfrm>
            <a:off x="513955" y="468630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chemeClr val="bg1"/>
          </a:solidFill>
          <a:ln w="9525">
            <a:noFill/>
            <a:round/>
            <a:headEnd/>
            <a:tailEnd/>
          </a:ln>
        </p:spPr>
        <p:txBody>
          <a:bodyPr lIns="91427" tIns="45714" rIns="91427" bIns="45714"/>
          <a:lstStyle/>
          <a:p>
            <a:pPr algn="ctr">
              <a:defRPr/>
            </a:pPr>
            <a:endParaRPr lang="en-GB"/>
          </a:p>
        </p:txBody>
      </p:sp>
      <p:grpSp>
        <p:nvGrpSpPr>
          <p:cNvPr id="7" name="Group 6"/>
          <p:cNvGrpSpPr/>
          <p:nvPr userDrawn="1"/>
        </p:nvGrpSpPr>
        <p:grpSpPr>
          <a:xfrm>
            <a:off x="514911" y="0"/>
            <a:ext cx="121444" cy="1052783"/>
            <a:chOff x="514911" y="0"/>
            <a:chExt cx="121444" cy="1052783"/>
          </a:xfrm>
          <a:solidFill>
            <a:schemeClr val="bg1"/>
          </a:solidFill>
        </p:grpSpPr>
        <p:sp>
          <p:nvSpPr>
            <p:cNvPr id="16" name="Freeform 12"/>
            <p:cNvSpPr>
              <a:spLocks noChangeAspect="1"/>
            </p:cNvSpPr>
            <p:nvPr userDrawn="1"/>
          </p:nvSpPr>
          <p:spPr bwMode="gray">
            <a:xfrm rot="10800000">
              <a:off x="514911" y="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p>
          </p:txBody>
        </p:sp>
        <p:sp>
          <p:nvSpPr>
            <p:cNvPr id="18" name="Freeform 12"/>
            <p:cNvSpPr>
              <a:spLocks noChangeAspect="1"/>
            </p:cNvSpPr>
            <p:nvPr userDrawn="1"/>
          </p:nvSpPr>
          <p:spPr bwMode="gray">
            <a:xfrm rot="10800000">
              <a:off x="514911" y="346868"/>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p>
          </p:txBody>
        </p:sp>
        <p:sp>
          <p:nvSpPr>
            <p:cNvPr id="21" name="Freeform 12"/>
            <p:cNvSpPr>
              <a:spLocks noChangeAspect="1"/>
            </p:cNvSpPr>
            <p:nvPr userDrawn="1"/>
          </p:nvSpPr>
          <p:spPr bwMode="gray">
            <a:xfrm rot="10800000">
              <a:off x="514911" y="59082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p>
          </p:txBody>
        </p:sp>
      </p:grpSp>
      <p:pic>
        <p:nvPicPr>
          <p:cNvPr id="19" name="Picture 2" descr="G:\Office97\_GRAPHICS\hb@BDO\Library\09_Logos\BDO logo 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82153" y="4677442"/>
            <a:ext cx="738000" cy="283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42182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IVIDER_Slate">
    <p:bg>
      <p:bgPr>
        <a:solidFill>
          <a:schemeClr val="accent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23850" y="1582292"/>
            <a:ext cx="8100000" cy="276999"/>
          </a:xfrm>
          <a:prstGeom prst="rect">
            <a:avLst/>
          </a:prstGeom>
        </p:spPr>
        <p:txBody>
          <a:bodyPr wrap="square" lIns="0" tIns="0" rIns="0" bIns="0" anchor="t">
            <a:spAutoFit/>
          </a:bodyPr>
          <a:lstStyle>
            <a:lvl1pPr marL="0" indent="0" algn="l">
              <a:buNone/>
              <a:defRPr sz="1800" b="0">
                <a:solidFill>
                  <a:schemeClr val="bg1"/>
                </a:solidFill>
                <a:latin typeface="+mn-lt"/>
              </a:defRPr>
            </a:lvl1pPr>
            <a:lvl2pPr marL="457055" indent="0" algn="ctr">
              <a:buNone/>
              <a:defRPr>
                <a:solidFill>
                  <a:schemeClr val="tx1">
                    <a:tint val="75000"/>
                  </a:schemeClr>
                </a:solidFill>
              </a:defRPr>
            </a:lvl2pPr>
            <a:lvl3pPr marL="914112" indent="0" algn="ctr">
              <a:buNone/>
              <a:defRPr>
                <a:solidFill>
                  <a:schemeClr val="tx1">
                    <a:tint val="75000"/>
                  </a:schemeClr>
                </a:solidFill>
              </a:defRPr>
            </a:lvl3pPr>
            <a:lvl4pPr marL="1371168"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5" indent="0" algn="ctr">
              <a:buNone/>
              <a:defRPr>
                <a:solidFill>
                  <a:schemeClr val="tx1">
                    <a:tint val="75000"/>
                  </a:schemeClr>
                </a:solidFill>
              </a:defRPr>
            </a:lvl7pPr>
            <a:lvl8pPr marL="3199391"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dirty="0" smtClean="0"/>
              <a:t>CLICK TO EDIT MASTER SUBTITLE STYLE</a:t>
            </a:r>
            <a:endParaRPr lang="en-GB" dirty="0"/>
          </a:p>
        </p:txBody>
      </p:sp>
      <p:sp>
        <p:nvSpPr>
          <p:cNvPr id="2" name="Title 1"/>
          <p:cNvSpPr>
            <a:spLocks noGrp="1"/>
          </p:cNvSpPr>
          <p:nvPr>
            <p:ph type="ctrTitle"/>
          </p:nvPr>
        </p:nvSpPr>
        <p:spPr bwMode="gray">
          <a:xfrm>
            <a:off x="323851" y="1247775"/>
            <a:ext cx="8098790" cy="344710"/>
          </a:xfrm>
          <a:prstGeom prst="rect">
            <a:avLst/>
          </a:prstGeom>
        </p:spPr>
        <p:txBody>
          <a:bodyPr wrap="square" lIns="0" tIns="0" rIns="0" bIns="0" anchor="t">
            <a:spAutoFit/>
          </a:bodyPr>
          <a:lstStyle>
            <a:lvl1pPr algn="l">
              <a:defRPr sz="2800">
                <a:solidFill>
                  <a:schemeClr val="bg1"/>
                </a:solidFill>
              </a:defRPr>
            </a:lvl1pPr>
          </a:lstStyle>
          <a:p>
            <a:r>
              <a:rPr lang="en-US" dirty="0" smtClean="0"/>
              <a:t>Click to edit Master title style</a:t>
            </a:r>
            <a:endParaRPr lang="en-GB" dirty="0"/>
          </a:p>
        </p:txBody>
      </p:sp>
      <p:sp>
        <p:nvSpPr>
          <p:cNvPr id="14" name="Freeform 12"/>
          <p:cNvSpPr>
            <a:spLocks noChangeAspect="1"/>
          </p:cNvSpPr>
          <p:nvPr userDrawn="1"/>
        </p:nvSpPr>
        <p:spPr bwMode="gray">
          <a:xfrm>
            <a:off x="513955" y="4330963"/>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chemeClr val="bg1"/>
          </a:solidFill>
          <a:ln w="9525">
            <a:noFill/>
            <a:round/>
            <a:headEnd/>
            <a:tailEnd/>
          </a:ln>
        </p:spPr>
        <p:txBody>
          <a:bodyPr lIns="91427" tIns="45714" rIns="91427" bIns="45714"/>
          <a:lstStyle/>
          <a:p>
            <a:pPr algn="ctr">
              <a:defRPr/>
            </a:pPr>
            <a:endParaRPr lang="en-GB"/>
          </a:p>
        </p:txBody>
      </p:sp>
      <p:sp>
        <p:nvSpPr>
          <p:cNvPr id="15" name="Freeform 12"/>
          <p:cNvSpPr>
            <a:spLocks noChangeAspect="1"/>
          </p:cNvSpPr>
          <p:nvPr userDrawn="1"/>
        </p:nvSpPr>
        <p:spPr bwMode="gray">
          <a:xfrm>
            <a:off x="513955" y="4561944"/>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chemeClr val="bg1"/>
          </a:solidFill>
          <a:ln w="9525">
            <a:noFill/>
            <a:round/>
            <a:headEnd/>
            <a:tailEnd/>
          </a:ln>
        </p:spPr>
        <p:txBody>
          <a:bodyPr lIns="91427" tIns="45714" rIns="91427" bIns="45714"/>
          <a:lstStyle/>
          <a:p>
            <a:pPr algn="ctr">
              <a:defRPr/>
            </a:pPr>
            <a:endParaRPr lang="en-GB"/>
          </a:p>
        </p:txBody>
      </p:sp>
      <p:sp>
        <p:nvSpPr>
          <p:cNvPr id="17" name="Freeform 12"/>
          <p:cNvSpPr>
            <a:spLocks noChangeAspect="1"/>
          </p:cNvSpPr>
          <p:nvPr userDrawn="1"/>
        </p:nvSpPr>
        <p:spPr bwMode="gray">
          <a:xfrm>
            <a:off x="513955" y="468630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chemeClr val="bg1"/>
          </a:solidFill>
          <a:ln w="9525">
            <a:noFill/>
            <a:round/>
            <a:headEnd/>
            <a:tailEnd/>
          </a:ln>
        </p:spPr>
        <p:txBody>
          <a:bodyPr lIns="91427" tIns="45714" rIns="91427" bIns="45714"/>
          <a:lstStyle/>
          <a:p>
            <a:pPr algn="ctr">
              <a:defRPr/>
            </a:pPr>
            <a:endParaRPr lang="en-GB"/>
          </a:p>
        </p:txBody>
      </p:sp>
      <p:grpSp>
        <p:nvGrpSpPr>
          <p:cNvPr id="7" name="Group 6"/>
          <p:cNvGrpSpPr/>
          <p:nvPr userDrawn="1"/>
        </p:nvGrpSpPr>
        <p:grpSpPr>
          <a:xfrm>
            <a:off x="514911" y="0"/>
            <a:ext cx="121444" cy="1052783"/>
            <a:chOff x="514911" y="0"/>
            <a:chExt cx="121444" cy="1052783"/>
          </a:xfrm>
          <a:solidFill>
            <a:schemeClr val="bg1"/>
          </a:solidFill>
        </p:grpSpPr>
        <p:sp>
          <p:nvSpPr>
            <p:cNvPr id="16" name="Freeform 12"/>
            <p:cNvSpPr>
              <a:spLocks noChangeAspect="1"/>
            </p:cNvSpPr>
            <p:nvPr userDrawn="1"/>
          </p:nvSpPr>
          <p:spPr bwMode="gray">
            <a:xfrm rot="10800000">
              <a:off x="514911" y="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p>
          </p:txBody>
        </p:sp>
        <p:sp>
          <p:nvSpPr>
            <p:cNvPr id="18" name="Freeform 12"/>
            <p:cNvSpPr>
              <a:spLocks noChangeAspect="1"/>
            </p:cNvSpPr>
            <p:nvPr userDrawn="1"/>
          </p:nvSpPr>
          <p:spPr bwMode="gray">
            <a:xfrm rot="10800000">
              <a:off x="514911" y="346868"/>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p>
          </p:txBody>
        </p:sp>
        <p:sp>
          <p:nvSpPr>
            <p:cNvPr id="21" name="Freeform 12"/>
            <p:cNvSpPr>
              <a:spLocks noChangeAspect="1"/>
            </p:cNvSpPr>
            <p:nvPr userDrawn="1"/>
          </p:nvSpPr>
          <p:spPr bwMode="gray">
            <a:xfrm rot="10800000">
              <a:off x="514911" y="59082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grpFill/>
            <a:ln w="9525">
              <a:noFill/>
              <a:round/>
              <a:headEnd/>
              <a:tailEnd/>
            </a:ln>
          </p:spPr>
          <p:txBody>
            <a:bodyPr lIns="91427" tIns="45714" rIns="91427" bIns="45714"/>
            <a:lstStyle/>
            <a:p>
              <a:pPr algn="ctr">
                <a:defRPr/>
              </a:pPr>
              <a:endParaRPr lang="en-GB"/>
            </a:p>
          </p:txBody>
        </p:sp>
      </p:grpSp>
      <p:pic>
        <p:nvPicPr>
          <p:cNvPr id="19" name="Picture 2" descr="G:\Office97\_GRAPHICS\hb@BDO\Library\09_Logos\BDO logo 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82153" y="4677442"/>
            <a:ext cx="738000" cy="283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33672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and image 25%">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577850"/>
            <a:ext cx="8496300" cy="295466"/>
          </a:xfrm>
        </p:spPr>
        <p:txBody>
          <a:bodyPr/>
          <a:lstStyle>
            <a:lvl1pPr>
              <a:lnSpc>
                <a:spcPct val="80000"/>
              </a:lnSpc>
              <a:defRPr/>
            </a:lvl1pPr>
          </a:lstStyle>
          <a:p>
            <a:r>
              <a:rPr lang="en-US" dirty="0" smtClean="0"/>
              <a:t>Click to edit Master title style</a:t>
            </a:r>
            <a:endParaRPr lang="en-GB" dirty="0"/>
          </a:p>
        </p:txBody>
      </p:sp>
      <p:sp>
        <p:nvSpPr>
          <p:cNvPr id="9" name="Text Placeholder 8"/>
          <p:cNvSpPr>
            <a:spLocks noGrp="1"/>
          </p:cNvSpPr>
          <p:nvPr>
            <p:ph type="body" sz="quarter" idx="14" hasCustomPrompt="1"/>
          </p:nvPr>
        </p:nvSpPr>
        <p:spPr bwMode="gray">
          <a:xfrm>
            <a:off x="323851" y="878034"/>
            <a:ext cx="8496300" cy="221599"/>
          </a:xfrm>
          <a:prstGeom prst="rect">
            <a:avLst/>
          </a:prstGeom>
        </p:spPr>
        <p:txBody>
          <a:bodyPr lIns="0" tIns="0" rIns="0" bIns="0">
            <a:spAutoFit/>
          </a:bodyPr>
          <a:lstStyle>
            <a:lvl1pPr algn="l">
              <a:lnSpc>
                <a:spcPct val="80000"/>
              </a:lnSpc>
              <a:spcBef>
                <a:spcPts val="0"/>
              </a:spcBef>
              <a:spcAft>
                <a:spcPts val="0"/>
              </a:spcAft>
              <a:defRPr sz="1800" b="0">
                <a:solidFill>
                  <a:schemeClr val="tx1"/>
                </a:solidFill>
              </a:defRPr>
            </a:lvl1pPr>
          </a:lstStyle>
          <a:p>
            <a:pPr lvl="0"/>
            <a:r>
              <a:rPr lang="en-US" dirty="0" smtClean="0"/>
              <a:t>[SUBTITLE]</a:t>
            </a:r>
          </a:p>
        </p:txBody>
      </p:sp>
      <p:sp>
        <p:nvSpPr>
          <p:cNvPr id="4" name="Text Placeholder 3"/>
          <p:cNvSpPr>
            <a:spLocks noGrp="1"/>
          </p:cNvSpPr>
          <p:nvPr>
            <p:ph type="body" sz="quarter" idx="15"/>
          </p:nvPr>
        </p:nvSpPr>
        <p:spPr>
          <a:xfrm>
            <a:off x="331788" y="1376363"/>
            <a:ext cx="5581650" cy="3006725"/>
          </a:xfrm>
          <a:prstGeom prst="rect">
            <a:avLst/>
          </a:prstGeom>
        </p:spPr>
        <p:txBody>
          <a:bodyPr lIns="0" tIns="0" rIns="0" bIns="0"/>
          <a:lstStyle>
            <a:lvl4pPr marL="536575" indent="-273050">
              <a:buFont typeface="Arial" panose="020B0604020202020204"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Picture Placeholder 10"/>
          <p:cNvSpPr>
            <a:spLocks noGrp="1"/>
          </p:cNvSpPr>
          <p:nvPr>
            <p:ph type="pic" sz="quarter" idx="16" hasCustomPrompt="1"/>
          </p:nvPr>
        </p:nvSpPr>
        <p:spPr>
          <a:xfrm>
            <a:off x="6173787" y="1376363"/>
            <a:ext cx="2662237" cy="3006725"/>
          </a:xfrm>
          <a:prstGeom prst="rect">
            <a:avLst/>
          </a:prstGeom>
          <a:solidFill>
            <a:schemeClr val="bg1">
              <a:lumMod val="95000"/>
            </a:schemeClr>
          </a:solidFill>
        </p:spPr>
        <p:txBody>
          <a:bodyPr bIns="468000" anchor="ctr" anchorCtr="0"/>
          <a:lstStyle>
            <a:lvl1pPr algn="ctr">
              <a:defRPr sz="1400"/>
            </a:lvl1pPr>
          </a:lstStyle>
          <a:p>
            <a:r>
              <a:rPr lang="en-GB" dirty="0" smtClean="0"/>
              <a:t>CLICK TO ADD IMAGE</a:t>
            </a:r>
            <a:endParaRPr lang="en-GB" dirty="0"/>
          </a:p>
        </p:txBody>
      </p:sp>
    </p:spTree>
    <p:extLst>
      <p:ext uri="{BB962C8B-B14F-4D97-AF65-F5344CB8AC3E}">
        <p14:creationId xmlns:p14="http://schemas.microsoft.com/office/powerpoint/2010/main" val="855058513"/>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and image 50%">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577850"/>
            <a:ext cx="8496300" cy="295466"/>
          </a:xfrm>
        </p:spPr>
        <p:txBody>
          <a:bodyPr/>
          <a:lstStyle>
            <a:lvl1pPr>
              <a:lnSpc>
                <a:spcPct val="80000"/>
              </a:lnSpc>
              <a:defRPr/>
            </a:lvl1pPr>
          </a:lstStyle>
          <a:p>
            <a:r>
              <a:rPr lang="en-US" dirty="0" smtClean="0"/>
              <a:t>Click to edit Master title style</a:t>
            </a:r>
            <a:endParaRPr lang="en-GB" dirty="0"/>
          </a:p>
        </p:txBody>
      </p:sp>
      <p:sp>
        <p:nvSpPr>
          <p:cNvPr id="9" name="Text Placeholder 8"/>
          <p:cNvSpPr>
            <a:spLocks noGrp="1"/>
          </p:cNvSpPr>
          <p:nvPr>
            <p:ph type="body" sz="quarter" idx="14" hasCustomPrompt="1"/>
          </p:nvPr>
        </p:nvSpPr>
        <p:spPr bwMode="gray">
          <a:xfrm>
            <a:off x="323851" y="878034"/>
            <a:ext cx="8496300" cy="221599"/>
          </a:xfrm>
          <a:prstGeom prst="rect">
            <a:avLst/>
          </a:prstGeom>
        </p:spPr>
        <p:txBody>
          <a:bodyPr lIns="0" tIns="0" rIns="0" bIns="0">
            <a:spAutoFit/>
          </a:bodyPr>
          <a:lstStyle>
            <a:lvl1pPr algn="l">
              <a:lnSpc>
                <a:spcPct val="80000"/>
              </a:lnSpc>
              <a:spcBef>
                <a:spcPts val="0"/>
              </a:spcBef>
              <a:spcAft>
                <a:spcPts val="0"/>
              </a:spcAft>
              <a:defRPr sz="1800" b="0">
                <a:solidFill>
                  <a:schemeClr val="tx1"/>
                </a:solidFill>
              </a:defRPr>
            </a:lvl1pPr>
          </a:lstStyle>
          <a:p>
            <a:pPr lvl="0"/>
            <a:r>
              <a:rPr lang="en-US" dirty="0" smtClean="0"/>
              <a:t>[SUBTITLE]</a:t>
            </a:r>
          </a:p>
        </p:txBody>
      </p:sp>
      <p:sp>
        <p:nvSpPr>
          <p:cNvPr id="4" name="Text Placeholder 3"/>
          <p:cNvSpPr>
            <a:spLocks noGrp="1"/>
          </p:cNvSpPr>
          <p:nvPr>
            <p:ph type="body" sz="quarter" idx="15"/>
          </p:nvPr>
        </p:nvSpPr>
        <p:spPr>
          <a:xfrm>
            <a:off x="331788" y="1376363"/>
            <a:ext cx="4144962" cy="3006725"/>
          </a:xfrm>
          <a:prstGeom prst="rect">
            <a:avLst/>
          </a:prstGeom>
        </p:spPr>
        <p:txBody>
          <a:bodyPr lIns="0" tIns="0" rIns="0" bIns="0"/>
          <a:lstStyle>
            <a:lvl4pPr marL="536575" indent="-273050">
              <a:buFont typeface="Arial" panose="020B0604020202020204"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Picture Placeholder 10"/>
          <p:cNvSpPr>
            <a:spLocks noGrp="1"/>
          </p:cNvSpPr>
          <p:nvPr>
            <p:ph type="pic" sz="quarter" idx="16" hasCustomPrompt="1"/>
          </p:nvPr>
        </p:nvSpPr>
        <p:spPr>
          <a:xfrm>
            <a:off x="4684713" y="1376363"/>
            <a:ext cx="4151311" cy="3006725"/>
          </a:xfrm>
          <a:prstGeom prst="rect">
            <a:avLst/>
          </a:prstGeom>
          <a:solidFill>
            <a:schemeClr val="bg1">
              <a:lumMod val="95000"/>
            </a:schemeClr>
          </a:solidFill>
        </p:spPr>
        <p:txBody>
          <a:bodyPr bIns="468000" anchor="ctr" anchorCtr="0"/>
          <a:lstStyle>
            <a:lvl1pPr algn="ctr">
              <a:defRPr sz="1400"/>
            </a:lvl1pPr>
          </a:lstStyle>
          <a:p>
            <a:r>
              <a:rPr lang="en-GB" dirty="0" smtClean="0"/>
              <a:t>CLICK TO ADD IMAGE</a:t>
            </a:r>
            <a:endParaRPr lang="en-GB" dirty="0"/>
          </a:p>
        </p:txBody>
      </p:sp>
    </p:spTree>
    <p:extLst>
      <p:ext uri="{BB962C8B-B14F-4D97-AF65-F5344CB8AC3E}">
        <p14:creationId xmlns:p14="http://schemas.microsoft.com/office/powerpoint/2010/main" val="238686602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and image 75%">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577850"/>
            <a:ext cx="8496300" cy="295466"/>
          </a:xfrm>
        </p:spPr>
        <p:txBody>
          <a:bodyPr/>
          <a:lstStyle>
            <a:lvl1pPr>
              <a:lnSpc>
                <a:spcPct val="80000"/>
              </a:lnSpc>
              <a:defRPr/>
            </a:lvl1pPr>
          </a:lstStyle>
          <a:p>
            <a:r>
              <a:rPr lang="en-US" dirty="0" smtClean="0"/>
              <a:t>Click to edit Master title style</a:t>
            </a:r>
            <a:endParaRPr lang="en-GB" dirty="0"/>
          </a:p>
        </p:txBody>
      </p:sp>
      <p:sp>
        <p:nvSpPr>
          <p:cNvPr id="9" name="Text Placeholder 8"/>
          <p:cNvSpPr>
            <a:spLocks noGrp="1"/>
          </p:cNvSpPr>
          <p:nvPr>
            <p:ph type="body" sz="quarter" idx="14" hasCustomPrompt="1"/>
          </p:nvPr>
        </p:nvSpPr>
        <p:spPr bwMode="gray">
          <a:xfrm>
            <a:off x="323851" y="878034"/>
            <a:ext cx="8496300" cy="221599"/>
          </a:xfrm>
          <a:prstGeom prst="rect">
            <a:avLst/>
          </a:prstGeom>
        </p:spPr>
        <p:txBody>
          <a:bodyPr lIns="0" tIns="0" rIns="0" bIns="0">
            <a:spAutoFit/>
          </a:bodyPr>
          <a:lstStyle>
            <a:lvl1pPr algn="l">
              <a:lnSpc>
                <a:spcPct val="80000"/>
              </a:lnSpc>
              <a:spcBef>
                <a:spcPts val="0"/>
              </a:spcBef>
              <a:spcAft>
                <a:spcPts val="0"/>
              </a:spcAft>
              <a:defRPr sz="1800" b="0">
                <a:solidFill>
                  <a:schemeClr val="tx1"/>
                </a:solidFill>
              </a:defRPr>
            </a:lvl1pPr>
          </a:lstStyle>
          <a:p>
            <a:pPr lvl="0"/>
            <a:r>
              <a:rPr lang="en-US" dirty="0" smtClean="0"/>
              <a:t>[SUBTITLE]</a:t>
            </a:r>
          </a:p>
        </p:txBody>
      </p:sp>
      <p:sp>
        <p:nvSpPr>
          <p:cNvPr id="4" name="Text Placeholder 3"/>
          <p:cNvSpPr>
            <a:spLocks noGrp="1"/>
          </p:cNvSpPr>
          <p:nvPr>
            <p:ph type="body" sz="quarter" idx="15" hasCustomPrompt="1"/>
          </p:nvPr>
        </p:nvSpPr>
        <p:spPr>
          <a:xfrm>
            <a:off x="331788" y="1376363"/>
            <a:ext cx="2659062" cy="3006725"/>
          </a:xfrm>
          <a:prstGeom prst="rect">
            <a:avLst/>
          </a:prstGeom>
        </p:spPr>
        <p:txBody>
          <a:bodyPr lIns="0" tIns="0" rIns="0" bIns="0"/>
          <a:lstStyle>
            <a:lvl1pPr>
              <a:defRPr sz="1600"/>
            </a:lvl1pPr>
            <a:lvl2pPr>
              <a:defRPr sz="1600"/>
            </a:lvl2pPr>
            <a:lvl3pPr>
              <a:defRPr sz="1600"/>
            </a:lvl3pPr>
            <a:lvl4pPr marL="538089" indent="-274600">
              <a:buFont typeface="Arial" panose="020B0604020202020204" pitchFamily="34" charset="0"/>
              <a:buChar char="•"/>
              <a:defRPr sz="1600"/>
            </a:lvl4pPr>
            <a:lvl5pPr>
              <a:defRPr sz="1600"/>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Picture Placeholder 10"/>
          <p:cNvSpPr>
            <a:spLocks noGrp="1"/>
          </p:cNvSpPr>
          <p:nvPr>
            <p:ph type="pic" sz="quarter" idx="16" hasCustomPrompt="1"/>
          </p:nvPr>
        </p:nvSpPr>
        <p:spPr>
          <a:xfrm>
            <a:off x="3248025" y="1376363"/>
            <a:ext cx="5587999" cy="3006725"/>
          </a:xfrm>
          <a:prstGeom prst="rect">
            <a:avLst/>
          </a:prstGeom>
          <a:solidFill>
            <a:schemeClr val="bg1">
              <a:lumMod val="95000"/>
            </a:schemeClr>
          </a:solidFill>
        </p:spPr>
        <p:txBody>
          <a:bodyPr bIns="468000" anchor="ctr" anchorCtr="0"/>
          <a:lstStyle>
            <a:lvl1pPr algn="ctr">
              <a:defRPr sz="1400"/>
            </a:lvl1pPr>
          </a:lstStyle>
          <a:p>
            <a:r>
              <a:rPr lang="en-GB" dirty="0" smtClean="0"/>
              <a:t>CLICK TO ADD IMAGE</a:t>
            </a:r>
            <a:endParaRPr lang="en-GB" dirty="0"/>
          </a:p>
        </p:txBody>
      </p:sp>
    </p:spTree>
    <p:extLst>
      <p:ext uri="{BB962C8B-B14F-4D97-AF65-F5344CB8AC3E}">
        <p14:creationId xmlns:p14="http://schemas.microsoft.com/office/powerpoint/2010/main" val="35212745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ing and Iimage only">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577850"/>
            <a:ext cx="8496300" cy="295466"/>
          </a:xfrm>
        </p:spPr>
        <p:txBody>
          <a:bodyPr/>
          <a:lstStyle>
            <a:lvl1pPr>
              <a:lnSpc>
                <a:spcPct val="80000"/>
              </a:lnSpc>
              <a:defRPr/>
            </a:lvl1pPr>
          </a:lstStyle>
          <a:p>
            <a:r>
              <a:rPr lang="en-US" dirty="0" smtClean="0"/>
              <a:t>Click to edit Master title style</a:t>
            </a:r>
            <a:endParaRPr lang="en-GB" dirty="0"/>
          </a:p>
        </p:txBody>
      </p:sp>
      <p:sp>
        <p:nvSpPr>
          <p:cNvPr id="9" name="Text Placeholder 8"/>
          <p:cNvSpPr>
            <a:spLocks noGrp="1"/>
          </p:cNvSpPr>
          <p:nvPr>
            <p:ph type="body" sz="quarter" idx="14" hasCustomPrompt="1"/>
          </p:nvPr>
        </p:nvSpPr>
        <p:spPr bwMode="gray">
          <a:xfrm>
            <a:off x="323851" y="878034"/>
            <a:ext cx="8496300" cy="221599"/>
          </a:xfrm>
          <a:prstGeom prst="rect">
            <a:avLst/>
          </a:prstGeom>
        </p:spPr>
        <p:txBody>
          <a:bodyPr lIns="0" tIns="0" rIns="0" bIns="0">
            <a:spAutoFit/>
          </a:bodyPr>
          <a:lstStyle>
            <a:lvl1pPr algn="l">
              <a:lnSpc>
                <a:spcPct val="80000"/>
              </a:lnSpc>
              <a:spcBef>
                <a:spcPts val="0"/>
              </a:spcBef>
              <a:spcAft>
                <a:spcPts val="0"/>
              </a:spcAft>
              <a:defRPr sz="1800" b="0">
                <a:solidFill>
                  <a:schemeClr val="tx1"/>
                </a:solidFill>
              </a:defRPr>
            </a:lvl1pPr>
          </a:lstStyle>
          <a:p>
            <a:pPr lvl="0"/>
            <a:r>
              <a:rPr lang="en-US" dirty="0" smtClean="0"/>
              <a:t>[SUBTITLE]</a:t>
            </a:r>
          </a:p>
        </p:txBody>
      </p:sp>
      <p:sp>
        <p:nvSpPr>
          <p:cNvPr id="11" name="Picture Placeholder 10"/>
          <p:cNvSpPr>
            <a:spLocks noGrp="1"/>
          </p:cNvSpPr>
          <p:nvPr>
            <p:ph type="pic" sz="quarter" idx="16" hasCustomPrompt="1"/>
          </p:nvPr>
        </p:nvSpPr>
        <p:spPr>
          <a:xfrm>
            <a:off x="331789" y="1376363"/>
            <a:ext cx="8504236" cy="3006725"/>
          </a:xfrm>
          <a:prstGeom prst="rect">
            <a:avLst/>
          </a:prstGeom>
          <a:solidFill>
            <a:schemeClr val="bg1">
              <a:lumMod val="95000"/>
            </a:schemeClr>
          </a:solidFill>
        </p:spPr>
        <p:txBody>
          <a:bodyPr bIns="468000" anchor="ctr" anchorCtr="0"/>
          <a:lstStyle>
            <a:lvl1pPr algn="ctr">
              <a:defRPr sz="1400"/>
            </a:lvl1pPr>
          </a:lstStyle>
          <a:p>
            <a:r>
              <a:rPr lang="en-GB" dirty="0" smtClean="0"/>
              <a:t>CLICK TO ADD IMAGE</a:t>
            </a:r>
            <a:endParaRPr lang="en-GB" dirty="0"/>
          </a:p>
        </p:txBody>
      </p:sp>
    </p:spTree>
    <p:extLst>
      <p:ext uri="{BB962C8B-B14F-4D97-AF65-F5344CB8AC3E}">
        <p14:creationId xmlns:p14="http://schemas.microsoft.com/office/powerpoint/2010/main" val="33109891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 Column Text and visual elements">
    <p:spTree>
      <p:nvGrpSpPr>
        <p:cNvPr id="1" name=""/>
        <p:cNvGrpSpPr/>
        <p:nvPr/>
      </p:nvGrpSpPr>
      <p:grpSpPr>
        <a:xfrm>
          <a:off x="0" y="0"/>
          <a:ext cx="0" cy="0"/>
          <a:chOff x="0" y="0"/>
          <a:chExt cx="0" cy="0"/>
        </a:xfrm>
      </p:grpSpPr>
      <p:sp>
        <p:nvSpPr>
          <p:cNvPr id="5" name="Rectangle 4"/>
          <p:cNvSpPr/>
          <p:nvPr userDrawn="1"/>
        </p:nvSpPr>
        <p:spPr>
          <a:xfrm>
            <a:off x="6688961" y="1376363"/>
            <a:ext cx="2147064" cy="30067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bwMode="gray">
          <a:xfrm>
            <a:off x="323851" y="577850"/>
            <a:ext cx="8496300" cy="295466"/>
          </a:xfrm>
        </p:spPr>
        <p:txBody>
          <a:bodyPr/>
          <a:lstStyle>
            <a:lvl1pPr>
              <a:lnSpc>
                <a:spcPct val="80000"/>
              </a:lnSpc>
              <a:defRPr/>
            </a:lvl1pPr>
          </a:lstStyle>
          <a:p>
            <a:r>
              <a:rPr lang="en-US" dirty="0" smtClean="0"/>
              <a:t>Click to edit Master title style</a:t>
            </a:r>
            <a:endParaRPr lang="en-GB" dirty="0"/>
          </a:p>
        </p:txBody>
      </p:sp>
      <p:sp>
        <p:nvSpPr>
          <p:cNvPr id="9" name="Text Placeholder 8"/>
          <p:cNvSpPr>
            <a:spLocks noGrp="1"/>
          </p:cNvSpPr>
          <p:nvPr>
            <p:ph type="body" sz="quarter" idx="14" hasCustomPrompt="1"/>
          </p:nvPr>
        </p:nvSpPr>
        <p:spPr bwMode="gray">
          <a:xfrm>
            <a:off x="323851" y="878034"/>
            <a:ext cx="8496300" cy="221599"/>
          </a:xfrm>
          <a:prstGeom prst="rect">
            <a:avLst/>
          </a:prstGeom>
        </p:spPr>
        <p:txBody>
          <a:bodyPr lIns="0" tIns="0" rIns="0" bIns="0">
            <a:spAutoFit/>
          </a:bodyPr>
          <a:lstStyle>
            <a:lvl1pPr algn="l">
              <a:lnSpc>
                <a:spcPct val="80000"/>
              </a:lnSpc>
              <a:spcBef>
                <a:spcPts val="0"/>
              </a:spcBef>
              <a:spcAft>
                <a:spcPts val="0"/>
              </a:spcAft>
              <a:defRPr sz="1800" b="0">
                <a:solidFill>
                  <a:schemeClr val="tx1"/>
                </a:solidFill>
              </a:defRPr>
            </a:lvl1pPr>
          </a:lstStyle>
          <a:p>
            <a:pPr lvl="0"/>
            <a:r>
              <a:rPr lang="en-US" dirty="0" smtClean="0"/>
              <a:t>[SUBTITLE]</a:t>
            </a:r>
          </a:p>
        </p:txBody>
      </p:sp>
      <p:sp>
        <p:nvSpPr>
          <p:cNvPr id="4" name="Text Placeholder 3"/>
          <p:cNvSpPr>
            <a:spLocks noGrp="1"/>
          </p:cNvSpPr>
          <p:nvPr>
            <p:ph type="body" sz="quarter" idx="15"/>
          </p:nvPr>
        </p:nvSpPr>
        <p:spPr>
          <a:xfrm>
            <a:off x="331787" y="1376363"/>
            <a:ext cx="6096823" cy="3006725"/>
          </a:xfrm>
          <a:prstGeom prst="rect">
            <a:avLst/>
          </a:prstGeom>
        </p:spPr>
        <p:txBody>
          <a:bodyPr lIns="0" tIns="0" rIns="0" bIns="0"/>
          <a:lstStyle>
            <a:lvl4pPr marL="538089" indent="-274600">
              <a:buFont typeface="Arial" panose="020B0604020202020204"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Picture Placeholder 10"/>
          <p:cNvSpPr>
            <a:spLocks noGrp="1"/>
          </p:cNvSpPr>
          <p:nvPr>
            <p:ph type="pic" sz="quarter" idx="16" hasCustomPrompt="1"/>
          </p:nvPr>
        </p:nvSpPr>
        <p:spPr>
          <a:xfrm>
            <a:off x="6818664" y="1488265"/>
            <a:ext cx="1887659" cy="859344"/>
          </a:xfrm>
          <a:prstGeom prst="rect">
            <a:avLst/>
          </a:prstGeom>
        </p:spPr>
        <p:txBody>
          <a:bodyPr bIns="468000" anchor="ctr" anchorCtr="0"/>
          <a:lstStyle>
            <a:lvl1pPr algn="ctr">
              <a:defRPr sz="1200" b="0"/>
            </a:lvl1pPr>
          </a:lstStyle>
          <a:p>
            <a:r>
              <a:rPr lang="en-GB" dirty="0" smtClean="0"/>
              <a:t>ADD IMAGE</a:t>
            </a:r>
            <a:endParaRPr lang="en-GB" dirty="0"/>
          </a:p>
        </p:txBody>
      </p:sp>
      <p:sp>
        <p:nvSpPr>
          <p:cNvPr id="8" name="Picture Placeholder 10"/>
          <p:cNvSpPr>
            <a:spLocks noGrp="1"/>
          </p:cNvSpPr>
          <p:nvPr>
            <p:ph type="pic" sz="quarter" idx="17" hasCustomPrompt="1"/>
          </p:nvPr>
        </p:nvSpPr>
        <p:spPr>
          <a:xfrm>
            <a:off x="6818664" y="2454547"/>
            <a:ext cx="1887659" cy="859344"/>
          </a:xfrm>
          <a:prstGeom prst="rect">
            <a:avLst/>
          </a:prstGeom>
        </p:spPr>
        <p:txBody>
          <a:bodyPr bIns="468000" anchor="ctr" anchorCtr="0"/>
          <a:lstStyle>
            <a:lvl1pPr algn="ctr">
              <a:defRPr sz="1200" b="0"/>
            </a:lvl1pPr>
          </a:lstStyle>
          <a:p>
            <a:r>
              <a:rPr lang="en-GB" dirty="0" smtClean="0"/>
              <a:t>ADD IMAGE</a:t>
            </a:r>
            <a:endParaRPr lang="en-GB" dirty="0"/>
          </a:p>
        </p:txBody>
      </p:sp>
      <p:sp>
        <p:nvSpPr>
          <p:cNvPr id="10" name="Picture Placeholder 10"/>
          <p:cNvSpPr>
            <a:spLocks noGrp="1"/>
          </p:cNvSpPr>
          <p:nvPr>
            <p:ph type="pic" sz="quarter" idx="18" hasCustomPrompt="1"/>
          </p:nvPr>
        </p:nvSpPr>
        <p:spPr>
          <a:xfrm>
            <a:off x="6818664" y="3420829"/>
            <a:ext cx="1887659" cy="859344"/>
          </a:xfrm>
          <a:prstGeom prst="rect">
            <a:avLst/>
          </a:prstGeom>
        </p:spPr>
        <p:txBody>
          <a:bodyPr bIns="468000" anchor="ctr" anchorCtr="0"/>
          <a:lstStyle>
            <a:lvl1pPr algn="ctr">
              <a:defRPr sz="1200" b="0"/>
            </a:lvl1pPr>
          </a:lstStyle>
          <a:p>
            <a:r>
              <a:rPr lang="en-GB" dirty="0" smtClean="0"/>
              <a:t>ADD IMAGE</a:t>
            </a:r>
            <a:endParaRPr lang="en-GB" dirty="0"/>
          </a:p>
        </p:txBody>
      </p:sp>
    </p:spTree>
    <p:extLst>
      <p:ext uri="{BB962C8B-B14F-4D97-AF65-F5344CB8AC3E}">
        <p14:creationId xmlns:p14="http://schemas.microsoft.com/office/powerpoint/2010/main" val="400535277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 Column Text and visual elements">
    <p:spTree>
      <p:nvGrpSpPr>
        <p:cNvPr id="1" name=""/>
        <p:cNvGrpSpPr/>
        <p:nvPr/>
      </p:nvGrpSpPr>
      <p:grpSpPr>
        <a:xfrm>
          <a:off x="0" y="0"/>
          <a:ext cx="0" cy="0"/>
          <a:chOff x="0" y="0"/>
          <a:chExt cx="0" cy="0"/>
        </a:xfrm>
      </p:grpSpPr>
      <p:sp>
        <p:nvSpPr>
          <p:cNvPr id="5" name="Rectangle 4"/>
          <p:cNvSpPr/>
          <p:nvPr userDrawn="1"/>
        </p:nvSpPr>
        <p:spPr>
          <a:xfrm>
            <a:off x="6688961" y="1376363"/>
            <a:ext cx="2147064" cy="30067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bwMode="gray">
          <a:xfrm>
            <a:off x="323851" y="577850"/>
            <a:ext cx="8496300" cy="295466"/>
          </a:xfrm>
        </p:spPr>
        <p:txBody>
          <a:bodyPr/>
          <a:lstStyle>
            <a:lvl1pPr>
              <a:lnSpc>
                <a:spcPct val="80000"/>
              </a:lnSpc>
              <a:defRPr/>
            </a:lvl1pPr>
          </a:lstStyle>
          <a:p>
            <a:r>
              <a:rPr lang="en-US" dirty="0" smtClean="0"/>
              <a:t>Click to edit Master title style</a:t>
            </a:r>
            <a:endParaRPr lang="en-GB" dirty="0"/>
          </a:p>
        </p:txBody>
      </p:sp>
      <p:sp>
        <p:nvSpPr>
          <p:cNvPr id="9" name="Text Placeholder 8"/>
          <p:cNvSpPr>
            <a:spLocks noGrp="1"/>
          </p:cNvSpPr>
          <p:nvPr>
            <p:ph type="body" sz="quarter" idx="14" hasCustomPrompt="1"/>
          </p:nvPr>
        </p:nvSpPr>
        <p:spPr bwMode="gray">
          <a:xfrm>
            <a:off x="323851" y="878034"/>
            <a:ext cx="8496300" cy="221599"/>
          </a:xfrm>
          <a:prstGeom prst="rect">
            <a:avLst/>
          </a:prstGeom>
        </p:spPr>
        <p:txBody>
          <a:bodyPr lIns="0" tIns="0" rIns="0" bIns="0">
            <a:spAutoFit/>
          </a:bodyPr>
          <a:lstStyle>
            <a:lvl1pPr algn="l">
              <a:lnSpc>
                <a:spcPct val="80000"/>
              </a:lnSpc>
              <a:spcBef>
                <a:spcPts val="0"/>
              </a:spcBef>
              <a:spcAft>
                <a:spcPts val="0"/>
              </a:spcAft>
              <a:defRPr sz="1800" b="0">
                <a:solidFill>
                  <a:schemeClr val="tx1"/>
                </a:solidFill>
              </a:defRPr>
            </a:lvl1pPr>
          </a:lstStyle>
          <a:p>
            <a:pPr lvl="0"/>
            <a:r>
              <a:rPr lang="en-US" dirty="0" smtClean="0"/>
              <a:t>[SUBTITLE]</a:t>
            </a:r>
          </a:p>
        </p:txBody>
      </p:sp>
      <p:sp>
        <p:nvSpPr>
          <p:cNvPr id="4" name="Text Placeholder 3"/>
          <p:cNvSpPr>
            <a:spLocks noGrp="1"/>
          </p:cNvSpPr>
          <p:nvPr>
            <p:ph type="body" sz="quarter" idx="15" hasCustomPrompt="1"/>
          </p:nvPr>
        </p:nvSpPr>
        <p:spPr>
          <a:xfrm>
            <a:off x="331787" y="1376363"/>
            <a:ext cx="2952000" cy="3006725"/>
          </a:xfrm>
          <a:prstGeom prst="rect">
            <a:avLst/>
          </a:prstGeom>
        </p:spPr>
        <p:txBody>
          <a:bodyPr lIns="0" tIns="0" rIns="0" bIns="0"/>
          <a:lstStyle>
            <a:lvl1pPr>
              <a:defRPr sz="1600"/>
            </a:lvl1pPr>
            <a:lvl2pPr>
              <a:defRPr sz="1600"/>
            </a:lvl2pPr>
            <a:lvl3pPr>
              <a:defRPr sz="1600"/>
            </a:lvl3pPr>
            <a:lvl4pPr marL="538089" indent="-274600">
              <a:buFont typeface="Arial" panose="020B0604020202020204" pitchFamily="34" charset="0"/>
              <a:buChar char="•"/>
              <a:defRPr sz="1600"/>
            </a:lvl4pPr>
            <a:lvl5pPr>
              <a:defRPr sz="1600"/>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Picture Placeholder 10"/>
          <p:cNvSpPr>
            <a:spLocks noGrp="1"/>
          </p:cNvSpPr>
          <p:nvPr>
            <p:ph type="pic" sz="quarter" idx="16" hasCustomPrompt="1"/>
          </p:nvPr>
        </p:nvSpPr>
        <p:spPr>
          <a:xfrm>
            <a:off x="6818664" y="1488265"/>
            <a:ext cx="1887659" cy="859344"/>
          </a:xfrm>
          <a:prstGeom prst="rect">
            <a:avLst/>
          </a:prstGeom>
        </p:spPr>
        <p:txBody>
          <a:bodyPr bIns="468000" anchor="ctr" anchorCtr="0"/>
          <a:lstStyle>
            <a:lvl1pPr algn="ctr">
              <a:defRPr sz="1200" b="0"/>
            </a:lvl1pPr>
          </a:lstStyle>
          <a:p>
            <a:r>
              <a:rPr lang="en-GB" dirty="0" smtClean="0"/>
              <a:t>ADD IMAGE</a:t>
            </a:r>
            <a:endParaRPr lang="en-GB" dirty="0"/>
          </a:p>
        </p:txBody>
      </p:sp>
      <p:sp>
        <p:nvSpPr>
          <p:cNvPr id="8" name="Picture Placeholder 10"/>
          <p:cNvSpPr>
            <a:spLocks noGrp="1"/>
          </p:cNvSpPr>
          <p:nvPr>
            <p:ph type="pic" sz="quarter" idx="17" hasCustomPrompt="1"/>
          </p:nvPr>
        </p:nvSpPr>
        <p:spPr>
          <a:xfrm>
            <a:off x="6818664" y="2454547"/>
            <a:ext cx="1887659" cy="859344"/>
          </a:xfrm>
          <a:prstGeom prst="rect">
            <a:avLst/>
          </a:prstGeom>
        </p:spPr>
        <p:txBody>
          <a:bodyPr bIns="468000" anchor="ctr" anchorCtr="0"/>
          <a:lstStyle>
            <a:lvl1pPr algn="ctr">
              <a:defRPr sz="1200" b="0"/>
            </a:lvl1pPr>
          </a:lstStyle>
          <a:p>
            <a:r>
              <a:rPr lang="en-GB" dirty="0" smtClean="0"/>
              <a:t>ADD IMAGE</a:t>
            </a:r>
            <a:endParaRPr lang="en-GB" dirty="0"/>
          </a:p>
        </p:txBody>
      </p:sp>
      <p:sp>
        <p:nvSpPr>
          <p:cNvPr id="10" name="Picture Placeholder 10"/>
          <p:cNvSpPr>
            <a:spLocks noGrp="1"/>
          </p:cNvSpPr>
          <p:nvPr>
            <p:ph type="pic" sz="quarter" idx="18" hasCustomPrompt="1"/>
          </p:nvPr>
        </p:nvSpPr>
        <p:spPr>
          <a:xfrm>
            <a:off x="6818664" y="3420829"/>
            <a:ext cx="1887659" cy="859344"/>
          </a:xfrm>
          <a:prstGeom prst="rect">
            <a:avLst/>
          </a:prstGeom>
        </p:spPr>
        <p:txBody>
          <a:bodyPr bIns="468000" anchor="ctr" anchorCtr="0"/>
          <a:lstStyle>
            <a:lvl1pPr algn="ctr">
              <a:defRPr sz="1200" b="0"/>
            </a:lvl1pPr>
          </a:lstStyle>
          <a:p>
            <a:r>
              <a:rPr lang="en-GB" dirty="0" smtClean="0"/>
              <a:t>ADD IMAGE</a:t>
            </a:r>
            <a:endParaRPr lang="en-GB" dirty="0"/>
          </a:p>
        </p:txBody>
      </p:sp>
      <p:sp>
        <p:nvSpPr>
          <p:cNvPr id="7" name="Text Placeholder 6"/>
          <p:cNvSpPr>
            <a:spLocks noGrp="1"/>
          </p:cNvSpPr>
          <p:nvPr>
            <p:ph type="body" sz="quarter" idx="19" hasCustomPrompt="1"/>
          </p:nvPr>
        </p:nvSpPr>
        <p:spPr>
          <a:xfrm>
            <a:off x="3476610" y="1376363"/>
            <a:ext cx="2952000" cy="3006725"/>
          </a:xfrm>
          <a:prstGeom prst="rect">
            <a:avLst/>
          </a:prstGeom>
        </p:spPr>
        <p:txBody>
          <a:bodyPr lIns="0" tIns="0" rIns="0" bIns="0"/>
          <a:lstStyle>
            <a:lvl1pPr>
              <a:defRPr sz="1600"/>
            </a:lvl1pPr>
            <a:lvl2pPr>
              <a:defRPr sz="1600"/>
            </a:lvl2pPr>
            <a:lvl3pPr>
              <a:defRPr sz="1600"/>
            </a:lvl3pPr>
            <a:lvl4pPr marL="538089" indent="-274600">
              <a:buFont typeface="Arial" panose="020B0604020202020204" pitchFamily="34" charset="0"/>
              <a:buChar char="•"/>
              <a:defRPr sz="1600"/>
            </a:lvl4pPr>
            <a:lvl5pPr>
              <a:defRPr sz="1600"/>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24496657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and chart 25%">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577850"/>
            <a:ext cx="8496300" cy="295466"/>
          </a:xfrm>
        </p:spPr>
        <p:txBody>
          <a:bodyPr/>
          <a:lstStyle>
            <a:lvl1pPr>
              <a:lnSpc>
                <a:spcPct val="80000"/>
              </a:lnSpc>
              <a:defRPr/>
            </a:lvl1pPr>
          </a:lstStyle>
          <a:p>
            <a:r>
              <a:rPr lang="en-US" dirty="0" smtClean="0"/>
              <a:t>Click to edit Master title style</a:t>
            </a:r>
            <a:endParaRPr lang="en-GB" dirty="0"/>
          </a:p>
        </p:txBody>
      </p:sp>
      <p:sp>
        <p:nvSpPr>
          <p:cNvPr id="9" name="Text Placeholder 8"/>
          <p:cNvSpPr>
            <a:spLocks noGrp="1"/>
          </p:cNvSpPr>
          <p:nvPr>
            <p:ph type="body" sz="quarter" idx="14" hasCustomPrompt="1"/>
          </p:nvPr>
        </p:nvSpPr>
        <p:spPr bwMode="gray">
          <a:xfrm>
            <a:off x="323851" y="878034"/>
            <a:ext cx="8496300" cy="221599"/>
          </a:xfrm>
          <a:prstGeom prst="rect">
            <a:avLst/>
          </a:prstGeom>
        </p:spPr>
        <p:txBody>
          <a:bodyPr lIns="0" tIns="0" rIns="0" bIns="0">
            <a:spAutoFit/>
          </a:bodyPr>
          <a:lstStyle>
            <a:lvl1pPr algn="l">
              <a:lnSpc>
                <a:spcPct val="80000"/>
              </a:lnSpc>
              <a:spcBef>
                <a:spcPts val="0"/>
              </a:spcBef>
              <a:spcAft>
                <a:spcPts val="0"/>
              </a:spcAft>
              <a:defRPr sz="1800" b="0">
                <a:solidFill>
                  <a:schemeClr val="tx1"/>
                </a:solidFill>
              </a:defRPr>
            </a:lvl1pPr>
          </a:lstStyle>
          <a:p>
            <a:pPr lvl="0"/>
            <a:r>
              <a:rPr lang="en-US" dirty="0" smtClean="0"/>
              <a:t>[SUBTITLE]</a:t>
            </a:r>
          </a:p>
        </p:txBody>
      </p:sp>
      <p:sp>
        <p:nvSpPr>
          <p:cNvPr id="4" name="Text Placeholder 3"/>
          <p:cNvSpPr>
            <a:spLocks noGrp="1"/>
          </p:cNvSpPr>
          <p:nvPr>
            <p:ph type="body" sz="quarter" idx="15"/>
          </p:nvPr>
        </p:nvSpPr>
        <p:spPr>
          <a:xfrm>
            <a:off x="331788" y="1376363"/>
            <a:ext cx="5581650" cy="3006725"/>
          </a:xfrm>
          <a:prstGeom prst="rect">
            <a:avLst/>
          </a:prstGeom>
        </p:spPr>
        <p:txBody>
          <a:bodyPr lIns="0" tIns="0" rIns="0" bIns="0"/>
          <a:lstStyle>
            <a:lvl4pPr marL="538089" indent="-274600">
              <a:buFont typeface="Arial" panose="020B0604020202020204"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Chart Placeholder 4"/>
          <p:cNvSpPr>
            <a:spLocks noGrp="1"/>
          </p:cNvSpPr>
          <p:nvPr>
            <p:ph type="chart" sz="quarter" idx="16" hasCustomPrompt="1"/>
          </p:nvPr>
        </p:nvSpPr>
        <p:spPr>
          <a:xfrm>
            <a:off x="6173788" y="1376363"/>
            <a:ext cx="2662237" cy="3006725"/>
          </a:xfrm>
          <a:prstGeom prst="rect">
            <a:avLst/>
          </a:prstGeom>
        </p:spPr>
        <p:txBody>
          <a:bodyPr tIns="0" bIns="432000" anchor="ctr" anchorCtr="0"/>
          <a:lstStyle>
            <a:lvl1pPr algn="ctr">
              <a:defRPr sz="1400" b="0"/>
            </a:lvl1pPr>
          </a:lstStyle>
          <a:p>
            <a:r>
              <a:rPr lang="en-GB" dirty="0" smtClean="0"/>
              <a:t>CLICK TO ADD CHART</a:t>
            </a:r>
            <a:endParaRPr lang="en-GB" dirty="0"/>
          </a:p>
        </p:txBody>
      </p:sp>
      <p:sp>
        <p:nvSpPr>
          <p:cNvPr id="7" name="Text Placeholder 6"/>
          <p:cNvSpPr>
            <a:spLocks noGrp="1"/>
          </p:cNvSpPr>
          <p:nvPr>
            <p:ph type="body" sz="quarter" idx="17" hasCustomPrompt="1"/>
          </p:nvPr>
        </p:nvSpPr>
        <p:spPr>
          <a:xfrm>
            <a:off x="6173788" y="1376363"/>
            <a:ext cx="2662237" cy="276999"/>
          </a:xfrm>
          <a:prstGeom prst="rect">
            <a:avLst/>
          </a:prstGeom>
        </p:spPr>
        <p:txBody>
          <a:bodyPr lIns="0" tIns="0" rIns="0" bIns="0">
            <a:spAutoFit/>
          </a:bodyPr>
          <a:lstStyle>
            <a:lvl1pPr>
              <a:defRPr b="0"/>
            </a:lvl1pPr>
          </a:lstStyle>
          <a:p>
            <a:pPr lvl="0"/>
            <a:r>
              <a:rPr lang="en-US" dirty="0" smtClean="0"/>
              <a:t>Click to edit chart title</a:t>
            </a:r>
          </a:p>
        </p:txBody>
      </p:sp>
    </p:spTree>
    <p:extLst>
      <p:ext uri="{BB962C8B-B14F-4D97-AF65-F5344CB8AC3E}">
        <p14:creationId xmlns:p14="http://schemas.microsoft.com/office/powerpoint/2010/main" val="406472746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0425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and chart 50%">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577850"/>
            <a:ext cx="8496300" cy="295466"/>
          </a:xfrm>
        </p:spPr>
        <p:txBody>
          <a:bodyPr/>
          <a:lstStyle>
            <a:lvl1pPr>
              <a:lnSpc>
                <a:spcPct val="80000"/>
              </a:lnSpc>
              <a:defRPr/>
            </a:lvl1pPr>
          </a:lstStyle>
          <a:p>
            <a:r>
              <a:rPr lang="en-US" dirty="0" smtClean="0"/>
              <a:t>Click to edit Master title style</a:t>
            </a:r>
            <a:endParaRPr lang="en-GB" dirty="0"/>
          </a:p>
        </p:txBody>
      </p:sp>
      <p:sp>
        <p:nvSpPr>
          <p:cNvPr id="9" name="Text Placeholder 8"/>
          <p:cNvSpPr>
            <a:spLocks noGrp="1"/>
          </p:cNvSpPr>
          <p:nvPr>
            <p:ph type="body" sz="quarter" idx="14" hasCustomPrompt="1"/>
          </p:nvPr>
        </p:nvSpPr>
        <p:spPr bwMode="gray">
          <a:xfrm>
            <a:off x="323851" y="878034"/>
            <a:ext cx="8496300" cy="221599"/>
          </a:xfrm>
          <a:prstGeom prst="rect">
            <a:avLst/>
          </a:prstGeom>
        </p:spPr>
        <p:txBody>
          <a:bodyPr lIns="0" tIns="0" rIns="0" bIns="0">
            <a:spAutoFit/>
          </a:bodyPr>
          <a:lstStyle>
            <a:lvl1pPr algn="l">
              <a:lnSpc>
                <a:spcPct val="80000"/>
              </a:lnSpc>
              <a:spcBef>
                <a:spcPts val="0"/>
              </a:spcBef>
              <a:spcAft>
                <a:spcPts val="0"/>
              </a:spcAft>
              <a:defRPr sz="1800" b="0">
                <a:solidFill>
                  <a:schemeClr val="tx1"/>
                </a:solidFill>
              </a:defRPr>
            </a:lvl1pPr>
          </a:lstStyle>
          <a:p>
            <a:pPr lvl="0"/>
            <a:r>
              <a:rPr lang="en-US" dirty="0" smtClean="0"/>
              <a:t>[SUBTITLE]</a:t>
            </a:r>
          </a:p>
        </p:txBody>
      </p:sp>
      <p:sp>
        <p:nvSpPr>
          <p:cNvPr id="4" name="Text Placeholder 3"/>
          <p:cNvSpPr>
            <a:spLocks noGrp="1"/>
          </p:cNvSpPr>
          <p:nvPr>
            <p:ph type="body" sz="quarter" idx="15"/>
          </p:nvPr>
        </p:nvSpPr>
        <p:spPr>
          <a:xfrm>
            <a:off x="331788" y="1376363"/>
            <a:ext cx="4144962" cy="3006725"/>
          </a:xfrm>
          <a:prstGeom prst="rect">
            <a:avLst/>
          </a:prstGeom>
        </p:spPr>
        <p:txBody>
          <a:bodyPr lIns="0" tIns="0" rIns="0" bIns="0"/>
          <a:lstStyle>
            <a:lvl4pPr marL="538089" indent="-274600">
              <a:buFont typeface="Arial" panose="020B0604020202020204"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Chart Placeholder 4"/>
          <p:cNvSpPr>
            <a:spLocks noGrp="1"/>
          </p:cNvSpPr>
          <p:nvPr>
            <p:ph type="chart" sz="quarter" idx="16" hasCustomPrompt="1"/>
          </p:nvPr>
        </p:nvSpPr>
        <p:spPr>
          <a:xfrm>
            <a:off x="4684714" y="1376363"/>
            <a:ext cx="4151312" cy="3006725"/>
          </a:xfrm>
          <a:prstGeom prst="rect">
            <a:avLst/>
          </a:prstGeom>
        </p:spPr>
        <p:txBody>
          <a:bodyPr tIns="0" bIns="432000" anchor="ctr" anchorCtr="0"/>
          <a:lstStyle>
            <a:lvl1pPr algn="ctr">
              <a:defRPr sz="1400" b="0"/>
            </a:lvl1pPr>
          </a:lstStyle>
          <a:p>
            <a:r>
              <a:rPr lang="en-GB" dirty="0" smtClean="0"/>
              <a:t>CLICK TO ADD CHART</a:t>
            </a:r>
            <a:endParaRPr lang="en-GB" dirty="0"/>
          </a:p>
        </p:txBody>
      </p:sp>
      <p:sp>
        <p:nvSpPr>
          <p:cNvPr id="7" name="Text Placeholder 6"/>
          <p:cNvSpPr>
            <a:spLocks noGrp="1"/>
          </p:cNvSpPr>
          <p:nvPr>
            <p:ph type="body" sz="quarter" idx="17" hasCustomPrompt="1"/>
          </p:nvPr>
        </p:nvSpPr>
        <p:spPr>
          <a:xfrm>
            <a:off x="4684714" y="1376363"/>
            <a:ext cx="4151312" cy="276999"/>
          </a:xfrm>
          <a:prstGeom prst="rect">
            <a:avLst/>
          </a:prstGeom>
        </p:spPr>
        <p:txBody>
          <a:bodyPr wrap="square" lIns="0" tIns="0" rIns="0" bIns="0">
            <a:spAutoFit/>
          </a:bodyPr>
          <a:lstStyle>
            <a:lvl1pPr>
              <a:defRPr b="0"/>
            </a:lvl1pPr>
          </a:lstStyle>
          <a:p>
            <a:pPr lvl="0"/>
            <a:r>
              <a:rPr lang="en-US" dirty="0" smtClean="0"/>
              <a:t>Click to edit chart title</a:t>
            </a:r>
          </a:p>
        </p:txBody>
      </p:sp>
    </p:spTree>
    <p:extLst>
      <p:ext uri="{BB962C8B-B14F-4D97-AF65-F5344CB8AC3E}">
        <p14:creationId xmlns:p14="http://schemas.microsoft.com/office/powerpoint/2010/main" val="16619919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and chart 75%">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577850"/>
            <a:ext cx="8496300" cy="295466"/>
          </a:xfrm>
        </p:spPr>
        <p:txBody>
          <a:bodyPr/>
          <a:lstStyle>
            <a:lvl1pPr>
              <a:lnSpc>
                <a:spcPct val="80000"/>
              </a:lnSpc>
              <a:defRPr/>
            </a:lvl1pPr>
          </a:lstStyle>
          <a:p>
            <a:r>
              <a:rPr lang="en-US" dirty="0" smtClean="0"/>
              <a:t>Click to edit Master title style</a:t>
            </a:r>
            <a:endParaRPr lang="en-GB" dirty="0"/>
          </a:p>
        </p:txBody>
      </p:sp>
      <p:sp>
        <p:nvSpPr>
          <p:cNvPr id="9" name="Text Placeholder 8"/>
          <p:cNvSpPr>
            <a:spLocks noGrp="1"/>
          </p:cNvSpPr>
          <p:nvPr>
            <p:ph type="body" sz="quarter" idx="14" hasCustomPrompt="1"/>
          </p:nvPr>
        </p:nvSpPr>
        <p:spPr bwMode="gray">
          <a:xfrm>
            <a:off x="323851" y="878034"/>
            <a:ext cx="8496300" cy="221599"/>
          </a:xfrm>
          <a:prstGeom prst="rect">
            <a:avLst/>
          </a:prstGeom>
        </p:spPr>
        <p:txBody>
          <a:bodyPr lIns="0" tIns="0" rIns="0" bIns="0">
            <a:spAutoFit/>
          </a:bodyPr>
          <a:lstStyle>
            <a:lvl1pPr algn="l">
              <a:lnSpc>
                <a:spcPct val="80000"/>
              </a:lnSpc>
              <a:spcBef>
                <a:spcPts val="0"/>
              </a:spcBef>
              <a:spcAft>
                <a:spcPts val="0"/>
              </a:spcAft>
              <a:defRPr sz="1800" b="0">
                <a:solidFill>
                  <a:schemeClr val="tx1"/>
                </a:solidFill>
              </a:defRPr>
            </a:lvl1pPr>
          </a:lstStyle>
          <a:p>
            <a:pPr lvl="0"/>
            <a:r>
              <a:rPr lang="en-US" dirty="0" smtClean="0"/>
              <a:t>[SUBTITLE]</a:t>
            </a:r>
          </a:p>
        </p:txBody>
      </p:sp>
      <p:sp>
        <p:nvSpPr>
          <p:cNvPr id="4" name="Text Placeholder 3"/>
          <p:cNvSpPr>
            <a:spLocks noGrp="1"/>
          </p:cNvSpPr>
          <p:nvPr>
            <p:ph type="body" sz="quarter" idx="15" hasCustomPrompt="1"/>
          </p:nvPr>
        </p:nvSpPr>
        <p:spPr>
          <a:xfrm>
            <a:off x="331788" y="1376363"/>
            <a:ext cx="2659062" cy="3006725"/>
          </a:xfrm>
          <a:prstGeom prst="rect">
            <a:avLst/>
          </a:prstGeom>
        </p:spPr>
        <p:txBody>
          <a:bodyPr lIns="0" tIns="0" rIns="0" bIns="0"/>
          <a:lstStyle>
            <a:lvl1pPr>
              <a:defRPr sz="1600"/>
            </a:lvl1pPr>
            <a:lvl2pPr>
              <a:defRPr sz="1600"/>
            </a:lvl2pPr>
            <a:lvl3pPr>
              <a:defRPr sz="1600"/>
            </a:lvl3pPr>
            <a:lvl4pPr marL="538089" indent="-274600">
              <a:buFont typeface="Arial" panose="020B0604020202020204" pitchFamily="34" charset="0"/>
              <a:buChar char="•"/>
              <a:defRPr sz="1600"/>
            </a:lvl4pPr>
            <a:lvl5pPr>
              <a:defRPr sz="1600"/>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Chart Placeholder 4"/>
          <p:cNvSpPr>
            <a:spLocks noGrp="1"/>
          </p:cNvSpPr>
          <p:nvPr>
            <p:ph type="chart" sz="quarter" idx="16" hasCustomPrompt="1"/>
          </p:nvPr>
        </p:nvSpPr>
        <p:spPr>
          <a:xfrm>
            <a:off x="3248025" y="1376363"/>
            <a:ext cx="5588001" cy="3006725"/>
          </a:xfrm>
          <a:prstGeom prst="rect">
            <a:avLst/>
          </a:prstGeom>
        </p:spPr>
        <p:txBody>
          <a:bodyPr tIns="0" bIns="432000" anchor="ctr" anchorCtr="0"/>
          <a:lstStyle>
            <a:lvl1pPr algn="ctr">
              <a:defRPr sz="1400" b="0"/>
            </a:lvl1pPr>
          </a:lstStyle>
          <a:p>
            <a:r>
              <a:rPr lang="en-GB" dirty="0" smtClean="0"/>
              <a:t>CLICK TO ADD CHART</a:t>
            </a:r>
            <a:endParaRPr lang="en-GB" dirty="0"/>
          </a:p>
        </p:txBody>
      </p:sp>
      <p:sp>
        <p:nvSpPr>
          <p:cNvPr id="7" name="Text Placeholder 6"/>
          <p:cNvSpPr>
            <a:spLocks noGrp="1"/>
          </p:cNvSpPr>
          <p:nvPr>
            <p:ph type="body" sz="quarter" idx="17" hasCustomPrompt="1"/>
          </p:nvPr>
        </p:nvSpPr>
        <p:spPr>
          <a:xfrm>
            <a:off x="3248025" y="1376363"/>
            <a:ext cx="5588001" cy="276999"/>
          </a:xfrm>
          <a:prstGeom prst="rect">
            <a:avLst/>
          </a:prstGeom>
        </p:spPr>
        <p:txBody>
          <a:bodyPr wrap="square" lIns="0" tIns="0" rIns="0" bIns="0">
            <a:spAutoFit/>
          </a:bodyPr>
          <a:lstStyle>
            <a:lvl1pPr>
              <a:defRPr b="0"/>
            </a:lvl1pPr>
          </a:lstStyle>
          <a:p>
            <a:pPr lvl="0"/>
            <a:r>
              <a:rPr lang="en-US" dirty="0" smtClean="0"/>
              <a:t>Click to edit chart title</a:t>
            </a:r>
          </a:p>
        </p:txBody>
      </p:sp>
    </p:spTree>
    <p:extLst>
      <p:ext uri="{BB962C8B-B14F-4D97-AF65-F5344CB8AC3E}">
        <p14:creationId xmlns:p14="http://schemas.microsoft.com/office/powerpoint/2010/main" val="24466739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eading and Chart only">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577850"/>
            <a:ext cx="8496300" cy="295466"/>
          </a:xfrm>
        </p:spPr>
        <p:txBody>
          <a:bodyPr/>
          <a:lstStyle>
            <a:lvl1pPr>
              <a:lnSpc>
                <a:spcPct val="80000"/>
              </a:lnSpc>
              <a:defRPr/>
            </a:lvl1pPr>
          </a:lstStyle>
          <a:p>
            <a:r>
              <a:rPr lang="en-US" dirty="0" smtClean="0"/>
              <a:t>Click to edit Master title style</a:t>
            </a:r>
            <a:endParaRPr lang="en-GB" dirty="0"/>
          </a:p>
        </p:txBody>
      </p:sp>
      <p:sp>
        <p:nvSpPr>
          <p:cNvPr id="9" name="Text Placeholder 8"/>
          <p:cNvSpPr>
            <a:spLocks noGrp="1"/>
          </p:cNvSpPr>
          <p:nvPr>
            <p:ph type="body" sz="quarter" idx="14" hasCustomPrompt="1"/>
          </p:nvPr>
        </p:nvSpPr>
        <p:spPr bwMode="gray">
          <a:xfrm>
            <a:off x="323851" y="878034"/>
            <a:ext cx="8496300" cy="221599"/>
          </a:xfrm>
          <a:prstGeom prst="rect">
            <a:avLst/>
          </a:prstGeom>
        </p:spPr>
        <p:txBody>
          <a:bodyPr lIns="0" tIns="0" rIns="0" bIns="0">
            <a:spAutoFit/>
          </a:bodyPr>
          <a:lstStyle>
            <a:lvl1pPr algn="l">
              <a:lnSpc>
                <a:spcPct val="80000"/>
              </a:lnSpc>
              <a:spcBef>
                <a:spcPts val="0"/>
              </a:spcBef>
              <a:spcAft>
                <a:spcPts val="0"/>
              </a:spcAft>
              <a:defRPr sz="1800" b="0">
                <a:solidFill>
                  <a:schemeClr val="tx1"/>
                </a:solidFill>
              </a:defRPr>
            </a:lvl1pPr>
          </a:lstStyle>
          <a:p>
            <a:pPr lvl="0"/>
            <a:r>
              <a:rPr lang="en-US" dirty="0" smtClean="0"/>
              <a:t>[SUBTITLE]</a:t>
            </a:r>
          </a:p>
        </p:txBody>
      </p:sp>
      <p:sp>
        <p:nvSpPr>
          <p:cNvPr id="5" name="Chart Placeholder 4"/>
          <p:cNvSpPr>
            <a:spLocks noGrp="1"/>
          </p:cNvSpPr>
          <p:nvPr>
            <p:ph type="chart" sz="quarter" idx="16" hasCustomPrompt="1"/>
          </p:nvPr>
        </p:nvSpPr>
        <p:spPr>
          <a:xfrm>
            <a:off x="331789" y="1376363"/>
            <a:ext cx="8504238" cy="3006725"/>
          </a:xfrm>
          <a:prstGeom prst="rect">
            <a:avLst/>
          </a:prstGeom>
        </p:spPr>
        <p:txBody>
          <a:bodyPr tIns="0" bIns="432000" anchor="ctr" anchorCtr="0"/>
          <a:lstStyle>
            <a:lvl1pPr algn="ctr">
              <a:defRPr sz="1400" b="0"/>
            </a:lvl1pPr>
          </a:lstStyle>
          <a:p>
            <a:r>
              <a:rPr lang="en-GB" dirty="0" smtClean="0"/>
              <a:t>CLICK TO ADD CHART</a:t>
            </a:r>
            <a:endParaRPr lang="en-GB" dirty="0"/>
          </a:p>
        </p:txBody>
      </p:sp>
      <p:sp>
        <p:nvSpPr>
          <p:cNvPr id="7" name="Text Placeholder 6"/>
          <p:cNvSpPr>
            <a:spLocks noGrp="1"/>
          </p:cNvSpPr>
          <p:nvPr>
            <p:ph type="body" sz="quarter" idx="17" hasCustomPrompt="1"/>
          </p:nvPr>
        </p:nvSpPr>
        <p:spPr>
          <a:xfrm>
            <a:off x="331789" y="1376363"/>
            <a:ext cx="8504238" cy="276999"/>
          </a:xfrm>
          <a:prstGeom prst="rect">
            <a:avLst/>
          </a:prstGeom>
        </p:spPr>
        <p:txBody>
          <a:bodyPr wrap="square" lIns="0" tIns="0" rIns="0" bIns="0">
            <a:spAutoFit/>
          </a:bodyPr>
          <a:lstStyle>
            <a:lvl1pPr>
              <a:defRPr b="0"/>
            </a:lvl1pPr>
          </a:lstStyle>
          <a:p>
            <a:pPr lvl="0"/>
            <a:r>
              <a:rPr lang="en-US" dirty="0" smtClean="0"/>
              <a:t>Click to edit chart title</a:t>
            </a:r>
          </a:p>
        </p:txBody>
      </p:sp>
    </p:spTree>
    <p:extLst>
      <p:ext uri="{BB962C8B-B14F-4D97-AF65-F5344CB8AC3E}">
        <p14:creationId xmlns:p14="http://schemas.microsoft.com/office/powerpoint/2010/main" val="16372387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and SmartArt 25%">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577850"/>
            <a:ext cx="8496300" cy="295466"/>
          </a:xfrm>
        </p:spPr>
        <p:txBody>
          <a:bodyPr/>
          <a:lstStyle>
            <a:lvl1pPr>
              <a:lnSpc>
                <a:spcPct val="80000"/>
              </a:lnSpc>
              <a:defRPr/>
            </a:lvl1pPr>
          </a:lstStyle>
          <a:p>
            <a:r>
              <a:rPr lang="en-US" dirty="0" smtClean="0"/>
              <a:t>Click to edit Master title style</a:t>
            </a:r>
            <a:endParaRPr lang="en-GB" dirty="0"/>
          </a:p>
        </p:txBody>
      </p:sp>
      <p:sp>
        <p:nvSpPr>
          <p:cNvPr id="9" name="Text Placeholder 8"/>
          <p:cNvSpPr>
            <a:spLocks noGrp="1"/>
          </p:cNvSpPr>
          <p:nvPr>
            <p:ph type="body" sz="quarter" idx="14" hasCustomPrompt="1"/>
          </p:nvPr>
        </p:nvSpPr>
        <p:spPr bwMode="gray">
          <a:xfrm>
            <a:off x="323851" y="878034"/>
            <a:ext cx="8496300" cy="221599"/>
          </a:xfrm>
          <a:prstGeom prst="rect">
            <a:avLst/>
          </a:prstGeom>
        </p:spPr>
        <p:txBody>
          <a:bodyPr lIns="0" tIns="0" rIns="0" bIns="0">
            <a:spAutoFit/>
          </a:bodyPr>
          <a:lstStyle>
            <a:lvl1pPr algn="l">
              <a:lnSpc>
                <a:spcPct val="80000"/>
              </a:lnSpc>
              <a:spcBef>
                <a:spcPts val="0"/>
              </a:spcBef>
              <a:spcAft>
                <a:spcPts val="0"/>
              </a:spcAft>
              <a:defRPr sz="1800" b="0">
                <a:solidFill>
                  <a:schemeClr val="tx1"/>
                </a:solidFill>
              </a:defRPr>
            </a:lvl1pPr>
          </a:lstStyle>
          <a:p>
            <a:pPr lvl="0"/>
            <a:r>
              <a:rPr lang="en-US" dirty="0" smtClean="0"/>
              <a:t>[SUBTITLE]</a:t>
            </a:r>
          </a:p>
        </p:txBody>
      </p:sp>
      <p:sp>
        <p:nvSpPr>
          <p:cNvPr id="4" name="Text Placeholder 3"/>
          <p:cNvSpPr>
            <a:spLocks noGrp="1"/>
          </p:cNvSpPr>
          <p:nvPr>
            <p:ph type="body" sz="quarter" idx="15"/>
          </p:nvPr>
        </p:nvSpPr>
        <p:spPr>
          <a:xfrm>
            <a:off x="331788" y="1376363"/>
            <a:ext cx="5581650" cy="3006725"/>
          </a:xfrm>
          <a:prstGeom prst="rect">
            <a:avLst/>
          </a:prstGeom>
        </p:spPr>
        <p:txBody>
          <a:bodyPr lIns="0" tIns="0" rIns="0" bIns="0"/>
          <a:lstStyle>
            <a:lvl4pPr marL="538089" indent="-274600">
              <a:buFont typeface="Arial" panose="020B0604020202020204"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martArt Placeholder 5"/>
          <p:cNvSpPr>
            <a:spLocks noGrp="1"/>
          </p:cNvSpPr>
          <p:nvPr>
            <p:ph type="dgm" sz="quarter" idx="16"/>
          </p:nvPr>
        </p:nvSpPr>
        <p:spPr>
          <a:xfrm>
            <a:off x="6173787" y="1376363"/>
            <a:ext cx="2662237" cy="3006725"/>
          </a:xfrm>
          <a:prstGeom prst="rect">
            <a:avLst/>
          </a:prstGeom>
        </p:spPr>
        <p:txBody>
          <a:bodyPr/>
          <a:lstStyle>
            <a:lvl1pPr algn="ctr">
              <a:defRPr sz="1400" b="0"/>
            </a:lvl1pPr>
          </a:lstStyle>
          <a:p>
            <a:endParaRPr lang="en-GB" dirty="0"/>
          </a:p>
        </p:txBody>
      </p:sp>
    </p:spTree>
    <p:extLst>
      <p:ext uri="{BB962C8B-B14F-4D97-AF65-F5344CB8AC3E}">
        <p14:creationId xmlns:p14="http://schemas.microsoft.com/office/powerpoint/2010/main" val="2079898350"/>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and SmartArt 50%">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577850"/>
            <a:ext cx="8496300" cy="295466"/>
          </a:xfrm>
        </p:spPr>
        <p:txBody>
          <a:bodyPr/>
          <a:lstStyle>
            <a:lvl1pPr>
              <a:lnSpc>
                <a:spcPct val="80000"/>
              </a:lnSpc>
              <a:defRPr/>
            </a:lvl1pPr>
          </a:lstStyle>
          <a:p>
            <a:r>
              <a:rPr lang="en-US" dirty="0" smtClean="0"/>
              <a:t>Click to edit Master title style</a:t>
            </a:r>
            <a:endParaRPr lang="en-GB" dirty="0"/>
          </a:p>
        </p:txBody>
      </p:sp>
      <p:sp>
        <p:nvSpPr>
          <p:cNvPr id="9" name="Text Placeholder 8"/>
          <p:cNvSpPr>
            <a:spLocks noGrp="1"/>
          </p:cNvSpPr>
          <p:nvPr>
            <p:ph type="body" sz="quarter" idx="14" hasCustomPrompt="1"/>
          </p:nvPr>
        </p:nvSpPr>
        <p:spPr bwMode="gray">
          <a:xfrm>
            <a:off x="323851" y="878034"/>
            <a:ext cx="8496300" cy="221599"/>
          </a:xfrm>
          <a:prstGeom prst="rect">
            <a:avLst/>
          </a:prstGeom>
        </p:spPr>
        <p:txBody>
          <a:bodyPr lIns="0" tIns="0" rIns="0" bIns="0">
            <a:spAutoFit/>
          </a:bodyPr>
          <a:lstStyle>
            <a:lvl1pPr algn="l">
              <a:lnSpc>
                <a:spcPct val="80000"/>
              </a:lnSpc>
              <a:spcBef>
                <a:spcPts val="0"/>
              </a:spcBef>
              <a:spcAft>
                <a:spcPts val="0"/>
              </a:spcAft>
              <a:defRPr sz="1800" b="0">
                <a:solidFill>
                  <a:schemeClr val="tx1"/>
                </a:solidFill>
              </a:defRPr>
            </a:lvl1pPr>
          </a:lstStyle>
          <a:p>
            <a:pPr lvl="0"/>
            <a:r>
              <a:rPr lang="en-US" dirty="0" smtClean="0"/>
              <a:t>[SUBTITLE]</a:t>
            </a:r>
          </a:p>
        </p:txBody>
      </p:sp>
      <p:sp>
        <p:nvSpPr>
          <p:cNvPr id="4" name="Text Placeholder 3"/>
          <p:cNvSpPr>
            <a:spLocks noGrp="1"/>
          </p:cNvSpPr>
          <p:nvPr>
            <p:ph type="body" sz="quarter" idx="15"/>
          </p:nvPr>
        </p:nvSpPr>
        <p:spPr>
          <a:xfrm>
            <a:off x="331788" y="1376363"/>
            <a:ext cx="4144962" cy="3006725"/>
          </a:xfrm>
          <a:prstGeom prst="rect">
            <a:avLst/>
          </a:prstGeom>
        </p:spPr>
        <p:txBody>
          <a:bodyPr lIns="0" tIns="0" rIns="0" bIns="0"/>
          <a:lstStyle>
            <a:lvl4pPr marL="538089" indent="-274600">
              <a:buFont typeface="Arial" panose="020B0604020202020204"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martArt Placeholder 5"/>
          <p:cNvSpPr>
            <a:spLocks noGrp="1"/>
          </p:cNvSpPr>
          <p:nvPr>
            <p:ph type="dgm" sz="quarter" idx="16"/>
          </p:nvPr>
        </p:nvSpPr>
        <p:spPr>
          <a:xfrm>
            <a:off x="4684713" y="1376363"/>
            <a:ext cx="4151312" cy="3006725"/>
          </a:xfrm>
          <a:prstGeom prst="rect">
            <a:avLst/>
          </a:prstGeom>
        </p:spPr>
        <p:txBody>
          <a:bodyPr/>
          <a:lstStyle>
            <a:lvl1pPr algn="ctr">
              <a:defRPr sz="1400" b="0"/>
            </a:lvl1pPr>
          </a:lstStyle>
          <a:p>
            <a:endParaRPr lang="en-GB"/>
          </a:p>
        </p:txBody>
      </p:sp>
    </p:spTree>
    <p:extLst>
      <p:ext uri="{BB962C8B-B14F-4D97-AF65-F5344CB8AC3E}">
        <p14:creationId xmlns:p14="http://schemas.microsoft.com/office/powerpoint/2010/main" val="24934177"/>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and SmartArt 75%">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577850"/>
            <a:ext cx="8496300" cy="295466"/>
          </a:xfrm>
        </p:spPr>
        <p:txBody>
          <a:bodyPr/>
          <a:lstStyle>
            <a:lvl1pPr>
              <a:lnSpc>
                <a:spcPct val="80000"/>
              </a:lnSpc>
              <a:defRPr/>
            </a:lvl1pPr>
          </a:lstStyle>
          <a:p>
            <a:r>
              <a:rPr lang="en-US" dirty="0" smtClean="0"/>
              <a:t>Click to edit Master title style</a:t>
            </a:r>
            <a:endParaRPr lang="en-GB" dirty="0"/>
          </a:p>
        </p:txBody>
      </p:sp>
      <p:sp>
        <p:nvSpPr>
          <p:cNvPr id="9" name="Text Placeholder 8"/>
          <p:cNvSpPr>
            <a:spLocks noGrp="1"/>
          </p:cNvSpPr>
          <p:nvPr>
            <p:ph type="body" sz="quarter" idx="14" hasCustomPrompt="1"/>
          </p:nvPr>
        </p:nvSpPr>
        <p:spPr bwMode="gray">
          <a:xfrm>
            <a:off x="323851" y="878034"/>
            <a:ext cx="8496300" cy="221599"/>
          </a:xfrm>
          <a:prstGeom prst="rect">
            <a:avLst/>
          </a:prstGeom>
        </p:spPr>
        <p:txBody>
          <a:bodyPr lIns="0" tIns="0" rIns="0" bIns="0">
            <a:spAutoFit/>
          </a:bodyPr>
          <a:lstStyle>
            <a:lvl1pPr algn="l">
              <a:lnSpc>
                <a:spcPct val="80000"/>
              </a:lnSpc>
              <a:spcBef>
                <a:spcPts val="0"/>
              </a:spcBef>
              <a:spcAft>
                <a:spcPts val="0"/>
              </a:spcAft>
              <a:defRPr sz="1800" b="0">
                <a:solidFill>
                  <a:schemeClr val="tx1"/>
                </a:solidFill>
              </a:defRPr>
            </a:lvl1pPr>
          </a:lstStyle>
          <a:p>
            <a:pPr lvl="0"/>
            <a:r>
              <a:rPr lang="en-US" dirty="0" smtClean="0"/>
              <a:t>[SUBTITLE]</a:t>
            </a:r>
          </a:p>
        </p:txBody>
      </p:sp>
      <p:sp>
        <p:nvSpPr>
          <p:cNvPr id="4" name="Text Placeholder 3"/>
          <p:cNvSpPr>
            <a:spLocks noGrp="1"/>
          </p:cNvSpPr>
          <p:nvPr>
            <p:ph type="body" sz="quarter" idx="15" hasCustomPrompt="1"/>
          </p:nvPr>
        </p:nvSpPr>
        <p:spPr>
          <a:xfrm>
            <a:off x="331788" y="1376363"/>
            <a:ext cx="2659062" cy="3006725"/>
          </a:xfrm>
          <a:prstGeom prst="rect">
            <a:avLst/>
          </a:prstGeom>
        </p:spPr>
        <p:txBody>
          <a:bodyPr lIns="0" tIns="0" rIns="0" bIns="0"/>
          <a:lstStyle>
            <a:lvl1pPr>
              <a:defRPr sz="1600"/>
            </a:lvl1pPr>
            <a:lvl2pPr>
              <a:defRPr sz="1600"/>
            </a:lvl2pPr>
            <a:lvl3pPr>
              <a:defRPr sz="1600"/>
            </a:lvl3pPr>
            <a:lvl4pPr marL="538089" indent="-274600">
              <a:buFont typeface="Arial" panose="020B0604020202020204" pitchFamily="34" charset="0"/>
              <a:buChar char="•"/>
              <a:defRPr sz="1600"/>
            </a:lvl4pPr>
            <a:lvl5pPr>
              <a:defRPr sz="1600"/>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martArt Placeholder 5"/>
          <p:cNvSpPr>
            <a:spLocks noGrp="1"/>
          </p:cNvSpPr>
          <p:nvPr>
            <p:ph type="dgm" sz="quarter" idx="16"/>
          </p:nvPr>
        </p:nvSpPr>
        <p:spPr>
          <a:xfrm>
            <a:off x="3248025" y="1376363"/>
            <a:ext cx="5588000" cy="3006725"/>
          </a:xfrm>
          <a:prstGeom prst="rect">
            <a:avLst/>
          </a:prstGeom>
        </p:spPr>
        <p:txBody>
          <a:bodyPr/>
          <a:lstStyle>
            <a:lvl1pPr algn="ctr">
              <a:defRPr sz="1400" b="0"/>
            </a:lvl1pPr>
          </a:lstStyle>
          <a:p>
            <a:endParaRPr lang="en-GB"/>
          </a:p>
        </p:txBody>
      </p:sp>
    </p:spTree>
    <p:extLst>
      <p:ext uri="{BB962C8B-B14F-4D97-AF65-F5344CB8AC3E}">
        <p14:creationId xmlns:p14="http://schemas.microsoft.com/office/powerpoint/2010/main" val="934277596"/>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Heading and SmartArt only">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577850"/>
            <a:ext cx="8496300" cy="295466"/>
          </a:xfrm>
        </p:spPr>
        <p:txBody>
          <a:bodyPr/>
          <a:lstStyle>
            <a:lvl1pPr>
              <a:lnSpc>
                <a:spcPct val="80000"/>
              </a:lnSpc>
              <a:defRPr/>
            </a:lvl1pPr>
          </a:lstStyle>
          <a:p>
            <a:r>
              <a:rPr lang="en-US" dirty="0" smtClean="0"/>
              <a:t>Click to edit Master title style</a:t>
            </a:r>
            <a:endParaRPr lang="en-GB" dirty="0"/>
          </a:p>
        </p:txBody>
      </p:sp>
      <p:sp>
        <p:nvSpPr>
          <p:cNvPr id="9" name="Text Placeholder 8"/>
          <p:cNvSpPr>
            <a:spLocks noGrp="1"/>
          </p:cNvSpPr>
          <p:nvPr>
            <p:ph type="body" sz="quarter" idx="14" hasCustomPrompt="1"/>
          </p:nvPr>
        </p:nvSpPr>
        <p:spPr bwMode="gray">
          <a:xfrm>
            <a:off x="323851" y="878034"/>
            <a:ext cx="8496300" cy="221599"/>
          </a:xfrm>
          <a:prstGeom prst="rect">
            <a:avLst/>
          </a:prstGeom>
        </p:spPr>
        <p:txBody>
          <a:bodyPr lIns="0" tIns="0" rIns="0" bIns="0">
            <a:spAutoFit/>
          </a:bodyPr>
          <a:lstStyle>
            <a:lvl1pPr algn="l">
              <a:lnSpc>
                <a:spcPct val="80000"/>
              </a:lnSpc>
              <a:spcBef>
                <a:spcPts val="0"/>
              </a:spcBef>
              <a:spcAft>
                <a:spcPts val="0"/>
              </a:spcAft>
              <a:defRPr sz="1800" b="0">
                <a:solidFill>
                  <a:schemeClr val="tx1"/>
                </a:solidFill>
              </a:defRPr>
            </a:lvl1pPr>
          </a:lstStyle>
          <a:p>
            <a:pPr lvl="0"/>
            <a:r>
              <a:rPr lang="en-US" dirty="0" smtClean="0"/>
              <a:t>[SUBTITLE]</a:t>
            </a:r>
          </a:p>
        </p:txBody>
      </p:sp>
      <p:sp>
        <p:nvSpPr>
          <p:cNvPr id="4" name="SmartArt Placeholder 3"/>
          <p:cNvSpPr>
            <a:spLocks noGrp="1"/>
          </p:cNvSpPr>
          <p:nvPr>
            <p:ph type="dgm" sz="quarter" idx="15"/>
          </p:nvPr>
        </p:nvSpPr>
        <p:spPr>
          <a:xfrm>
            <a:off x="323849" y="1376363"/>
            <a:ext cx="8512175" cy="3006725"/>
          </a:xfrm>
          <a:prstGeom prst="rect">
            <a:avLst/>
          </a:prstGeom>
        </p:spPr>
        <p:txBody>
          <a:bodyPr/>
          <a:lstStyle>
            <a:lvl1pPr algn="ctr">
              <a:defRPr sz="1400" b="0"/>
            </a:lvl1pPr>
          </a:lstStyle>
          <a:p>
            <a:endParaRPr lang="en-GB"/>
          </a:p>
        </p:txBody>
      </p:sp>
    </p:spTree>
    <p:extLst>
      <p:ext uri="{BB962C8B-B14F-4D97-AF65-F5344CB8AC3E}">
        <p14:creationId xmlns:p14="http://schemas.microsoft.com/office/powerpoint/2010/main" val="146911660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and table 25%">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577850"/>
            <a:ext cx="8496300" cy="295466"/>
          </a:xfrm>
        </p:spPr>
        <p:txBody>
          <a:bodyPr/>
          <a:lstStyle>
            <a:lvl1pPr>
              <a:lnSpc>
                <a:spcPct val="80000"/>
              </a:lnSpc>
              <a:defRPr/>
            </a:lvl1pPr>
          </a:lstStyle>
          <a:p>
            <a:r>
              <a:rPr lang="en-US" dirty="0" smtClean="0"/>
              <a:t>Click to edit Master title style</a:t>
            </a:r>
            <a:endParaRPr lang="en-GB" dirty="0"/>
          </a:p>
        </p:txBody>
      </p:sp>
      <p:sp>
        <p:nvSpPr>
          <p:cNvPr id="9" name="Text Placeholder 8"/>
          <p:cNvSpPr>
            <a:spLocks noGrp="1"/>
          </p:cNvSpPr>
          <p:nvPr>
            <p:ph type="body" sz="quarter" idx="14" hasCustomPrompt="1"/>
          </p:nvPr>
        </p:nvSpPr>
        <p:spPr bwMode="gray">
          <a:xfrm>
            <a:off x="323851" y="878034"/>
            <a:ext cx="8496300" cy="221599"/>
          </a:xfrm>
          <a:prstGeom prst="rect">
            <a:avLst/>
          </a:prstGeom>
        </p:spPr>
        <p:txBody>
          <a:bodyPr lIns="0" tIns="0" rIns="0" bIns="0">
            <a:spAutoFit/>
          </a:bodyPr>
          <a:lstStyle>
            <a:lvl1pPr algn="l">
              <a:lnSpc>
                <a:spcPct val="80000"/>
              </a:lnSpc>
              <a:spcBef>
                <a:spcPts val="0"/>
              </a:spcBef>
              <a:spcAft>
                <a:spcPts val="0"/>
              </a:spcAft>
              <a:defRPr sz="1800" b="0">
                <a:solidFill>
                  <a:schemeClr val="tx1"/>
                </a:solidFill>
              </a:defRPr>
            </a:lvl1pPr>
          </a:lstStyle>
          <a:p>
            <a:pPr lvl="0"/>
            <a:r>
              <a:rPr lang="en-US" dirty="0" smtClean="0"/>
              <a:t>[SUBTITLE]</a:t>
            </a:r>
          </a:p>
        </p:txBody>
      </p:sp>
      <p:sp>
        <p:nvSpPr>
          <p:cNvPr id="4" name="Text Placeholder 3"/>
          <p:cNvSpPr>
            <a:spLocks noGrp="1"/>
          </p:cNvSpPr>
          <p:nvPr>
            <p:ph type="body" sz="quarter" idx="15"/>
          </p:nvPr>
        </p:nvSpPr>
        <p:spPr>
          <a:xfrm>
            <a:off x="331788" y="1376363"/>
            <a:ext cx="5581650" cy="3006725"/>
          </a:xfrm>
          <a:prstGeom prst="rect">
            <a:avLst/>
          </a:prstGeom>
        </p:spPr>
        <p:txBody>
          <a:bodyPr lIns="0" tIns="0" rIns="0" bIns="0"/>
          <a:lstStyle>
            <a:lvl4pPr marL="538089" indent="-274600">
              <a:buFont typeface="Arial" panose="020B0604020202020204"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able Placeholder 5"/>
          <p:cNvSpPr>
            <a:spLocks noGrp="1"/>
          </p:cNvSpPr>
          <p:nvPr>
            <p:ph type="tbl" sz="quarter" idx="16" hasCustomPrompt="1"/>
          </p:nvPr>
        </p:nvSpPr>
        <p:spPr>
          <a:xfrm>
            <a:off x="6173788" y="1376363"/>
            <a:ext cx="2646362" cy="3006725"/>
          </a:xfrm>
          <a:prstGeom prst="rect">
            <a:avLst/>
          </a:prstGeom>
        </p:spPr>
        <p:txBody>
          <a:bodyPr lIns="0" tIns="0" rIns="0" bIns="504000" anchor="ctr" anchorCtr="0"/>
          <a:lstStyle>
            <a:lvl1pPr algn="ctr">
              <a:defRPr sz="1400" b="0"/>
            </a:lvl1pPr>
          </a:lstStyle>
          <a:p>
            <a:r>
              <a:rPr lang="en-GB" dirty="0" smtClean="0"/>
              <a:t>CLICK TO ADD TABLE</a:t>
            </a:r>
            <a:endParaRPr lang="en-GB" dirty="0"/>
          </a:p>
        </p:txBody>
      </p:sp>
    </p:spTree>
    <p:extLst>
      <p:ext uri="{BB962C8B-B14F-4D97-AF65-F5344CB8AC3E}">
        <p14:creationId xmlns:p14="http://schemas.microsoft.com/office/powerpoint/2010/main" val="2023994860"/>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and table 50%">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577850"/>
            <a:ext cx="8496300" cy="295466"/>
          </a:xfrm>
        </p:spPr>
        <p:txBody>
          <a:bodyPr/>
          <a:lstStyle>
            <a:lvl1pPr>
              <a:lnSpc>
                <a:spcPct val="80000"/>
              </a:lnSpc>
              <a:defRPr/>
            </a:lvl1pPr>
          </a:lstStyle>
          <a:p>
            <a:r>
              <a:rPr lang="en-US" dirty="0" smtClean="0"/>
              <a:t>Click to edit Master title style</a:t>
            </a:r>
            <a:endParaRPr lang="en-GB" dirty="0"/>
          </a:p>
        </p:txBody>
      </p:sp>
      <p:sp>
        <p:nvSpPr>
          <p:cNvPr id="9" name="Text Placeholder 8"/>
          <p:cNvSpPr>
            <a:spLocks noGrp="1"/>
          </p:cNvSpPr>
          <p:nvPr>
            <p:ph type="body" sz="quarter" idx="14" hasCustomPrompt="1"/>
          </p:nvPr>
        </p:nvSpPr>
        <p:spPr bwMode="gray">
          <a:xfrm>
            <a:off x="323851" y="878034"/>
            <a:ext cx="8496300" cy="221599"/>
          </a:xfrm>
          <a:prstGeom prst="rect">
            <a:avLst/>
          </a:prstGeom>
        </p:spPr>
        <p:txBody>
          <a:bodyPr lIns="0" tIns="0" rIns="0" bIns="0">
            <a:spAutoFit/>
          </a:bodyPr>
          <a:lstStyle>
            <a:lvl1pPr algn="l">
              <a:lnSpc>
                <a:spcPct val="80000"/>
              </a:lnSpc>
              <a:spcBef>
                <a:spcPts val="0"/>
              </a:spcBef>
              <a:spcAft>
                <a:spcPts val="0"/>
              </a:spcAft>
              <a:defRPr sz="1800" b="0">
                <a:solidFill>
                  <a:schemeClr val="tx1"/>
                </a:solidFill>
              </a:defRPr>
            </a:lvl1pPr>
          </a:lstStyle>
          <a:p>
            <a:pPr lvl="0"/>
            <a:r>
              <a:rPr lang="en-US" dirty="0" smtClean="0"/>
              <a:t>[SUBTITLE]</a:t>
            </a:r>
          </a:p>
        </p:txBody>
      </p:sp>
      <p:sp>
        <p:nvSpPr>
          <p:cNvPr id="4" name="Text Placeholder 3"/>
          <p:cNvSpPr>
            <a:spLocks noGrp="1"/>
          </p:cNvSpPr>
          <p:nvPr>
            <p:ph type="body" sz="quarter" idx="15"/>
          </p:nvPr>
        </p:nvSpPr>
        <p:spPr>
          <a:xfrm>
            <a:off x="331788" y="1376363"/>
            <a:ext cx="4144962" cy="3006725"/>
          </a:xfrm>
          <a:prstGeom prst="rect">
            <a:avLst/>
          </a:prstGeom>
        </p:spPr>
        <p:txBody>
          <a:bodyPr lIns="0" tIns="0" rIns="0" bIns="0"/>
          <a:lstStyle>
            <a:lvl4pPr marL="538089" indent="-274600">
              <a:buFont typeface="Arial" panose="020B0604020202020204"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able Placeholder 5"/>
          <p:cNvSpPr>
            <a:spLocks noGrp="1"/>
          </p:cNvSpPr>
          <p:nvPr>
            <p:ph type="tbl" sz="quarter" idx="16" hasCustomPrompt="1"/>
          </p:nvPr>
        </p:nvSpPr>
        <p:spPr>
          <a:xfrm>
            <a:off x="4684713" y="1376363"/>
            <a:ext cx="4135437" cy="3006725"/>
          </a:xfrm>
          <a:prstGeom prst="rect">
            <a:avLst/>
          </a:prstGeom>
        </p:spPr>
        <p:txBody>
          <a:bodyPr lIns="0" tIns="0" rIns="0" bIns="504000" anchor="ctr" anchorCtr="0"/>
          <a:lstStyle>
            <a:lvl1pPr algn="ctr">
              <a:defRPr sz="1400" b="0"/>
            </a:lvl1pPr>
          </a:lstStyle>
          <a:p>
            <a:r>
              <a:rPr lang="en-GB" dirty="0" smtClean="0"/>
              <a:t>CLICK TO ADD TABLE</a:t>
            </a:r>
            <a:endParaRPr lang="en-GB" dirty="0"/>
          </a:p>
        </p:txBody>
      </p:sp>
    </p:spTree>
    <p:extLst>
      <p:ext uri="{BB962C8B-B14F-4D97-AF65-F5344CB8AC3E}">
        <p14:creationId xmlns:p14="http://schemas.microsoft.com/office/powerpoint/2010/main" val="22511722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and table 75%">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577850"/>
            <a:ext cx="8496300" cy="295466"/>
          </a:xfrm>
        </p:spPr>
        <p:txBody>
          <a:bodyPr/>
          <a:lstStyle>
            <a:lvl1pPr>
              <a:lnSpc>
                <a:spcPct val="80000"/>
              </a:lnSpc>
              <a:defRPr/>
            </a:lvl1pPr>
          </a:lstStyle>
          <a:p>
            <a:r>
              <a:rPr lang="en-US" dirty="0" smtClean="0"/>
              <a:t>Click to edit Master title style</a:t>
            </a:r>
            <a:endParaRPr lang="en-GB" dirty="0"/>
          </a:p>
        </p:txBody>
      </p:sp>
      <p:sp>
        <p:nvSpPr>
          <p:cNvPr id="9" name="Text Placeholder 8"/>
          <p:cNvSpPr>
            <a:spLocks noGrp="1"/>
          </p:cNvSpPr>
          <p:nvPr>
            <p:ph type="body" sz="quarter" idx="14" hasCustomPrompt="1"/>
          </p:nvPr>
        </p:nvSpPr>
        <p:spPr bwMode="gray">
          <a:xfrm>
            <a:off x="323851" y="878034"/>
            <a:ext cx="8496300" cy="221599"/>
          </a:xfrm>
          <a:prstGeom prst="rect">
            <a:avLst/>
          </a:prstGeom>
        </p:spPr>
        <p:txBody>
          <a:bodyPr lIns="0" tIns="0" rIns="0" bIns="0">
            <a:spAutoFit/>
          </a:bodyPr>
          <a:lstStyle>
            <a:lvl1pPr algn="l">
              <a:lnSpc>
                <a:spcPct val="80000"/>
              </a:lnSpc>
              <a:spcBef>
                <a:spcPts val="0"/>
              </a:spcBef>
              <a:spcAft>
                <a:spcPts val="0"/>
              </a:spcAft>
              <a:defRPr sz="1800" b="0">
                <a:solidFill>
                  <a:schemeClr val="tx1"/>
                </a:solidFill>
              </a:defRPr>
            </a:lvl1pPr>
          </a:lstStyle>
          <a:p>
            <a:pPr lvl="0"/>
            <a:r>
              <a:rPr lang="en-US" dirty="0" smtClean="0"/>
              <a:t>[SUBTITLE]</a:t>
            </a:r>
          </a:p>
        </p:txBody>
      </p:sp>
      <p:sp>
        <p:nvSpPr>
          <p:cNvPr id="4" name="Text Placeholder 3"/>
          <p:cNvSpPr>
            <a:spLocks noGrp="1"/>
          </p:cNvSpPr>
          <p:nvPr>
            <p:ph type="body" sz="quarter" idx="15" hasCustomPrompt="1"/>
          </p:nvPr>
        </p:nvSpPr>
        <p:spPr>
          <a:xfrm>
            <a:off x="331788" y="1376363"/>
            <a:ext cx="2659062" cy="3006725"/>
          </a:xfrm>
          <a:prstGeom prst="rect">
            <a:avLst/>
          </a:prstGeom>
        </p:spPr>
        <p:txBody>
          <a:bodyPr lIns="0" tIns="0" rIns="0" bIns="0"/>
          <a:lstStyle>
            <a:lvl1pPr>
              <a:defRPr sz="1600"/>
            </a:lvl1pPr>
            <a:lvl2pPr>
              <a:defRPr sz="1600"/>
            </a:lvl2pPr>
            <a:lvl3pPr>
              <a:defRPr sz="1600"/>
            </a:lvl3pPr>
            <a:lvl4pPr marL="538089" indent="-274600">
              <a:buFont typeface="Arial" panose="020B0604020202020204" pitchFamily="34" charset="0"/>
              <a:buChar char="•"/>
              <a:defRPr sz="1600"/>
            </a:lvl4pPr>
            <a:lvl5pPr>
              <a:defRPr sz="1600"/>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able Placeholder 5"/>
          <p:cNvSpPr>
            <a:spLocks noGrp="1"/>
          </p:cNvSpPr>
          <p:nvPr>
            <p:ph type="tbl" sz="quarter" idx="16" hasCustomPrompt="1"/>
          </p:nvPr>
        </p:nvSpPr>
        <p:spPr>
          <a:xfrm>
            <a:off x="3248025" y="1376363"/>
            <a:ext cx="5572125" cy="3006725"/>
          </a:xfrm>
          <a:prstGeom prst="rect">
            <a:avLst/>
          </a:prstGeom>
        </p:spPr>
        <p:txBody>
          <a:bodyPr lIns="0" tIns="0" rIns="0" bIns="504000" anchor="ctr" anchorCtr="0"/>
          <a:lstStyle>
            <a:lvl1pPr algn="ctr">
              <a:defRPr sz="1400" b="0"/>
            </a:lvl1pPr>
          </a:lstStyle>
          <a:p>
            <a:r>
              <a:rPr lang="en-GB" dirty="0" smtClean="0"/>
              <a:t>CLICK TO ADD TABLE</a:t>
            </a:r>
            <a:endParaRPr lang="en-GB" dirty="0"/>
          </a:p>
        </p:txBody>
      </p:sp>
    </p:spTree>
    <p:extLst>
      <p:ext uri="{BB962C8B-B14F-4D97-AF65-F5344CB8AC3E}">
        <p14:creationId xmlns:p14="http://schemas.microsoft.com/office/powerpoint/2010/main" val="3213127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itel 3"/>
          <p:cNvSpPr>
            <a:spLocks noGrp="1"/>
          </p:cNvSpPr>
          <p:nvPr>
            <p:ph type="title"/>
          </p:nvPr>
        </p:nvSpPr>
        <p:spPr/>
        <p:txBody>
          <a:bodyPr/>
          <a:lstStyle/>
          <a:p>
            <a:r>
              <a:rPr lang="de-DE" smtClean="0"/>
              <a:t>Titelmasterformat durch Klicken bearbeiten</a:t>
            </a:r>
            <a:endParaRPr lang="de-AT"/>
          </a:p>
        </p:txBody>
      </p:sp>
    </p:spTree>
    <p:extLst>
      <p:ext uri="{BB962C8B-B14F-4D97-AF65-F5344CB8AC3E}">
        <p14:creationId xmlns:p14="http://schemas.microsoft.com/office/powerpoint/2010/main" val="24089522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Heading and Table only">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577850"/>
            <a:ext cx="8496300" cy="295466"/>
          </a:xfrm>
        </p:spPr>
        <p:txBody>
          <a:bodyPr/>
          <a:lstStyle>
            <a:lvl1pPr>
              <a:lnSpc>
                <a:spcPct val="80000"/>
              </a:lnSpc>
              <a:defRPr/>
            </a:lvl1pPr>
          </a:lstStyle>
          <a:p>
            <a:r>
              <a:rPr lang="en-US" dirty="0" smtClean="0"/>
              <a:t>Click to edit Master title style</a:t>
            </a:r>
            <a:endParaRPr lang="en-GB" dirty="0"/>
          </a:p>
        </p:txBody>
      </p:sp>
      <p:sp>
        <p:nvSpPr>
          <p:cNvPr id="9" name="Text Placeholder 8"/>
          <p:cNvSpPr>
            <a:spLocks noGrp="1"/>
          </p:cNvSpPr>
          <p:nvPr>
            <p:ph type="body" sz="quarter" idx="14" hasCustomPrompt="1"/>
          </p:nvPr>
        </p:nvSpPr>
        <p:spPr bwMode="gray">
          <a:xfrm>
            <a:off x="323851" y="878034"/>
            <a:ext cx="8496300" cy="221599"/>
          </a:xfrm>
          <a:prstGeom prst="rect">
            <a:avLst/>
          </a:prstGeom>
        </p:spPr>
        <p:txBody>
          <a:bodyPr lIns="0" tIns="0" rIns="0" bIns="0">
            <a:spAutoFit/>
          </a:bodyPr>
          <a:lstStyle>
            <a:lvl1pPr algn="l">
              <a:lnSpc>
                <a:spcPct val="80000"/>
              </a:lnSpc>
              <a:spcBef>
                <a:spcPts val="0"/>
              </a:spcBef>
              <a:spcAft>
                <a:spcPts val="0"/>
              </a:spcAft>
              <a:defRPr sz="1800" b="0">
                <a:solidFill>
                  <a:schemeClr val="tx1"/>
                </a:solidFill>
              </a:defRPr>
            </a:lvl1pPr>
          </a:lstStyle>
          <a:p>
            <a:pPr lvl="0"/>
            <a:r>
              <a:rPr lang="en-US" dirty="0" smtClean="0"/>
              <a:t>[SUBTITLE]</a:t>
            </a:r>
          </a:p>
        </p:txBody>
      </p:sp>
      <p:sp>
        <p:nvSpPr>
          <p:cNvPr id="6" name="Table Placeholder 5"/>
          <p:cNvSpPr>
            <a:spLocks noGrp="1"/>
          </p:cNvSpPr>
          <p:nvPr>
            <p:ph type="tbl" sz="quarter" idx="16" hasCustomPrompt="1"/>
          </p:nvPr>
        </p:nvSpPr>
        <p:spPr>
          <a:xfrm>
            <a:off x="331789" y="1376363"/>
            <a:ext cx="8488362" cy="3006725"/>
          </a:xfrm>
          <a:prstGeom prst="rect">
            <a:avLst/>
          </a:prstGeom>
        </p:spPr>
        <p:txBody>
          <a:bodyPr lIns="0" tIns="0" rIns="0" bIns="504000" anchor="ctr" anchorCtr="0"/>
          <a:lstStyle>
            <a:lvl1pPr algn="ctr">
              <a:defRPr sz="1400" b="0"/>
            </a:lvl1pPr>
          </a:lstStyle>
          <a:p>
            <a:r>
              <a:rPr lang="en-GB" dirty="0" smtClean="0"/>
              <a:t>CLICK TO ADD TABLE</a:t>
            </a:r>
            <a:endParaRPr lang="en-GB" dirty="0"/>
          </a:p>
        </p:txBody>
      </p:sp>
    </p:spTree>
    <p:extLst>
      <p:ext uri="{BB962C8B-B14F-4D97-AF65-F5344CB8AC3E}">
        <p14:creationId xmlns:p14="http://schemas.microsoft.com/office/powerpoint/2010/main" val="7617003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ocations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Text Placeholder 3"/>
          <p:cNvSpPr>
            <a:spLocks noGrp="1"/>
          </p:cNvSpPr>
          <p:nvPr>
            <p:ph type="body" sz="quarter" idx="10"/>
          </p:nvPr>
        </p:nvSpPr>
        <p:spPr>
          <a:xfrm>
            <a:off x="331788" y="2590800"/>
            <a:ext cx="4140000" cy="1792288"/>
          </a:xfrm>
          <a:prstGeom prst="rect">
            <a:avLst/>
          </a:prstGeom>
        </p:spPr>
        <p:txBody>
          <a:bodyPr lIns="0" tIns="0" rIns="0" bIns="0"/>
          <a:lstStyle>
            <a:lvl1pPr>
              <a:defRPr sz="1600"/>
            </a:lvl1pPr>
            <a:lvl2pPr>
              <a:defRPr sz="1600"/>
            </a:lvl2pPr>
            <a:lvl3pPr>
              <a:defRPr sz="1600"/>
            </a:lvl3pPr>
            <a:lvl4pPr marL="538089" indent="-274600">
              <a:buFont typeface="Arial" panose="020B0604020202020204" pitchFamily="34" charset="0"/>
              <a:buChar cha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Picture Placeholder 5"/>
          <p:cNvSpPr>
            <a:spLocks noGrp="1"/>
          </p:cNvSpPr>
          <p:nvPr>
            <p:ph type="pic" sz="quarter" idx="11" hasCustomPrompt="1"/>
          </p:nvPr>
        </p:nvSpPr>
        <p:spPr>
          <a:xfrm>
            <a:off x="331788" y="1376363"/>
            <a:ext cx="4140200" cy="1092200"/>
          </a:xfrm>
          <a:prstGeom prst="rect">
            <a:avLst/>
          </a:prstGeom>
        </p:spPr>
        <p:txBody>
          <a:bodyPr lIns="0" tIns="72000" rIns="0" bIns="0"/>
          <a:lstStyle>
            <a:lvl1pPr algn="ctr">
              <a:defRPr sz="1400" b="0"/>
            </a:lvl1pPr>
          </a:lstStyle>
          <a:p>
            <a:r>
              <a:rPr lang="en-GB" dirty="0" smtClean="0"/>
              <a:t>CLICK TO ADD IMAGE</a:t>
            </a:r>
            <a:endParaRPr lang="en-GB" dirty="0"/>
          </a:p>
        </p:txBody>
      </p:sp>
      <p:sp>
        <p:nvSpPr>
          <p:cNvPr id="8" name="Text Placeholder 7"/>
          <p:cNvSpPr>
            <a:spLocks noGrp="1"/>
          </p:cNvSpPr>
          <p:nvPr>
            <p:ph type="body" sz="quarter" idx="12" hasCustomPrompt="1"/>
          </p:nvPr>
        </p:nvSpPr>
        <p:spPr>
          <a:xfrm>
            <a:off x="4684713" y="1376363"/>
            <a:ext cx="4151312" cy="3006725"/>
          </a:xfrm>
          <a:prstGeom prst="rect">
            <a:avLst/>
          </a:prstGeom>
          <a:ln>
            <a:solidFill>
              <a:schemeClr val="tx1">
                <a:lumMod val="40000"/>
                <a:lumOff val="60000"/>
              </a:schemeClr>
            </a:solidFill>
          </a:ln>
        </p:spPr>
        <p:txBody>
          <a:bodyPr lIns="108000" tIns="72000" rIns="108000" bIns="72000">
            <a:noAutofit/>
          </a:bodyPr>
          <a:lstStyle>
            <a:lvl1pPr>
              <a:defRPr b="0"/>
            </a:lvl1pPr>
          </a:lstStyle>
          <a:p>
            <a:pPr lvl="0"/>
            <a:r>
              <a:rPr lang="en-US" dirty="0" smtClean="0"/>
              <a:t>Click to edit heading</a:t>
            </a:r>
          </a:p>
        </p:txBody>
      </p:sp>
      <p:sp>
        <p:nvSpPr>
          <p:cNvPr id="10" name="Picture Placeholder 9"/>
          <p:cNvSpPr>
            <a:spLocks noGrp="1"/>
          </p:cNvSpPr>
          <p:nvPr>
            <p:ph type="pic" sz="quarter" idx="13" hasCustomPrompt="1"/>
          </p:nvPr>
        </p:nvSpPr>
        <p:spPr>
          <a:xfrm>
            <a:off x="4839018" y="1835786"/>
            <a:ext cx="1127442" cy="720000"/>
          </a:xfrm>
          <a:prstGeom prst="rect">
            <a:avLst/>
          </a:prstGeom>
        </p:spPr>
        <p:txBody>
          <a:bodyPr lIns="36000" rIns="36000"/>
          <a:lstStyle>
            <a:lvl1pPr algn="ctr">
              <a:defRPr sz="900" b="0"/>
            </a:lvl1pPr>
          </a:lstStyle>
          <a:p>
            <a:r>
              <a:rPr lang="en-GB" dirty="0" smtClean="0"/>
              <a:t>IMAGE</a:t>
            </a:r>
            <a:endParaRPr lang="en-GB" dirty="0"/>
          </a:p>
        </p:txBody>
      </p:sp>
      <p:sp>
        <p:nvSpPr>
          <p:cNvPr id="11" name="Picture Placeholder 9"/>
          <p:cNvSpPr>
            <a:spLocks noGrp="1"/>
          </p:cNvSpPr>
          <p:nvPr>
            <p:ph type="pic" sz="quarter" idx="14" hasCustomPrompt="1"/>
          </p:nvPr>
        </p:nvSpPr>
        <p:spPr>
          <a:xfrm>
            <a:off x="6204268" y="1835786"/>
            <a:ext cx="1127442" cy="720000"/>
          </a:xfrm>
          <a:prstGeom prst="rect">
            <a:avLst/>
          </a:prstGeom>
        </p:spPr>
        <p:txBody>
          <a:bodyPr lIns="36000" rIns="36000"/>
          <a:lstStyle>
            <a:lvl1pPr algn="ctr">
              <a:defRPr sz="900" b="0"/>
            </a:lvl1pPr>
          </a:lstStyle>
          <a:p>
            <a:r>
              <a:rPr lang="en-GB" dirty="0" smtClean="0"/>
              <a:t>IMAGE</a:t>
            </a:r>
            <a:endParaRPr lang="en-GB" dirty="0"/>
          </a:p>
        </p:txBody>
      </p:sp>
      <p:sp>
        <p:nvSpPr>
          <p:cNvPr id="12" name="Picture Placeholder 9"/>
          <p:cNvSpPr>
            <a:spLocks noGrp="1"/>
          </p:cNvSpPr>
          <p:nvPr>
            <p:ph type="pic" sz="quarter" idx="15" hasCustomPrompt="1"/>
          </p:nvPr>
        </p:nvSpPr>
        <p:spPr>
          <a:xfrm>
            <a:off x="7569518" y="1835786"/>
            <a:ext cx="1127442" cy="720000"/>
          </a:xfrm>
          <a:prstGeom prst="rect">
            <a:avLst/>
          </a:prstGeom>
        </p:spPr>
        <p:txBody>
          <a:bodyPr lIns="36000" rIns="36000"/>
          <a:lstStyle>
            <a:lvl1pPr algn="ctr">
              <a:defRPr sz="900" b="0"/>
            </a:lvl1pPr>
          </a:lstStyle>
          <a:p>
            <a:r>
              <a:rPr lang="en-GB" dirty="0" smtClean="0"/>
              <a:t>IMAGE</a:t>
            </a:r>
            <a:endParaRPr lang="en-GB" dirty="0"/>
          </a:p>
        </p:txBody>
      </p:sp>
      <p:sp>
        <p:nvSpPr>
          <p:cNvPr id="19" name="Picture Placeholder 9"/>
          <p:cNvSpPr>
            <a:spLocks noGrp="1"/>
          </p:cNvSpPr>
          <p:nvPr>
            <p:ph type="pic" sz="quarter" idx="16" hasCustomPrompt="1"/>
          </p:nvPr>
        </p:nvSpPr>
        <p:spPr>
          <a:xfrm>
            <a:off x="4839018" y="2681606"/>
            <a:ext cx="1127442" cy="720000"/>
          </a:xfrm>
          <a:prstGeom prst="rect">
            <a:avLst/>
          </a:prstGeom>
        </p:spPr>
        <p:txBody>
          <a:bodyPr lIns="36000" rIns="36000"/>
          <a:lstStyle>
            <a:lvl1pPr algn="ctr">
              <a:defRPr sz="900" b="0"/>
            </a:lvl1pPr>
          </a:lstStyle>
          <a:p>
            <a:r>
              <a:rPr lang="en-GB" dirty="0" smtClean="0"/>
              <a:t>IMAGE</a:t>
            </a:r>
            <a:endParaRPr lang="en-GB" dirty="0"/>
          </a:p>
        </p:txBody>
      </p:sp>
      <p:sp>
        <p:nvSpPr>
          <p:cNvPr id="20" name="Picture Placeholder 9"/>
          <p:cNvSpPr>
            <a:spLocks noGrp="1"/>
          </p:cNvSpPr>
          <p:nvPr>
            <p:ph type="pic" sz="quarter" idx="17" hasCustomPrompt="1"/>
          </p:nvPr>
        </p:nvSpPr>
        <p:spPr>
          <a:xfrm>
            <a:off x="6204268" y="2681606"/>
            <a:ext cx="1127442" cy="720000"/>
          </a:xfrm>
          <a:prstGeom prst="rect">
            <a:avLst/>
          </a:prstGeom>
        </p:spPr>
        <p:txBody>
          <a:bodyPr lIns="36000" rIns="36000"/>
          <a:lstStyle>
            <a:lvl1pPr algn="ctr">
              <a:defRPr sz="900" b="0"/>
            </a:lvl1pPr>
          </a:lstStyle>
          <a:p>
            <a:r>
              <a:rPr lang="en-GB" dirty="0" smtClean="0"/>
              <a:t>IMAGE</a:t>
            </a:r>
            <a:endParaRPr lang="en-GB" dirty="0"/>
          </a:p>
        </p:txBody>
      </p:sp>
      <p:sp>
        <p:nvSpPr>
          <p:cNvPr id="21" name="Picture Placeholder 9"/>
          <p:cNvSpPr>
            <a:spLocks noGrp="1"/>
          </p:cNvSpPr>
          <p:nvPr>
            <p:ph type="pic" sz="quarter" idx="18" hasCustomPrompt="1"/>
          </p:nvPr>
        </p:nvSpPr>
        <p:spPr>
          <a:xfrm>
            <a:off x="7569518" y="2681606"/>
            <a:ext cx="1127442" cy="720000"/>
          </a:xfrm>
          <a:prstGeom prst="rect">
            <a:avLst/>
          </a:prstGeom>
        </p:spPr>
        <p:txBody>
          <a:bodyPr lIns="36000" rIns="36000"/>
          <a:lstStyle>
            <a:lvl1pPr algn="ctr">
              <a:defRPr sz="900" b="0"/>
            </a:lvl1pPr>
          </a:lstStyle>
          <a:p>
            <a:r>
              <a:rPr lang="en-GB" dirty="0" smtClean="0"/>
              <a:t>IMAGE</a:t>
            </a:r>
            <a:endParaRPr lang="en-GB" dirty="0"/>
          </a:p>
        </p:txBody>
      </p:sp>
      <p:sp>
        <p:nvSpPr>
          <p:cNvPr id="22" name="Picture Placeholder 9"/>
          <p:cNvSpPr>
            <a:spLocks noGrp="1"/>
          </p:cNvSpPr>
          <p:nvPr>
            <p:ph type="pic" sz="quarter" idx="19" hasCustomPrompt="1"/>
          </p:nvPr>
        </p:nvSpPr>
        <p:spPr>
          <a:xfrm>
            <a:off x="4839018" y="3527426"/>
            <a:ext cx="1127442" cy="720000"/>
          </a:xfrm>
          <a:prstGeom prst="rect">
            <a:avLst/>
          </a:prstGeom>
        </p:spPr>
        <p:txBody>
          <a:bodyPr lIns="36000" rIns="36000"/>
          <a:lstStyle>
            <a:lvl1pPr algn="ctr">
              <a:defRPr sz="900" b="0"/>
            </a:lvl1pPr>
          </a:lstStyle>
          <a:p>
            <a:r>
              <a:rPr lang="en-GB" dirty="0" smtClean="0"/>
              <a:t>IMAGE</a:t>
            </a:r>
            <a:endParaRPr lang="en-GB" dirty="0"/>
          </a:p>
        </p:txBody>
      </p:sp>
      <p:sp>
        <p:nvSpPr>
          <p:cNvPr id="23" name="Picture Placeholder 9"/>
          <p:cNvSpPr>
            <a:spLocks noGrp="1"/>
          </p:cNvSpPr>
          <p:nvPr>
            <p:ph type="pic" sz="quarter" idx="20" hasCustomPrompt="1"/>
          </p:nvPr>
        </p:nvSpPr>
        <p:spPr>
          <a:xfrm>
            <a:off x="6204268" y="3527426"/>
            <a:ext cx="1127442" cy="720000"/>
          </a:xfrm>
          <a:prstGeom prst="rect">
            <a:avLst/>
          </a:prstGeom>
        </p:spPr>
        <p:txBody>
          <a:bodyPr lIns="36000" rIns="36000"/>
          <a:lstStyle>
            <a:lvl1pPr algn="ctr">
              <a:defRPr sz="900" b="0"/>
            </a:lvl1pPr>
          </a:lstStyle>
          <a:p>
            <a:r>
              <a:rPr lang="en-GB" dirty="0" smtClean="0"/>
              <a:t>IMAGE</a:t>
            </a:r>
            <a:endParaRPr lang="en-GB" dirty="0"/>
          </a:p>
        </p:txBody>
      </p:sp>
      <p:sp>
        <p:nvSpPr>
          <p:cNvPr id="24" name="Picture Placeholder 9"/>
          <p:cNvSpPr>
            <a:spLocks noGrp="1"/>
          </p:cNvSpPr>
          <p:nvPr>
            <p:ph type="pic" sz="quarter" idx="21" hasCustomPrompt="1"/>
          </p:nvPr>
        </p:nvSpPr>
        <p:spPr>
          <a:xfrm>
            <a:off x="7569518" y="3527426"/>
            <a:ext cx="1127442" cy="720000"/>
          </a:xfrm>
          <a:prstGeom prst="rect">
            <a:avLst/>
          </a:prstGeom>
        </p:spPr>
        <p:txBody>
          <a:bodyPr lIns="36000" rIns="36000"/>
          <a:lstStyle>
            <a:lvl1pPr algn="ctr">
              <a:defRPr sz="900" b="0"/>
            </a:lvl1pPr>
          </a:lstStyle>
          <a:p>
            <a:r>
              <a:rPr lang="en-GB" dirty="0" smtClean="0"/>
              <a:t>IMAGE</a:t>
            </a:r>
            <a:endParaRPr lang="en-GB" dirty="0"/>
          </a:p>
        </p:txBody>
      </p:sp>
    </p:spTree>
    <p:extLst>
      <p:ext uri="{BB962C8B-B14F-4D97-AF65-F5344CB8AC3E}">
        <p14:creationId xmlns:p14="http://schemas.microsoft.com/office/powerpoint/2010/main" val="18696993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 Profi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Text Placeholder 3"/>
          <p:cNvSpPr>
            <a:spLocks noGrp="1"/>
          </p:cNvSpPr>
          <p:nvPr>
            <p:ph type="body" sz="quarter" idx="10" hasCustomPrompt="1"/>
          </p:nvPr>
        </p:nvSpPr>
        <p:spPr>
          <a:xfrm>
            <a:off x="331788" y="2377440"/>
            <a:ext cx="1980000" cy="2005648"/>
          </a:xfrm>
          <a:prstGeom prst="rect">
            <a:avLst/>
          </a:prstGeom>
        </p:spPr>
        <p:txBody>
          <a:bodyPr lIns="0" tIns="0" rIns="0" bIns="0"/>
          <a:lstStyle>
            <a:lvl1pPr>
              <a:defRPr sz="1600"/>
            </a:lvl1pPr>
            <a:lvl2pPr>
              <a:defRPr sz="1600"/>
            </a:lvl2pPr>
            <a:lvl3pPr>
              <a:defRPr sz="1600"/>
            </a:lvl3pPr>
            <a:lvl4pPr marL="538089" indent="-274600">
              <a:buFont typeface="Arial" panose="020B0604020202020204" pitchFamily="34" charset="0"/>
              <a:buChar char="•"/>
              <a:defRPr sz="1600"/>
            </a:lvl4pPr>
            <a:lvl5pPr>
              <a:defRPr sz="16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Picture Placeholder 8"/>
          <p:cNvSpPr>
            <a:spLocks noGrp="1"/>
          </p:cNvSpPr>
          <p:nvPr>
            <p:ph type="pic" sz="quarter" idx="11" hasCustomPrompt="1"/>
          </p:nvPr>
        </p:nvSpPr>
        <p:spPr>
          <a:xfrm>
            <a:off x="331788" y="1376363"/>
            <a:ext cx="1009332" cy="828000"/>
          </a:xfrm>
          <a:prstGeom prst="rect">
            <a:avLst/>
          </a:prstGeom>
        </p:spPr>
        <p:txBody>
          <a:bodyPr lIns="0" tIns="72000" rIns="0" bIns="0"/>
          <a:lstStyle>
            <a:lvl1pPr algn="ctr">
              <a:defRPr sz="1400" b="0"/>
            </a:lvl1pPr>
          </a:lstStyle>
          <a:p>
            <a:r>
              <a:rPr lang="en-GB" dirty="0" smtClean="0"/>
              <a:t>CV IMAGE</a:t>
            </a:r>
            <a:endParaRPr lang="en-GB" dirty="0"/>
          </a:p>
        </p:txBody>
      </p:sp>
      <p:cxnSp>
        <p:nvCxnSpPr>
          <p:cNvPr id="14" name="Straight Connector 13"/>
          <p:cNvCxnSpPr/>
          <p:nvPr userDrawn="1"/>
        </p:nvCxnSpPr>
        <p:spPr>
          <a:xfrm>
            <a:off x="331788" y="2270760"/>
            <a:ext cx="1980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Text Placeholder 3"/>
          <p:cNvSpPr>
            <a:spLocks noGrp="1"/>
          </p:cNvSpPr>
          <p:nvPr>
            <p:ph type="body" sz="quarter" idx="12" hasCustomPrompt="1"/>
          </p:nvPr>
        </p:nvSpPr>
        <p:spPr>
          <a:xfrm>
            <a:off x="2506534" y="2377440"/>
            <a:ext cx="1980000" cy="2005648"/>
          </a:xfrm>
          <a:prstGeom prst="rect">
            <a:avLst/>
          </a:prstGeom>
        </p:spPr>
        <p:txBody>
          <a:bodyPr lIns="0" tIns="0" rIns="0" bIns="0"/>
          <a:lstStyle>
            <a:lvl1pPr>
              <a:defRPr sz="1600"/>
            </a:lvl1pPr>
            <a:lvl2pPr>
              <a:defRPr sz="1600"/>
            </a:lvl2pPr>
            <a:lvl3pPr>
              <a:defRPr sz="1600"/>
            </a:lvl3pPr>
            <a:lvl4pPr marL="538089" indent="-274600">
              <a:buFont typeface="Arial" panose="020B0604020202020204" pitchFamily="34" charset="0"/>
              <a:buChar char="•"/>
              <a:defRPr sz="1600"/>
            </a:lvl4pPr>
            <a:lvl5pPr>
              <a:defRPr sz="16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Picture Placeholder 8"/>
          <p:cNvSpPr>
            <a:spLocks noGrp="1"/>
          </p:cNvSpPr>
          <p:nvPr>
            <p:ph type="pic" sz="quarter" idx="13" hasCustomPrompt="1"/>
          </p:nvPr>
        </p:nvSpPr>
        <p:spPr>
          <a:xfrm>
            <a:off x="2506534" y="1376363"/>
            <a:ext cx="1009332" cy="828000"/>
          </a:xfrm>
          <a:prstGeom prst="rect">
            <a:avLst/>
          </a:prstGeom>
        </p:spPr>
        <p:txBody>
          <a:bodyPr lIns="0" tIns="72000" rIns="0" bIns="0"/>
          <a:lstStyle>
            <a:lvl1pPr algn="ctr">
              <a:defRPr sz="1400" b="0"/>
            </a:lvl1pPr>
          </a:lstStyle>
          <a:p>
            <a:r>
              <a:rPr lang="en-GB" dirty="0" smtClean="0"/>
              <a:t>CV IMAGE</a:t>
            </a:r>
            <a:endParaRPr lang="en-GB" dirty="0"/>
          </a:p>
        </p:txBody>
      </p:sp>
      <p:cxnSp>
        <p:nvCxnSpPr>
          <p:cNvPr id="28" name="Straight Connector 27"/>
          <p:cNvCxnSpPr/>
          <p:nvPr userDrawn="1"/>
        </p:nvCxnSpPr>
        <p:spPr>
          <a:xfrm>
            <a:off x="2506534" y="2270760"/>
            <a:ext cx="1980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 Placeholder 3"/>
          <p:cNvSpPr>
            <a:spLocks noGrp="1"/>
          </p:cNvSpPr>
          <p:nvPr>
            <p:ph type="body" sz="quarter" idx="14" hasCustomPrompt="1"/>
          </p:nvPr>
        </p:nvSpPr>
        <p:spPr>
          <a:xfrm>
            <a:off x="4681280" y="2377440"/>
            <a:ext cx="1980000" cy="2005648"/>
          </a:xfrm>
          <a:prstGeom prst="rect">
            <a:avLst/>
          </a:prstGeom>
        </p:spPr>
        <p:txBody>
          <a:bodyPr lIns="0" tIns="0" rIns="0" bIns="0"/>
          <a:lstStyle>
            <a:lvl1pPr>
              <a:defRPr sz="1600"/>
            </a:lvl1pPr>
            <a:lvl2pPr>
              <a:defRPr sz="1600"/>
            </a:lvl2pPr>
            <a:lvl3pPr>
              <a:defRPr sz="1600"/>
            </a:lvl3pPr>
            <a:lvl4pPr marL="538089" indent="-274600">
              <a:buFont typeface="Arial" panose="020B0604020202020204" pitchFamily="34" charset="0"/>
              <a:buChar char="•"/>
              <a:defRPr sz="1600"/>
            </a:lvl4pPr>
            <a:lvl5pPr>
              <a:defRPr sz="16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Picture Placeholder 8"/>
          <p:cNvSpPr>
            <a:spLocks noGrp="1"/>
          </p:cNvSpPr>
          <p:nvPr>
            <p:ph type="pic" sz="quarter" idx="15" hasCustomPrompt="1"/>
          </p:nvPr>
        </p:nvSpPr>
        <p:spPr>
          <a:xfrm>
            <a:off x="4681280" y="1376363"/>
            <a:ext cx="1009332" cy="828000"/>
          </a:xfrm>
          <a:prstGeom prst="rect">
            <a:avLst/>
          </a:prstGeom>
        </p:spPr>
        <p:txBody>
          <a:bodyPr lIns="0" tIns="72000" rIns="0" bIns="0"/>
          <a:lstStyle>
            <a:lvl1pPr algn="ctr">
              <a:defRPr sz="1400" b="0"/>
            </a:lvl1pPr>
          </a:lstStyle>
          <a:p>
            <a:r>
              <a:rPr lang="en-GB" dirty="0" smtClean="0"/>
              <a:t>CV IMAGE</a:t>
            </a:r>
            <a:endParaRPr lang="en-GB" dirty="0"/>
          </a:p>
        </p:txBody>
      </p:sp>
      <p:cxnSp>
        <p:nvCxnSpPr>
          <p:cNvPr id="31" name="Straight Connector 30"/>
          <p:cNvCxnSpPr/>
          <p:nvPr userDrawn="1"/>
        </p:nvCxnSpPr>
        <p:spPr>
          <a:xfrm>
            <a:off x="4681280" y="2270760"/>
            <a:ext cx="1980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3"/>
          <p:cNvSpPr>
            <a:spLocks noGrp="1"/>
          </p:cNvSpPr>
          <p:nvPr>
            <p:ph type="body" sz="quarter" idx="16" hasCustomPrompt="1"/>
          </p:nvPr>
        </p:nvSpPr>
        <p:spPr>
          <a:xfrm>
            <a:off x="6856025" y="2377440"/>
            <a:ext cx="1980000" cy="2005648"/>
          </a:xfrm>
          <a:prstGeom prst="rect">
            <a:avLst/>
          </a:prstGeom>
        </p:spPr>
        <p:txBody>
          <a:bodyPr lIns="0" tIns="0" rIns="0" bIns="0"/>
          <a:lstStyle>
            <a:lvl1pPr>
              <a:defRPr sz="1600"/>
            </a:lvl1pPr>
            <a:lvl2pPr>
              <a:defRPr sz="1600"/>
            </a:lvl2pPr>
            <a:lvl3pPr>
              <a:defRPr sz="1600"/>
            </a:lvl3pPr>
            <a:lvl4pPr marL="538089" indent="-274600">
              <a:buFont typeface="Arial" panose="020B0604020202020204" pitchFamily="34" charset="0"/>
              <a:buChar char="•"/>
              <a:defRPr sz="1600"/>
            </a:lvl4pPr>
            <a:lvl5pPr>
              <a:defRPr sz="16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3" name="Picture Placeholder 8"/>
          <p:cNvSpPr>
            <a:spLocks noGrp="1"/>
          </p:cNvSpPr>
          <p:nvPr>
            <p:ph type="pic" sz="quarter" idx="17" hasCustomPrompt="1"/>
          </p:nvPr>
        </p:nvSpPr>
        <p:spPr>
          <a:xfrm>
            <a:off x="6856025" y="1376363"/>
            <a:ext cx="1009332" cy="828000"/>
          </a:xfrm>
          <a:prstGeom prst="rect">
            <a:avLst/>
          </a:prstGeom>
        </p:spPr>
        <p:txBody>
          <a:bodyPr lIns="0" tIns="72000" rIns="0" bIns="0"/>
          <a:lstStyle>
            <a:lvl1pPr algn="ctr">
              <a:defRPr sz="1400" b="0"/>
            </a:lvl1pPr>
          </a:lstStyle>
          <a:p>
            <a:r>
              <a:rPr lang="en-GB" dirty="0" smtClean="0"/>
              <a:t>CV IMAGE</a:t>
            </a:r>
            <a:endParaRPr lang="en-GB" dirty="0"/>
          </a:p>
        </p:txBody>
      </p:sp>
      <p:cxnSp>
        <p:nvCxnSpPr>
          <p:cNvPr id="34" name="Straight Connector 33"/>
          <p:cNvCxnSpPr/>
          <p:nvPr userDrawn="1"/>
        </p:nvCxnSpPr>
        <p:spPr>
          <a:xfrm>
            <a:off x="6856025" y="2270760"/>
            <a:ext cx="1980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93101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 Profi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Text Placeholder 3"/>
          <p:cNvSpPr>
            <a:spLocks noGrp="1"/>
          </p:cNvSpPr>
          <p:nvPr>
            <p:ph type="body" sz="quarter" idx="10" hasCustomPrompt="1"/>
          </p:nvPr>
        </p:nvSpPr>
        <p:spPr>
          <a:xfrm>
            <a:off x="331788" y="2377440"/>
            <a:ext cx="2664000" cy="2005648"/>
          </a:xfrm>
          <a:prstGeom prst="rect">
            <a:avLst/>
          </a:prstGeom>
        </p:spPr>
        <p:txBody>
          <a:bodyPr lIns="0" tIns="0" rIns="0" bIns="0"/>
          <a:lstStyle>
            <a:lvl1pPr>
              <a:defRPr sz="1600"/>
            </a:lvl1pPr>
            <a:lvl2pPr>
              <a:defRPr sz="1600"/>
            </a:lvl2pPr>
            <a:lvl3pPr>
              <a:defRPr sz="1600"/>
            </a:lvl3pPr>
            <a:lvl4pPr marL="538089" indent="-274600">
              <a:buFont typeface="Arial" panose="020B0604020202020204" pitchFamily="34" charset="0"/>
              <a:buChar char="•"/>
              <a:defRPr sz="1600"/>
            </a:lvl4pPr>
            <a:lvl5pPr>
              <a:defRPr sz="16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Picture Placeholder 8"/>
          <p:cNvSpPr>
            <a:spLocks noGrp="1"/>
          </p:cNvSpPr>
          <p:nvPr>
            <p:ph type="pic" sz="quarter" idx="11" hasCustomPrompt="1"/>
          </p:nvPr>
        </p:nvSpPr>
        <p:spPr>
          <a:xfrm>
            <a:off x="331788" y="1376363"/>
            <a:ext cx="1009332" cy="828000"/>
          </a:xfrm>
          <a:prstGeom prst="rect">
            <a:avLst/>
          </a:prstGeom>
        </p:spPr>
        <p:txBody>
          <a:bodyPr lIns="0" tIns="72000" rIns="0" bIns="0"/>
          <a:lstStyle>
            <a:lvl1pPr algn="ctr">
              <a:defRPr sz="1400" b="0"/>
            </a:lvl1pPr>
          </a:lstStyle>
          <a:p>
            <a:r>
              <a:rPr lang="en-GB" dirty="0" smtClean="0"/>
              <a:t>CV IMAGE</a:t>
            </a:r>
            <a:endParaRPr lang="en-GB" dirty="0"/>
          </a:p>
        </p:txBody>
      </p:sp>
      <p:cxnSp>
        <p:nvCxnSpPr>
          <p:cNvPr id="14" name="Straight Connector 13"/>
          <p:cNvCxnSpPr/>
          <p:nvPr userDrawn="1"/>
        </p:nvCxnSpPr>
        <p:spPr>
          <a:xfrm>
            <a:off x="331788" y="2270760"/>
            <a:ext cx="2664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Text Placeholder 3"/>
          <p:cNvSpPr>
            <a:spLocks noGrp="1"/>
          </p:cNvSpPr>
          <p:nvPr>
            <p:ph type="body" sz="quarter" idx="12" hasCustomPrompt="1"/>
          </p:nvPr>
        </p:nvSpPr>
        <p:spPr>
          <a:xfrm>
            <a:off x="3248025" y="2377440"/>
            <a:ext cx="2664000" cy="2005648"/>
          </a:xfrm>
          <a:prstGeom prst="rect">
            <a:avLst/>
          </a:prstGeom>
        </p:spPr>
        <p:txBody>
          <a:bodyPr lIns="0" tIns="0" rIns="0" bIns="0"/>
          <a:lstStyle>
            <a:lvl1pPr>
              <a:defRPr sz="1600"/>
            </a:lvl1pPr>
            <a:lvl2pPr>
              <a:defRPr sz="1600"/>
            </a:lvl2pPr>
            <a:lvl3pPr>
              <a:defRPr sz="1600"/>
            </a:lvl3pPr>
            <a:lvl4pPr marL="538089" indent="-274600">
              <a:buFont typeface="Arial" panose="020B0604020202020204" pitchFamily="34" charset="0"/>
              <a:buChar char="•"/>
              <a:defRPr sz="1600"/>
            </a:lvl4pPr>
            <a:lvl5pPr>
              <a:defRPr sz="16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Picture Placeholder 8"/>
          <p:cNvSpPr>
            <a:spLocks noGrp="1"/>
          </p:cNvSpPr>
          <p:nvPr>
            <p:ph type="pic" sz="quarter" idx="13" hasCustomPrompt="1"/>
          </p:nvPr>
        </p:nvSpPr>
        <p:spPr>
          <a:xfrm>
            <a:off x="3248025" y="1376363"/>
            <a:ext cx="1009332" cy="828000"/>
          </a:xfrm>
          <a:prstGeom prst="rect">
            <a:avLst/>
          </a:prstGeom>
        </p:spPr>
        <p:txBody>
          <a:bodyPr lIns="0" tIns="72000" rIns="0" bIns="0"/>
          <a:lstStyle>
            <a:lvl1pPr algn="ctr">
              <a:defRPr sz="1400" b="0"/>
            </a:lvl1pPr>
          </a:lstStyle>
          <a:p>
            <a:r>
              <a:rPr lang="en-GB" dirty="0" smtClean="0"/>
              <a:t>CV IMAGE</a:t>
            </a:r>
            <a:endParaRPr lang="en-GB" dirty="0"/>
          </a:p>
        </p:txBody>
      </p:sp>
      <p:cxnSp>
        <p:nvCxnSpPr>
          <p:cNvPr id="28" name="Straight Connector 27"/>
          <p:cNvCxnSpPr/>
          <p:nvPr userDrawn="1"/>
        </p:nvCxnSpPr>
        <p:spPr>
          <a:xfrm>
            <a:off x="3248025" y="2270760"/>
            <a:ext cx="2664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 Placeholder 3"/>
          <p:cNvSpPr>
            <a:spLocks noGrp="1"/>
          </p:cNvSpPr>
          <p:nvPr>
            <p:ph type="body" sz="quarter" idx="14" hasCustomPrompt="1"/>
          </p:nvPr>
        </p:nvSpPr>
        <p:spPr>
          <a:xfrm>
            <a:off x="6156614" y="2377440"/>
            <a:ext cx="2664000" cy="2005648"/>
          </a:xfrm>
          <a:prstGeom prst="rect">
            <a:avLst/>
          </a:prstGeom>
        </p:spPr>
        <p:txBody>
          <a:bodyPr lIns="0" tIns="0" rIns="0" bIns="0"/>
          <a:lstStyle>
            <a:lvl1pPr>
              <a:defRPr sz="1600"/>
            </a:lvl1pPr>
            <a:lvl2pPr>
              <a:defRPr sz="1600"/>
            </a:lvl2pPr>
            <a:lvl3pPr>
              <a:defRPr sz="1600"/>
            </a:lvl3pPr>
            <a:lvl4pPr marL="538089" indent="-274600">
              <a:buFont typeface="Arial" panose="020B0604020202020204" pitchFamily="34" charset="0"/>
              <a:buChar char="•"/>
              <a:defRPr sz="1600"/>
            </a:lvl4pPr>
            <a:lvl5pPr>
              <a:defRPr sz="16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Picture Placeholder 8"/>
          <p:cNvSpPr>
            <a:spLocks noGrp="1"/>
          </p:cNvSpPr>
          <p:nvPr>
            <p:ph type="pic" sz="quarter" idx="15" hasCustomPrompt="1"/>
          </p:nvPr>
        </p:nvSpPr>
        <p:spPr>
          <a:xfrm>
            <a:off x="6156614" y="1376363"/>
            <a:ext cx="1009332" cy="828000"/>
          </a:xfrm>
          <a:prstGeom prst="rect">
            <a:avLst/>
          </a:prstGeom>
        </p:spPr>
        <p:txBody>
          <a:bodyPr lIns="0" tIns="72000" rIns="0" bIns="0"/>
          <a:lstStyle>
            <a:lvl1pPr algn="ctr">
              <a:defRPr sz="1400" b="0"/>
            </a:lvl1pPr>
          </a:lstStyle>
          <a:p>
            <a:r>
              <a:rPr lang="en-GB" dirty="0" smtClean="0"/>
              <a:t>CV IMAGE</a:t>
            </a:r>
            <a:endParaRPr lang="en-GB" dirty="0"/>
          </a:p>
        </p:txBody>
      </p:sp>
      <p:cxnSp>
        <p:nvCxnSpPr>
          <p:cNvPr id="31" name="Straight Connector 30"/>
          <p:cNvCxnSpPr/>
          <p:nvPr userDrawn="1"/>
        </p:nvCxnSpPr>
        <p:spPr>
          <a:xfrm>
            <a:off x="6156614" y="2270760"/>
            <a:ext cx="2664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33988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 Profiles_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Text Placeholder 3"/>
          <p:cNvSpPr>
            <a:spLocks noGrp="1"/>
          </p:cNvSpPr>
          <p:nvPr>
            <p:ph type="body" sz="quarter" idx="10" hasCustomPrompt="1"/>
          </p:nvPr>
        </p:nvSpPr>
        <p:spPr>
          <a:xfrm>
            <a:off x="1514850" y="1376365"/>
            <a:ext cx="1476000" cy="3006724"/>
          </a:xfrm>
          <a:prstGeom prst="rect">
            <a:avLst/>
          </a:prstGeom>
        </p:spPr>
        <p:txBody>
          <a:bodyPr lIns="0" tIns="0" rIns="0" bIns="0"/>
          <a:lstStyle>
            <a:lvl1pPr>
              <a:defRPr sz="1600"/>
            </a:lvl1pPr>
            <a:lvl2pPr>
              <a:defRPr sz="1600"/>
            </a:lvl2pPr>
            <a:lvl3pPr>
              <a:defRPr sz="1600"/>
            </a:lvl3pPr>
            <a:lvl4pPr marL="538089" indent="-274600">
              <a:buFont typeface="Arial" panose="020B0604020202020204" pitchFamily="34" charset="0"/>
              <a:buChar char="•"/>
              <a:defRPr sz="1600"/>
            </a:lvl4pPr>
            <a:lvl5pPr marL="715963" indent="-177800">
              <a:defRPr sz="1600"/>
            </a:lvl5pPr>
          </a:lstStyle>
          <a:p>
            <a:pPr lvl="0"/>
            <a:r>
              <a:rPr lang="en-US" dirty="0" smtClean="0"/>
              <a:t>Click edit text</a:t>
            </a:r>
          </a:p>
          <a:p>
            <a:pPr lvl="1"/>
            <a:r>
              <a:rPr lang="en-US" dirty="0" smtClean="0"/>
              <a:t>Second level</a:t>
            </a:r>
          </a:p>
          <a:p>
            <a:pPr lvl="2"/>
            <a:r>
              <a:rPr lang="en-US" dirty="0" smtClean="0"/>
              <a:t>Third level</a:t>
            </a:r>
          </a:p>
          <a:p>
            <a:pPr lvl="3"/>
            <a:r>
              <a:rPr lang="en-US" dirty="0" smtClean="0"/>
              <a:t>Fourth</a:t>
            </a:r>
          </a:p>
          <a:p>
            <a:pPr lvl="4"/>
            <a:r>
              <a:rPr lang="en-US" dirty="0" smtClean="0"/>
              <a:t>Fifth</a:t>
            </a:r>
            <a:endParaRPr lang="en-GB" dirty="0"/>
          </a:p>
        </p:txBody>
      </p:sp>
      <p:sp>
        <p:nvSpPr>
          <p:cNvPr id="9" name="Picture Placeholder 8"/>
          <p:cNvSpPr>
            <a:spLocks noGrp="1"/>
          </p:cNvSpPr>
          <p:nvPr>
            <p:ph type="pic" sz="quarter" idx="11" hasCustomPrompt="1"/>
          </p:nvPr>
        </p:nvSpPr>
        <p:spPr>
          <a:xfrm>
            <a:off x="331788" y="1376364"/>
            <a:ext cx="1009332" cy="3006724"/>
          </a:xfrm>
          <a:prstGeom prst="rect">
            <a:avLst/>
          </a:prstGeom>
        </p:spPr>
        <p:txBody>
          <a:bodyPr lIns="0" tIns="72000" rIns="0" bIns="0"/>
          <a:lstStyle>
            <a:lvl1pPr algn="ctr">
              <a:defRPr sz="1400" b="0"/>
            </a:lvl1pPr>
          </a:lstStyle>
          <a:p>
            <a:r>
              <a:rPr lang="en-GB" dirty="0" smtClean="0"/>
              <a:t>CV IMAGE</a:t>
            </a:r>
            <a:endParaRPr lang="en-GB" dirty="0"/>
          </a:p>
        </p:txBody>
      </p:sp>
      <p:sp>
        <p:nvSpPr>
          <p:cNvPr id="26" name="Text Placeholder 3"/>
          <p:cNvSpPr>
            <a:spLocks noGrp="1"/>
          </p:cNvSpPr>
          <p:nvPr>
            <p:ph type="body" sz="quarter" idx="12" hasCustomPrompt="1"/>
          </p:nvPr>
        </p:nvSpPr>
        <p:spPr>
          <a:xfrm>
            <a:off x="4438966" y="1376363"/>
            <a:ext cx="1476000" cy="3006725"/>
          </a:xfrm>
          <a:prstGeom prst="rect">
            <a:avLst/>
          </a:prstGeom>
        </p:spPr>
        <p:txBody>
          <a:bodyPr lIns="0" tIns="0" rIns="0" bIns="0"/>
          <a:lstStyle>
            <a:lvl1pPr>
              <a:defRPr sz="1600"/>
            </a:lvl1pPr>
            <a:lvl2pPr>
              <a:defRPr sz="1600"/>
            </a:lvl2pPr>
            <a:lvl3pPr>
              <a:defRPr sz="1600"/>
            </a:lvl3pPr>
            <a:lvl4pPr marL="538089" indent="-274600">
              <a:buFont typeface="Arial" panose="020B0604020202020204" pitchFamily="34" charset="0"/>
              <a:buChar char="•"/>
              <a:defRPr sz="1600"/>
            </a:lvl4pPr>
            <a:lvl5pPr marL="715963" indent="-177800">
              <a:defRPr sz="1600"/>
            </a:lvl5pPr>
          </a:lstStyle>
          <a:p>
            <a:pPr lvl="0"/>
            <a:r>
              <a:rPr lang="en-US" dirty="0" smtClean="0"/>
              <a:t>Click edit text</a:t>
            </a:r>
          </a:p>
          <a:p>
            <a:pPr lvl="1"/>
            <a:r>
              <a:rPr lang="en-US" dirty="0" smtClean="0"/>
              <a:t>Second level</a:t>
            </a:r>
          </a:p>
          <a:p>
            <a:pPr lvl="2"/>
            <a:r>
              <a:rPr lang="en-US" dirty="0" smtClean="0"/>
              <a:t>Third level</a:t>
            </a:r>
          </a:p>
          <a:p>
            <a:pPr lvl="3"/>
            <a:r>
              <a:rPr lang="en-US" dirty="0" smtClean="0"/>
              <a:t>Fourth</a:t>
            </a:r>
          </a:p>
          <a:p>
            <a:pPr lvl="4"/>
            <a:r>
              <a:rPr lang="en-US" dirty="0" smtClean="0"/>
              <a:t>Fifth</a:t>
            </a:r>
            <a:endParaRPr lang="en-GB" dirty="0"/>
          </a:p>
        </p:txBody>
      </p:sp>
      <p:sp>
        <p:nvSpPr>
          <p:cNvPr id="27" name="Picture Placeholder 8"/>
          <p:cNvSpPr>
            <a:spLocks noGrp="1"/>
          </p:cNvSpPr>
          <p:nvPr>
            <p:ph type="pic" sz="quarter" idx="13" hasCustomPrompt="1"/>
          </p:nvPr>
        </p:nvSpPr>
        <p:spPr>
          <a:xfrm>
            <a:off x="3248025" y="1376364"/>
            <a:ext cx="1009332" cy="3006724"/>
          </a:xfrm>
          <a:prstGeom prst="rect">
            <a:avLst/>
          </a:prstGeom>
        </p:spPr>
        <p:txBody>
          <a:bodyPr lIns="0" tIns="72000" rIns="0" bIns="0"/>
          <a:lstStyle>
            <a:lvl1pPr algn="ctr">
              <a:defRPr sz="1400" b="0"/>
            </a:lvl1pPr>
          </a:lstStyle>
          <a:p>
            <a:r>
              <a:rPr lang="en-GB" dirty="0" smtClean="0"/>
              <a:t>CV IMAGE</a:t>
            </a:r>
            <a:endParaRPr lang="en-GB" dirty="0"/>
          </a:p>
        </p:txBody>
      </p:sp>
      <p:sp>
        <p:nvSpPr>
          <p:cNvPr id="29" name="Text Placeholder 3"/>
          <p:cNvSpPr>
            <a:spLocks noGrp="1"/>
          </p:cNvSpPr>
          <p:nvPr>
            <p:ph type="body" sz="quarter" idx="14" hasCustomPrompt="1"/>
          </p:nvPr>
        </p:nvSpPr>
        <p:spPr>
          <a:xfrm>
            <a:off x="7344148" y="1376363"/>
            <a:ext cx="1476000" cy="3006724"/>
          </a:xfrm>
          <a:prstGeom prst="rect">
            <a:avLst/>
          </a:prstGeom>
        </p:spPr>
        <p:txBody>
          <a:bodyPr lIns="0" tIns="0" rIns="0" bIns="0"/>
          <a:lstStyle>
            <a:lvl1pPr>
              <a:defRPr sz="1600"/>
            </a:lvl1pPr>
            <a:lvl2pPr>
              <a:defRPr sz="1600"/>
            </a:lvl2pPr>
            <a:lvl3pPr>
              <a:defRPr sz="1600"/>
            </a:lvl3pPr>
            <a:lvl4pPr marL="538089" indent="-274600">
              <a:buFont typeface="Arial" panose="020B0604020202020204" pitchFamily="34" charset="0"/>
              <a:buChar char="•"/>
              <a:defRPr sz="1600"/>
            </a:lvl4pPr>
            <a:lvl5pPr marL="715963" indent="-177800">
              <a:defRPr sz="1600"/>
            </a:lvl5pPr>
          </a:lstStyle>
          <a:p>
            <a:pPr lvl="0"/>
            <a:r>
              <a:rPr lang="en-US" dirty="0" smtClean="0"/>
              <a:t>Click edit text</a:t>
            </a:r>
          </a:p>
          <a:p>
            <a:pPr lvl="1"/>
            <a:r>
              <a:rPr lang="en-US" dirty="0" smtClean="0"/>
              <a:t>Second level</a:t>
            </a:r>
          </a:p>
          <a:p>
            <a:pPr lvl="2"/>
            <a:r>
              <a:rPr lang="en-US" dirty="0" smtClean="0"/>
              <a:t>Third level</a:t>
            </a:r>
          </a:p>
          <a:p>
            <a:pPr lvl="3"/>
            <a:r>
              <a:rPr lang="en-US" dirty="0" smtClean="0"/>
              <a:t>Fourth</a:t>
            </a:r>
          </a:p>
          <a:p>
            <a:pPr lvl="4"/>
            <a:r>
              <a:rPr lang="en-US" dirty="0" smtClean="0"/>
              <a:t>Fifth</a:t>
            </a:r>
            <a:endParaRPr lang="en-GB" dirty="0"/>
          </a:p>
        </p:txBody>
      </p:sp>
      <p:sp>
        <p:nvSpPr>
          <p:cNvPr id="30" name="Picture Placeholder 8"/>
          <p:cNvSpPr>
            <a:spLocks noGrp="1"/>
          </p:cNvSpPr>
          <p:nvPr>
            <p:ph type="pic" sz="quarter" idx="15" hasCustomPrompt="1"/>
          </p:nvPr>
        </p:nvSpPr>
        <p:spPr>
          <a:xfrm>
            <a:off x="6156614" y="1376363"/>
            <a:ext cx="1009332" cy="3006725"/>
          </a:xfrm>
          <a:prstGeom prst="rect">
            <a:avLst/>
          </a:prstGeom>
        </p:spPr>
        <p:txBody>
          <a:bodyPr lIns="0" tIns="72000" rIns="0" bIns="0"/>
          <a:lstStyle>
            <a:lvl1pPr algn="ctr">
              <a:defRPr sz="1400" b="0"/>
            </a:lvl1pPr>
          </a:lstStyle>
          <a:p>
            <a:r>
              <a:rPr lang="en-GB" dirty="0" smtClean="0"/>
              <a:t>CV IMAGE</a:t>
            </a:r>
            <a:endParaRPr lang="en-GB" dirty="0"/>
          </a:p>
        </p:txBody>
      </p:sp>
    </p:spTree>
    <p:extLst>
      <p:ext uri="{BB962C8B-B14F-4D97-AF65-F5344CB8AC3E}">
        <p14:creationId xmlns:p14="http://schemas.microsoft.com/office/powerpoint/2010/main" val="6741185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 Profi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Text Placeholder 3"/>
          <p:cNvSpPr>
            <a:spLocks noGrp="1"/>
          </p:cNvSpPr>
          <p:nvPr>
            <p:ph type="body" sz="quarter" idx="10" hasCustomPrompt="1"/>
          </p:nvPr>
        </p:nvSpPr>
        <p:spPr>
          <a:xfrm>
            <a:off x="1524000" y="1376363"/>
            <a:ext cx="2947788" cy="3006725"/>
          </a:xfrm>
          <a:prstGeom prst="rect">
            <a:avLst/>
          </a:prstGeom>
        </p:spPr>
        <p:txBody>
          <a:bodyPr lIns="0" tIns="0" rIns="0" bIns="0"/>
          <a:lstStyle>
            <a:lvl1pPr>
              <a:defRPr sz="1600"/>
            </a:lvl1pPr>
            <a:lvl2pPr>
              <a:defRPr sz="1600"/>
            </a:lvl2pPr>
            <a:lvl3pPr>
              <a:defRPr sz="1600"/>
            </a:lvl3pPr>
            <a:lvl4pPr marL="538089" indent="-274600">
              <a:buFont typeface="Arial" panose="020B0604020202020204" pitchFamily="34" charset="0"/>
              <a:buChar char="•"/>
              <a:defRPr sz="1600"/>
            </a:lvl4pPr>
            <a:lvl5pPr>
              <a:defRPr sz="16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Picture Placeholder 8"/>
          <p:cNvSpPr>
            <a:spLocks noGrp="1"/>
          </p:cNvSpPr>
          <p:nvPr>
            <p:ph type="pic" sz="quarter" idx="11" hasCustomPrompt="1"/>
          </p:nvPr>
        </p:nvSpPr>
        <p:spPr>
          <a:xfrm>
            <a:off x="331788" y="1376363"/>
            <a:ext cx="1009332" cy="828000"/>
          </a:xfrm>
          <a:prstGeom prst="rect">
            <a:avLst/>
          </a:prstGeom>
        </p:spPr>
        <p:txBody>
          <a:bodyPr lIns="0" tIns="72000" rIns="0" bIns="0"/>
          <a:lstStyle>
            <a:lvl1pPr algn="ctr">
              <a:defRPr sz="1400" b="0"/>
            </a:lvl1pPr>
          </a:lstStyle>
          <a:p>
            <a:r>
              <a:rPr lang="en-GB" dirty="0" smtClean="0"/>
              <a:t>CV IMAGE</a:t>
            </a:r>
            <a:endParaRPr lang="en-GB" dirty="0"/>
          </a:p>
        </p:txBody>
      </p:sp>
      <p:sp>
        <p:nvSpPr>
          <p:cNvPr id="26" name="Text Placeholder 3"/>
          <p:cNvSpPr>
            <a:spLocks noGrp="1"/>
          </p:cNvSpPr>
          <p:nvPr>
            <p:ph type="body" sz="quarter" idx="12" hasCustomPrompt="1"/>
          </p:nvPr>
        </p:nvSpPr>
        <p:spPr>
          <a:xfrm>
            <a:off x="5871748" y="1376362"/>
            <a:ext cx="2948400" cy="3006725"/>
          </a:xfrm>
          <a:prstGeom prst="rect">
            <a:avLst/>
          </a:prstGeom>
        </p:spPr>
        <p:txBody>
          <a:bodyPr lIns="0" tIns="0" rIns="0" bIns="0"/>
          <a:lstStyle>
            <a:lvl1pPr>
              <a:defRPr sz="1600"/>
            </a:lvl1pPr>
            <a:lvl2pPr>
              <a:defRPr sz="1600"/>
            </a:lvl2pPr>
            <a:lvl3pPr>
              <a:defRPr sz="1600"/>
            </a:lvl3pPr>
            <a:lvl4pPr marL="538089" indent="-274600">
              <a:buFont typeface="Arial" panose="020B0604020202020204" pitchFamily="34" charset="0"/>
              <a:buChar char="•"/>
              <a:defRPr sz="1600"/>
            </a:lvl4pPr>
            <a:lvl5pPr>
              <a:defRPr sz="16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Picture Placeholder 8"/>
          <p:cNvSpPr>
            <a:spLocks noGrp="1"/>
          </p:cNvSpPr>
          <p:nvPr>
            <p:ph type="pic" sz="quarter" idx="13" hasCustomPrompt="1"/>
          </p:nvPr>
        </p:nvSpPr>
        <p:spPr>
          <a:xfrm>
            <a:off x="4684713" y="1376363"/>
            <a:ext cx="1009332" cy="828000"/>
          </a:xfrm>
          <a:prstGeom prst="rect">
            <a:avLst/>
          </a:prstGeom>
        </p:spPr>
        <p:txBody>
          <a:bodyPr lIns="0" tIns="72000" rIns="0" bIns="0"/>
          <a:lstStyle>
            <a:lvl1pPr algn="ctr">
              <a:defRPr sz="1400" b="0"/>
            </a:lvl1pPr>
          </a:lstStyle>
          <a:p>
            <a:r>
              <a:rPr lang="en-GB" dirty="0" smtClean="0"/>
              <a:t>CV IMAGE</a:t>
            </a:r>
            <a:endParaRPr lang="en-GB" dirty="0"/>
          </a:p>
        </p:txBody>
      </p:sp>
    </p:spTree>
    <p:extLst>
      <p:ext uri="{BB962C8B-B14F-4D97-AF65-F5344CB8AC3E}">
        <p14:creationId xmlns:p14="http://schemas.microsoft.com/office/powerpoint/2010/main" val="40823856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 Profiles_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Text Placeholder 3"/>
          <p:cNvSpPr>
            <a:spLocks noGrp="1"/>
          </p:cNvSpPr>
          <p:nvPr>
            <p:ph type="body" sz="quarter" idx="10" hasCustomPrompt="1"/>
          </p:nvPr>
        </p:nvSpPr>
        <p:spPr>
          <a:xfrm>
            <a:off x="2172750" y="1376363"/>
            <a:ext cx="2304000" cy="3006725"/>
          </a:xfrm>
          <a:prstGeom prst="rect">
            <a:avLst/>
          </a:prstGeom>
        </p:spPr>
        <p:txBody>
          <a:bodyPr lIns="0" tIns="0" rIns="0" bIns="0"/>
          <a:lstStyle>
            <a:lvl1pPr>
              <a:defRPr sz="1600"/>
            </a:lvl1pPr>
            <a:lvl2pPr>
              <a:defRPr sz="1600"/>
            </a:lvl2pPr>
            <a:lvl3pPr>
              <a:defRPr sz="1600"/>
            </a:lvl3pPr>
            <a:lvl4pPr marL="538089" indent="-274600">
              <a:buFont typeface="Arial" panose="020B0604020202020204" pitchFamily="34" charset="0"/>
              <a:buChar char="•"/>
              <a:defRPr sz="1600"/>
            </a:lvl4pPr>
            <a:lvl5pPr>
              <a:defRPr sz="16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Picture Placeholder 8"/>
          <p:cNvSpPr>
            <a:spLocks noGrp="1"/>
          </p:cNvSpPr>
          <p:nvPr>
            <p:ph type="pic" sz="quarter" idx="11" hasCustomPrompt="1"/>
          </p:nvPr>
        </p:nvSpPr>
        <p:spPr>
          <a:xfrm>
            <a:off x="331788" y="1376363"/>
            <a:ext cx="1620000" cy="3006724"/>
          </a:xfrm>
          <a:prstGeom prst="rect">
            <a:avLst/>
          </a:prstGeom>
        </p:spPr>
        <p:txBody>
          <a:bodyPr lIns="0" tIns="72000" rIns="0" bIns="0"/>
          <a:lstStyle>
            <a:lvl1pPr algn="ctr">
              <a:defRPr sz="1400" b="0"/>
            </a:lvl1pPr>
          </a:lstStyle>
          <a:p>
            <a:r>
              <a:rPr lang="en-GB" dirty="0" smtClean="0"/>
              <a:t>CV IMAGE</a:t>
            </a:r>
            <a:endParaRPr lang="en-GB" dirty="0"/>
          </a:p>
        </p:txBody>
      </p:sp>
      <p:sp>
        <p:nvSpPr>
          <p:cNvPr id="26" name="Text Placeholder 3"/>
          <p:cNvSpPr>
            <a:spLocks noGrp="1"/>
          </p:cNvSpPr>
          <p:nvPr>
            <p:ph type="body" sz="quarter" idx="12" hasCustomPrompt="1"/>
          </p:nvPr>
        </p:nvSpPr>
        <p:spPr>
          <a:xfrm>
            <a:off x="6516148" y="1376362"/>
            <a:ext cx="2304000" cy="3006725"/>
          </a:xfrm>
          <a:prstGeom prst="rect">
            <a:avLst/>
          </a:prstGeom>
        </p:spPr>
        <p:txBody>
          <a:bodyPr lIns="0" tIns="0" rIns="0" bIns="0"/>
          <a:lstStyle>
            <a:lvl1pPr>
              <a:defRPr sz="1600"/>
            </a:lvl1pPr>
            <a:lvl2pPr>
              <a:defRPr sz="1600"/>
            </a:lvl2pPr>
            <a:lvl3pPr>
              <a:defRPr sz="1600"/>
            </a:lvl3pPr>
            <a:lvl4pPr marL="538089" indent="-274600">
              <a:buFont typeface="Arial" panose="020B0604020202020204" pitchFamily="34" charset="0"/>
              <a:buChar char="•"/>
              <a:defRPr sz="1600"/>
            </a:lvl4pPr>
            <a:lvl5pPr>
              <a:defRPr sz="16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Picture Placeholder 8"/>
          <p:cNvSpPr>
            <a:spLocks noGrp="1"/>
          </p:cNvSpPr>
          <p:nvPr>
            <p:ph type="pic" sz="quarter" idx="13" hasCustomPrompt="1"/>
          </p:nvPr>
        </p:nvSpPr>
        <p:spPr>
          <a:xfrm>
            <a:off x="4684713" y="1376363"/>
            <a:ext cx="1620000" cy="3006724"/>
          </a:xfrm>
          <a:prstGeom prst="rect">
            <a:avLst/>
          </a:prstGeom>
        </p:spPr>
        <p:txBody>
          <a:bodyPr lIns="0" tIns="72000" rIns="0" bIns="0"/>
          <a:lstStyle>
            <a:lvl1pPr algn="ctr">
              <a:defRPr sz="1400" b="0"/>
            </a:lvl1pPr>
          </a:lstStyle>
          <a:p>
            <a:r>
              <a:rPr lang="en-GB" dirty="0" smtClean="0"/>
              <a:t>CV IMAGE</a:t>
            </a:r>
            <a:endParaRPr lang="en-GB" dirty="0"/>
          </a:p>
        </p:txBody>
      </p:sp>
    </p:spTree>
    <p:extLst>
      <p:ext uri="{BB962C8B-B14F-4D97-AF65-F5344CB8AC3E}">
        <p14:creationId xmlns:p14="http://schemas.microsoft.com/office/powerpoint/2010/main" val="25703884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Menu anim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hthoek 1"/>
          <p:cNvSpPr/>
          <p:nvPr userDrawn="1"/>
        </p:nvSpPr>
        <p:spPr>
          <a:xfrm>
            <a:off x="323851" y="1376363"/>
            <a:ext cx="8512174" cy="30067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4" name="Tijdelijke aanduiding voor verticale tekst 2"/>
          <p:cNvSpPr>
            <a:spLocks noGrp="1"/>
          </p:cNvSpPr>
          <p:nvPr>
            <p:ph type="body" orient="vert" idx="20" hasCustomPrompt="1"/>
          </p:nvPr>
        </p:nvSpPr>
        <p:spPr>
          <a:xfrm>
            <a:off x="5998633" y="1376363"/>
            <a:ext cx="2837392" cy="1503363"/>
          </a:xfrm>
          <a:prstGeom prst="rect">
            <a:avLst/>
          </a:prstGeom>
          <a:solidFill>
            <a:schemeClr val="accent1"/>
          </a:solidFill>
        </p:spPr>
        <p:txBody>
          <a:bodyPr vert="horz" lIns="0" tIns="0" rIns="0" bIns="144000" anchor="b" anchorCtr="0"/>
          <a:lstStyle>
            <a:lvl1pPr marL="0" marR="0" indent="0" algn="ctr" defTabSz="179389" rtl="0" eaLnBrk="1" fontAlgn="auto" latinLnBrk="0" hangingPunct="1">
              <a:lnSpc>
                <a:spcPct val="80000"/>
              </a:lnSpc>
              <a:spcBef>
                <a:spcPts val="600"/>
              </a:spcBef>
              <a:spcAft>
                <a:spcPts val="600"/>
              </a:spcAft>
              <a:buClrTx/>
              <a:buSzTx/>
              <a:buFont typeface="Arial" pitchFamily="34" charset="0"/>
              <a:buNone/>
              <a:tabLst/>
              <a:defRPr sz="1800" b="0">
                <a:solidFill>
                  <a:schemeClr val="bg1"/>
                </a:solidFill>
              </a:defRPr>
            </a:lvl1pPr>
            <a:lvl2pPr marL="0" indent="0" algn="ctr">
              <a:lnSpc>
                <a:spcPct val="80000"/>
              </a:lnSpc>
              <a:spcBef>
                <a:spcPts val="600"/>
              </a:spcBef>
              <a:spcAft>
                <a:spcPts val="600"/>
              </a:spcAft>
              <a:buNone/>
              <a:defRPr sz="1200">
                <a:solidFill>
                  <a:schemeClr val="bg1"/>
                </a:solidFill>
              </a:defRPr>
            </a:lvl2pPr>
            <a:lvl3pPr algn="ctr">
              <a:lnSpc>
                <a:spcPct val="80000"/>
              </a:lnSpc>
              <a:spcBef>
                <a:spcPts val="600"/>
              </a:spcBef>
              <a:spcAft>
                <a:spcPts val="600"/>
              </a:spcAft>
              <a:defRPr sz="1100">
                <a:solidFill>
                  <a:schemeClr val="bg1"/>
                </a:solidFill>
              </a:defRPr>
            </a:lvl3pPr>
            <a:lvl4pPr algn="ctr">
              <a:lnSpc>
                <a:spcPct val="80000"/>
              </a:lnSpc>
              <a:spcBef>
                <a:spcPts val="600"/>
              </a:spcBef>
              <a:spcAft>
                <a:spcPts val="600"/>
              </a:spcAft>
              <a:defRPr sz="1600">
                <a:solidFill>
                  <a:schemeClr val="bg1"/>
                </a:solidFill>
              </a:defRPr>
            </a:lvl4pPr>
            <a:lvl5pPr algn="ctr">
              <a:lnSpc>
                <a:spcPct val="80000"/>
              </a:lnSpc>
              <a:spcBef>
                <a:spcPts val="600"/>
              </a:spcBef>
              <a:spcAft>
                <a:spcPts val="600"/>
              </a:spcAft>
              <a:defRPr sz="1400">
                <a:solidFill>
                  <a:schemeClr val="bg1"/>
                </a:solidFill>
              </a:defRPr>
            </a:lvl5pPr>
            <a:lvl6pPr algn="ctr">
              <a:lnSpc>
                <a:spcPct val="80000"/>
              </a:lnSpc>
              <a:spcBef>
                <a:spcPts val="600"/>
              </a:spcBef>
              <a:spcAft>
                <a:spcPts val="600"/>
              </a:spcAft>
              <a:defRPr sz="1400">
                <a:solidFill>
                  <a:schemeClr val="bg1"/>
                </a:solidFill>
              </a:defRPr>
            </a:lvl6pPr>
            <a:lvl7pPr algn="ctr">
              <a:lnSpc>
                <a:spcPct val="80000"/>
              </a:lnSpc>
              <a:spcBef>
                <a:spcPts val="600"/>
              </a:spcBef>
              <a:spcAft>
                <a:spcPts val="600"/>
              </a:spcAft>
              <a:defRPr sz="1400">
                <a:solidFill>
                  <a:schemeClr val="bg1"/>
                </a:solidFill>
              </a:defRPr>
            </a:lvl7pPr>
            <a:lvl8pPr algn="ctr">
              <a:lnSpc>
                <a:spcPct val="80000"/>
              </a:lnSpc>
              <a:spcBef>
                <a:spcPts val="600"/>
              </a:spcBef>
              <a:spcAft>
                <a:spcPts val="600"/>
              </a:spcAft>
              <a:defRPr sz="1400">
                <a:solidFill>
                  <a:schemeClr val="bg1"/>
                </a:solidFill>
              </a:defRPr>
            </a:lvl8pPr>
            <a:lvl9pPr algn="ctr">
              <a:lnSpc>
                <a:spcPct val="80000"/>
              </a:lnSpc>
              <a:spcBef>
                <a:spcPts val="600"/>
              </a:spcBef>
              <a:spcAft>
                <a:spcPts val="600"/>
              </a:spcAft>
              <a:defRPr sz="1200" cap="all" baseline="0">
                <a:solidFill>
                  <a:schemeClr val="bg1"/>
                </a:solidFill>
              </a:defRPr>
            </a:lvl9pPr>
          </a:lstStyle>
          <a:p>
            <a:pPr marL="0" marR="0" lvl="0" indent="0" algn="ctr" defTabSz="179389" rtl="0" eaLnBrk="1" fontAlgn="auto" latinLnBrk="0" hangingPunct="1">
              <a:lnSpc>
                <a:spcPct val="80000"/>
              </a:lnSpc>
              <a:spcBef>
                <a:spcPts val="600"/>
              </a:spcBef>
              <a:spcAft>
                <a:spcPts val="600"/>
              </a:spcAft>
              <a:buClrTx/>
              <a:buSzTx/>
              <a:buFont typeface="Arial" pitchFamily="34" charset="0"/>
              <a:buNone/>
              <a:tabLst/>
              <a:defRPr/>
            </a:pPr>
            <a:r>
              <a:rPr lang="nl-NL" dirty="0" smtClean="0"/>
              <a:t>CLICK TO EDIT TEXT</a:t>
            </a:r>
          </a:p>
        </p:txBody>
      </p:sp>
      <p:sp>
        <p:nvSpPr>
          <p:cNvPr id="5" name="Tijdelijke aanduiding voor verticale tekst 2"/>
          <p:cNvSpPr>
            <a:spLocks noGrp="1"/>
          </p:cNvSpPr>
          <p:nvPr>
            <p:ph type="body" orient="vert" idx="19" hasCustomPrompt="1"/>
          </p:nvPr>
        </p:nvSpPr>
        <p:spPr>
          <a:xfrm>
            <a:off x="3161240" y="1376363"/>
            <a:ext cx="2837393" cy="1503363"/>
          </a:xfrm>
          <a:prstGeom prst="rect">
            <a:avLst/>
          </a:prstGeom>
          <a:solidFill>
            <a:schemeClr val="tx1"/>
          </a:solidFill>
        </p:spPr>
        <p:txBody>
          <a:bodyPr vert="horz" lIns="0" tIns="0" rIns="0" bIns="144000" anchor="b" anchorCtr="0"/>
          <a:lstStyle>
            <a:lvl1pPr marL="0" marR="0" indent="0" algn="ctr" defTabSz="179389" rtl="0" eaLnBrk="1" fontAlgn="auto" latinLnBrk="0" hangingPunct="1">
              <a:lnSpc>
                <a:spcPct val="80000"/>
              </a:lnSpc>
              <a:spcBef>
                <a:spcPts val="600"/>
              </a:spcBef>
              <a:spcAft>
                <a:spcPts val="600"/>
              </a:spcAft>
              <a:buClrTx/>
              <a:buSzTx/>
              <a:buFont typeface="Arial" pitchFamily="34" charset="0"/>
              <a:buNone/>
              <a:tabLst/>
              <a:defRPr sz="1800" b="0">
                <a:solidFill>
                  <a:schemeClr val="bg1"/>
                </a:solidFill>
              </a:defRPr>
            </a:lvl1pPr>
            <a:lvl2pPr marL="0" indent="0" algn="ctr">
              <a:lnSpc>
                <a:spcPct val="80000"/>
              </a:lnSpc>
              <a:spcBef>
                <a:spcPts val="600"/>
              </a:spcBef>
              <a:spcAft>
                <a:spcPts val="600"/>
              </a:spcAft>
              <a:buNone/>
              <a:defRPr sz="1200">
                <a:solidFill>
                  <a:schemeClr val="bg1"/>
                </a:solidFill>
              </a:defRPr>
            </a:lvl2pPr>
            <a:lvl3pPr algn="ctr">
              <a:lnSpc>
                <a:spcPct val="80000"/>
              </a:lnSpc>
              <a:spcBef>
                <a:spcPts val="600"/>
              </a:spcBef>
              <a:spcAft>
                <a:spcPts val="600"/>
              </a:spcAft>
              <a:defRPr sz="1100">
                <a:solidFill>
                  <a:schemeClr val="bg1"/>
                </a:solidFill>
              </a:defRPr>
            </a:lvl3pPr>
            <a:lvl4pPr algn="ctr">
              <a:lnSpc>
                <a:spcPct val="80000"/>
              </a:lnSpc>
              <a:spcBef>
                <a:spcPts val="600"/>
              </a:spcBef>
              <a:spcAft>
                <a:spcPts val="600"/>
              </a:spcAft>
              <a:defRPr sz="1600">
                <a:solidFill>
                  <a:schemeClr val="bg1"/>
                </a:solidFill>
              </a:defRPr>
            </a:lvl4pPr>
            <a:lvl5pPr algn="ctr">
              <a:lnSpc>
                <a:spcPct val="80000"/>
              </a:lnSpc>
              <a:spcBef>
                <a:spcPts val="600"/>
              </a:spcBef>
              <a:spcAft>
                <a:spcPts val="600"/>
              </a:spcAft>
              <a:defRPr sz="1400">
                <a:solidFill>
                  <a:schemeClr val="bg1"/>
                </a:solidFill>
              </a:defRPr>
            </a:lvl5pPr>
            <a:lvl6pPr algn="ctr">
              <a:lnSpc>
                <a:spcPct val="80000"/>
              </a:lnSpc>
              <a:spcBef>
                <a:spcPts val="600"/>
              </a:spcBef>
              <a:spcAft>
                <a:spcPts val="600"/>
              </a:spcAft>
              <a:defRPr sz="1400">
                <a:solidFill>
                  <a:schemeClr val="bg1"/>
                </a:solidFill>
              </a:defRPr>
            </a:lvl6pPr>
            <a:lvl7pPr algn="ctr">
              <a:lnSpc>
                <a:spcPct val="80000"/>
              </a:lnSpc>
              <a:spcBef>
                <a:spcPts val="600"/>
              </a:spcBef>
              <a:spcAft>
                <a:spcPts val="600"/>
              </a:spcAft>
              <a:defRPr sz="1400">
                <a:solidFill>
                  <a:schemeClr val="bg1"/>
                </a:solidFill>
              </a:defRPr>
            </a:lvl7pPr>
            <a:lvl8pPr algn="ctr">
              <a:lnSpc>
                <a:spcPct val="80000"/>
              </a:lnSpc>
              <a:spcBef>
                <a:spcPts val="600"/>
              </a:spcBef>
              <a:spcAft>
                <a:spcPts val="600"/>
              </a:spcAft>
              <a:defRPr sz="1400">
                <a:solidFill>
                  <a:schemeClr val="bg1"/>
                </a:solidFill>
              </a:defRPr>
            </a:lvl8pPr>
            <a:lvl9pPr algn="ctr">
              <a:lnSpc>
                <a:spcPct val="80000"/>
              </a:lnSpc>
              <a:spcBef>
                <a:spcPts val="600"/>
              </a:spcBef>
              <a:spcAft>
                <a:spcPts val="600"/>
              </a:spcAft>
              <a:defRPr sz="1200" cap="all" baseline="0">
                <a:solidFill>
                  <a:schemeClr val="bg1"/>
                </a:solidFill>
              </a:defRPr>
            </a:lvl9pPr>
          </a:lstStyle>
          <a:p>
            <a:pPr marL="0" marR="0" lvl="0" indent="0" algn="ctr" defTabSz="179389" rtl="0" eaLnBrk="1" fontAlgn="auto" latinLnBrk="0" hangingPunct="1">
              <a:lnSpc>
                <a:spcPct val="80000"/>
              </a:lnSpc>
              <a:spcBef>
                <a:spcPts val="600"/>
              </a:spcBef>
              <a:spcAft>
                <a:spcPts val="600"/>
              </a:spcAft>
              <a:buClrTx/>
              <a:buSzTx/>
              <a:buFont typeface="Arial" pitchFamily="34" charset="0"/>
              <a:buNone/>
              <a:tabLst/>
              <a:defRPr/>
            </a:pPr>
            <a:r>
              <a:rPr lang="nl-NL" dirty="0" smtClean="0"/>
              <a:t>CLICK TO EDIT TEXT</a:t>
            </a:r>
          </a:p>
        </p:txBody>
      </p:sp>
      <p:sp>
        <p:nvSpPr>
          <p:cNvPr id="6" name="Tijdelijke aanduiding voor verticale tekst 2"/>
          <p:cNvSpPr>
            <a:spLocks noGrp="1"/>
          </p:cNvSpPr>
          <p:nvPr>
            <p:ph type="body" orient="vert" idx="1" hasCustomPrompt="1"/>
          </p:nvPr>
        </p:nvSpPr>
        <p:spPr>
          <a:xfrm>
            <a:off x="323849" y="1376363"/>
            <a:ext cx="2837391" cy="1503363"/>
          </a:xfrm>
          <a:prstGeom prst="rect">
            <a:avLst/>
          </a:prstGeom>
          <a:solidFill>
            <a:schemeClr val="accent3"/>
          </a:solidFill>
        </p:spPr>
        <p:txBody>
          <a:bodyPr vert="horz" lIns="0" tIns="0" rIns="0" bIns="144000" anchor="b" anchorCtr="0"/>
          <a:lstStyle>
            <a:lvl1pPr algn="ctr">
              <a:lnSpc>
                <a:spcPct val="80000"/>
              </a:lnSpc>
              <a:spcBef>
                <a:spcPts val="600"/>
              </a:spcBef>
              <a:spcAft>
                <a:spcPts val="600"/>
              </a:spcAft>
              <a:defRPr sz="1800" b="0" baseline="0">
                <a:solidFill>
                  <a:schemeClr val="bg1"/>
                </a:solidFill>
              </a:defRPr>
            </a:lvl1pPr>
            <a:lvl2pPr marL="0" indent="0" algn="ctr">
              <a:lnSpc>
                <a:spcPct val="80000"/>
              </a:lnSpc>
              <a:spcBef>
                <a:spcPts val="600"/>
              </a:spcBef>
              <a:spcAft>
                <a:spcPts val="600"/>
              </a:spcAft>
              <a:buNone/>
              <a:defRPr sz="1200">
                <a:solidFill>
                  <a:schemeClr val="bg1"/>
                </a:solidFill>
              </a:defRPr>
            </a:lvl2pPr>
            <a:lvl3pPr algn="ctr">
              <a:lnSpc>
                <a:spcPct val="80000"/>
              </a:lnSpc>
              <a:spcBef>
                <a:spcPts val="600"/>
              </a:spcBef>
              <a:spcAft>
                <a:spcPts val="600"/>
              </a:spcAft>
              <a:defRPr sz="1100">
                <a:solidFill>
                  <a:schemeClr val="bg1"/>
                </a:solidFill>
              </a:defRPr>
            </a:lvl3pPr>
            <a:lvl4pPr algn="ctr">
              <a:lnSpc>
                <a:spcPct val="80000"/>
              </a:lnSpc>
              <a:spcBef>
                <a:spcPts val="600"/>
              </a:spcBef>
              <a:spcAft>
                <a:spcPts val="600"/>
              </a:spcAft>
              <a:defRPr sz="1600">
                <a:solidFill>
                  <a:schemeClr val="bg1"/>
                </a:solidFill>
              </a:defRPr>
            </a:lvl4pPr>
            <a:lvl5pPr algn="ctr">
              <a:lnSpc>
                <a:spcPct val="80000"/>
              </a:lnSpc>
              <a:spcBef>
                <a:spcPts val="600"/>
              </a:spcBef>
              <a:spcAft>
                <a:spcPts val="600"/>
              </a:spcAft>
              <a:defRPr sz="1400">
                <a:solidFill>
                  <a:schemeClr val="bg1"/>
                </a:solidFill>
              </a:defRPr>
            </a:lvl5pPr>
            <a:lvl6pPr algn="ctr">
              <a:lnSpc>
                <a:spcPct val="80000"/>
              </a:lnSpc>
              <a:spcBef>
                <a:spcPts val="600"/>
              </a:spcBef>
              <a:spcAft>
                <a:spcPts val="600"/>
              </a:spcAft>
              <a:defRPr sz="1400">
                <a:solidFill>
                  <a:schemeClr val="bg1"/>
                </a:solidFill>
              </a:defRPr>
            </a:lvl6pPr>
            <a:lvl7pPr algn="ctr">
              <a:lnSpc>
                <a:spcPct val="80000"/>
              </a:lnSpc>
              <a:spcBef>
                <a:spcPts val="600"/>
              </a:spcBef>
              <a:spcAft>
                <a:spcPts val="600"/>
              </a:spcAft>
              <a:defRPr sz="1400">
                <a:solidFill>
                  <a:schemeClr val="bg1"/>
                </a:solidFill>
              </a:defRPr>
            </a:lvl7pPr>
            <a:lvl8pPr algn="ctr">
              <a:lnSpc>
                <a:spcPct val="80000"/>
              </a:lnSpc>
              <a:spcBef>
                <a:spcPts val="600"/>
              </a:spcBef>
              <a:spcAft>
                <a:spcPts val="600"/>
              </a:spcAft>
              <a:defRPr sz="1400">
                <a:solidFill>
                  <a:schemeClr val="bg1"/>
                </a:solidFill>
              </a:defRPr>
            </a:lvl8pPr>
            <a:lvl9pPr algn="ctr">
              <a:lnSpc>
                <a:spcPct val="80000"/>
              </a:lnSpc>
              <a:spcBef>
                <a:spcPts val="600"/>
              </a:spcBef>
              <a:spcAft>
                <a:spcPts val="600"/>
              </a:spcAft>
              <a:defRPr sz="1200" cap="all" baseline="0">
                <a:solidFill>
                  <a:schemeClr val="bg1"/>
                </a:solidFill>
              </a:defRPr>
            </a:lvl9pPr>
          </a:lstStyle>
          <a:p>
            <a:pPr lvl="0"/>
            <a:r>
              <a:rPr lang="nl-NL" dirty="0" smtClean="0"/>
              <a:t>CLICK TO EDIT TEXT</a:t>
            </a:r>
            <a:endParaRPr lang="nl-NL" dirty="0"/>
          </a:p>
        </p:txBody>
      </p:sp>
      <p:sp>
        <p:nvSpPr>
          <p:cNvPr id="14" name="Tijdelijke aanduiding voor verticale tekst 2"/>
          <p:cNvSpPr>
            <a:spLocks noGrp="1"/>
          </p:cNvSpPr>
          <p:nvPr>
            <p:ph type="body" orient="vert" idx="35" hasCustomPrompt="1"/>
          </p:nvPr>
        </p:nvSpPr>
        <p:spPr>
          <a:xfrm>
            <a:off x="5998633" y="2879726"/>
            <a:ext cx="2837392" cy="1503362"/>
          </a:xfrm>
          <a:prstGeom prst="rect">
            <a:avLst/>
          </a:prstGeom>
          <a:solidFill>
            <a:schemeClr val="accent4"/>
          </a:solidFill>
        </p:spPr>
        <p:txBody>
          <a:bodyPr vert="horz" lIns="0" tIns="0" rIns="0" bIns="144000" anchor="b" anchorCtr="0"/>
          <a:lstStyle>
            <a:lvl1pPr marL="0" marR="0" indent="0" algn="ctr" defTabSz="179389" rtl="0" eaLnBrk="1" fontAlgn="auto" latinLnBrk="0" hangingPunct="1">
              <a:lnSpc>
                <a:spcPct val="80000"/>
              </a:lnSpc>
              <a:spcBef>
                <a:spcPts val="600"/>
              </a:spcBef>
              <a:spcAft>
                <a:spcPts val="600"/>
              </a:spcAft>
              <a:buClrTx/>
              <a:buSzTx/>
              <a:buFont typeface="Arial" pitchFamily="34" charset="0"/>
              <a:buNone/>
              <a:tabLst/>
              <a:defRPr sz="1800" b="0">
                <a:solidFill>
                  <a:schemeClr val="bg1"/>
                </a:solidFill>
              </a:defRPr>
            </a:lvl1pPr>
            <a:lvl2pPr marL="0" indent="0" algn="ctr">
              <a:lnSpc>
                <a:spcPct val="80000"/>
              </a:lnSpc>
              <a:spcBef>
                <a:spcPts val="600"/>
              </a:spcBef>
              <a:spcAft>
                <a:spcPts val="600"/>
              </a:spcAft>
              <a:buNone/>
              <a:defRPr sz="1200">
                <a:solidFill>
                  <a:schemeClr val="bg1"/>
                </a:solidFill>
              </a:defRPr>
            </a:lvl2pPr>
            <a:lvl3pPr algn="ctr">
              <a:lnSpc>
                <a:spcPct val="80000"/>
              </a:lnSpc>
              <a:spcBef>
                <a:spcPts val="600"/>
              </a:spcBef>
              <a:spcAft>
                <a:spcPts val="600"/>
              </a:spcAft>
              <a:defRPr sz="1100">
                <a:solidFill>
                  <a:schemeClr val="bg1"/>
                </a:solidFill>
              </a:defRPr>
            </a:lvl3pPr>
            <a:lvl4pPr algn="ctr">
              <a:lnSpc>
                <a:spcPct val="80000"/>
              </a:lnSpc>
              <a:spcBef>
                <a:spcPts val="600"/>
              </a:spcBef>
              <a:spcAft>
                <a:spcPts val="600"/>
              </a:spcAft>
              <a:defRPr sz="1600">
                <a:solidFill>
                  <a:schemeClr val="bg1"/>
                </a:solidFill>
              </a:defRPr>
            </a:lvl4pPr>
            <a:lvl5pPr algn="ctr">
              <a:lnSpc>
                <a:spcPct val="80000"/>
              </a:lnSpc>
              <a:spcBef>
                <a:spcPts val="600"/>
              </a:spcBef>
              <a:spcAft>
                <a:spcPts val="600"/>
              </a:spcAft>
              <a:defRPr sz="1400">
                <a:solidFill>
                  <a:schemeClr val="bg1"/>
                </a:solidFill>
              </a:defRPr>
            </a:lvl5pPr>
            <a:lvl6pPr algn="ctr">
              <a:lnSpc>
                <a:spcPct val="80000"/>
              </a:lnSpc>
              <a:spcBef>
                <a:spcPts val="600"/>
              </a:spcBef>
              <a:spcAft>
                <a:spcPts val="600"/>
              </a:spcAft>
              <a:defRPr sz="1400">
                <a:solidFill>
                  <a:schemeClr val="bg1"/>
                </a:solidFill>
              </a:defRPr>
            </a:lvl6pPr>
            <a:lvl7pPr algn="ctr">
              <a:lnSpc>
                <a:spcPct val="80000"/>
              </a:lnSpc>
              <a:spcBef>
                <a:spcPts val="600"/>
              </a:spcBef>
              <a:spcAft>
                <a:spcPts val="600"/>
              </a:spcAft>
              <a:defRPr sz="1400">
                <a:solidFill>
                  <a:schemeClr val="bg1"/>
                </a:solidFill>
              </a:defRPr>
            </a:lvl7pPr>
            <a:lvl8pPr algn="ctr">
              <a:lnSpc>
                <a:spcPct val="80000"/>
              </a:lnSpc>
              <a:spcBef>
                <a:spcPts val="600"/>
              </a:spcBef>
              <a:spcAft>
                <a:spcPts val="600"/>
              </a:spcAft>
              <a:defRPr sz="1400">
                <a:solidFill>
                  <a:schemeClr val="bg1"/>
                </a:solidFill>
              </a:defRPr>
            </a:lvl8pPr>
            <a:lvl9pPr algn="ctr">
              <a:lnSpc>
                <a:spcPct val="80000"/>
              </a:lnSpc>
              <a:spcBef>
                <a:spcPts val="600"/>
              </a:spcBef>
              <a:spcAft>
                <a:spcPts val="600"/>
              </a:spcAft>
              <a:defRPr sz="1200" cap="all" baseline="0">
                <a:solidFill>
                  <a:schemeClr val="bg1"/>
                </a:solidFill>
              </a:defRPr>
            </a:lvl9pPr>
          </a:lstStyle>
          <a:p>
            <a:pPr marL="0" marR="0" lvl="0" indent="0" algn="ctr" defTabSz="179389" rtl="0" eaLnBrk="1" fontAlgn="auto" latinLnBrk="0" hangingPunct="1">
              <a:lnSpc>
                <a:spcPct val="80000"/>
              </a:lnSpc>
              <a:spcBef>
                <a:spcPts val="600"/>
              </a:spcBef>
              <a:spcAft>
                <a:spcPts val="600"/>
              </a:spcAft>
              <a:buClrTx/>
              <a:buSzTx/>
              <a:buFont typeface="Arial" pitchFamily="34" charset="0"/>
              <a:buNone/>
              <a:tabLst/>
              <a:defRPr/>
            </a:pPr>
            <a:r>
              <a:rPr lang="nl-NL" dirty="0" smtClean="0"/>
              <a:t>CLICK TO EDIT TEXT</a:t>
            </a:r>
          </a:p>
        </p:txBody>
      </p:sp>
      <p:sp>
        <p:nvSpPr>
          <p:cNvPr id="15" name="Tijdelijke aanduiding voor verticale tekst 2"/>
          <p:cNvSpPr>
            <a:spLocks noGrp="1"/>
          </p:cNvSpPr>
          <p:nvPr>
            <p:ph type="body" orient="vert" idx="34" hasCustomPrompt="1"/>
          </p:nvPr>
        </p:nvSpPr>
        <p:spPr>
          <a:xfrm>
            <a:off x="3161240" y="2879726"/>
            <a:ext cx="2837393" cy="1503362"/>
          </a:xfrm>
          <a:prstGeom prst="rect">
            <a:avLst/>
          </a:prstGeom>
          <a:solidFill>
            <a:schemeClr val="accent2"/>
          </a:solidFill>
        </p:spPr>
        <p:txBody>
          <a:bodyPr vert="horz" lIns="0" tIns="0" rIns="0" bIns="144000" anchor="b" anchorCtr="0"/>
          <a:lstStyle>
            <a:lvl1pPr marL="0" marR="0" indent="0" algn="ctr" defTabSz="179389" rtl="0" eaLnBrk="1" fontAlgn="auto" latinLnBrk="0" hangingPunct="1">
              <a:lnSpc>
                <a:spcPct val="80000"/>
              </a:lnSpc>
              <a:spcBef>
                <a:spcPts val="600"/>
              </a:spcBef>
              <a:spcAft>
                <a:spcPts val="600"/>
              </a:spcAft>
              <a:buClrTx/>
              <a:buSzTx/>
              <a:buFont typeface="Arial" pitchFamily="34" charset="0"/>
              <a:buNone/>
              <a:tabLst/>
              <a:defRPr sz="1800" b="0">
                <a:solidFill>
                  <a:schemeClr val="bg1"/>
                </a:solidFill>
              </a:defRPr>
            </a:lvl1pPr>
            <a:lvl2pPr marL="0" indent="0" algn="ctr">
              <a:lnSpc>
                <a:spcPct val="80000"/>
              </a:lnSpc>
              <a:spcBef>
                <a:spcPts val="600"/>
              </a:spcBef>
              <a:spcAft>
                <a:spcPts val="600"/>
              </a:spcAft>
              <a:buNone/>
              <a:defRPr sz="1200">
                <a:solidFill>
                  <a:schemeClr val="bg1"/>
                </a:solidFill>
              </a:defRPr>
            </a:lvl2pPr>
            <a:lvl3pPr algn="ctr">
              <a:lnSpc>
                <a:spcPct val="80000"/>
              </a:lnSpc>
              <a:spcBef>
                <a:spcPts val="600"/>
              </a:spcBef>
              <a:spcAft>
                <a:spcPts val="600"/>
              </a:spcAft>
              <a:defRPr sz="1100">
                <a:solidFill>
                  <a:schemeClr val="bg1"/>
                </a:solidFill>
              </a:defRPr>
            </a:lvl3pPr>
            <a:lvl4pPr algn="ctr">
              <a:lnSpc>
                <a:spcPct val="80000"/>
              </a:lnSpc>
              <a:spcBef>
                <a:spcPts val="600"/>
              </a:spcBef>
              <a:spcAft>
                <a:spcPts val="600"/>
              </a:spcAft>
              <a:defRPr sz="1600">
                <a:solidFill>
                  <a:schemeClr val="bg1"/>
                </a:solidFill>
              </a:defRPr>
            </a:lvl4pPr>
            <a:lvl5pPr algn="ctr">
              <a:lnSpc>
                <a:spcPct val="80000"/>
              </a:lnSpc>
              <a:spcBef>
                <a:spcPts val="600"/>
              </a:spcBef>
              <a:spcAft>
                <a:spcPts val="600"/>
              </a:spcAft>
              <a:defRPr sz="1400">
                <a:solidFill>
                  <a:schemeClr val="bg1"/>
                </a:solidFill>
              </a:defRPr>
            </a:lvl5pPr>
            <a:lvl6pPr algn="ctr">
              <a:lnSpc>
                <a:spcPct val="80000"/>
              </a:lnSpc>
              <a:spcBef>
                <a:spcPts val="600"/>
              </a:spcBef>
              <a:spcAft>
                <a:spcPts val="600"/>
              </a:spcAft>
              <a:defRPr sz="1400">
                <a:solidFill>
                  <a:schemeClr val="bg1"/>
                </a:solidFill>
              </a:defRPr>
            </a:lvl6pPr>
            <a:lvl7pPr algn="ctr">
              <a:lnSpc>
                <a:spcPct val="80000"/>
              </a:lnSpc>
              <a:spcBef>
                <a:spcPts val="600"/>
              </a:spcBef>
              <a:spcAft>
                <a:spcPts val="600"/>
              </a:spcAft>
              <a:defRPr sz="1400">
                <a:solidFill>
                  <a:schemeClr val="bg1"/>
                </a:solidFill>
              </a:defRPr>
            </a:lvl7pPr>
            <a:lvl8pPr algn="ctr">
              <a:lnSpc>
                <a:spcPct val="80000"/>
              </a:lnSpc>
              <a:spcBef>
                <a:spcPts val="600"/>
              </a:spcBef>
              <a:spcAft>
                <a:spcPts val="600"/>
              </a:spcAft>
              <a:defRPr sz="1400">
                <a:solidFill>
                  <a:schemeClr val="bg1"/>
                </a:solidFill>
              </a:defRPr>
            </a:lvl8pPr>
            <a:lvl9pPr algn="ctr">
              <a:lnSpc>
                <a:spcPct val="80000"/>
              </a:lnSpc>
              <a:spcBef>
                <a:spcPts val="600"/>
              </a:spcBef>
              <a:spcAft>
                <a:spcPts val="600"/>
              </a:spcAft>
              <a:defRPr sz="1200" cap="all" baseline="0">
                <a:solidFill>
                  <a:schemeClr val="bg1"/>
                </a:solidFill>
              </a:defRPr>
            </a:lvl9pPr>
          </a:lstStyle>
          <a:p>
            <a:pPr marL="0" marR="0" lvl="0" indent="0" algn="ctr" defTabSz="179389" rtl="0" eaLnBrk="1" fontAlgn="auto" latinLnBrk="0" hangingPunct="1">
              <a:lnSpc>
                <a:spcPct val="80000"/>
              </a:lnSpc>
              <a:spcBef>
                <a:spcPts val="600"/>
              </a:spcBef>
              <a:spcAft>
                <a:spcPts val="600"/>
              </a:spcAft>
              <a:buClrTx/>
              <a:buSzTx/>
              <a:buFont typeface="Arial" pitchFamily="34" charset="0"/>
              <a:buNone/>
              <a:tabLst/>
              <a:defRPr/>
            </a:pPr>
            <a:r>
              <a:rPr lang="nl-NL" dirty="0" smtClean="0"/>
              <a:t>CLICK TO EDIT TEXT</a:t>
            </a:r>
          </a:p>
        </p:txBody>
      </p:sp>
      <p:sp>
        <p:nvSpPr>
          <p:cNvPr id="16" name="Tijdelijke aanduiding voor verticale tekst 2"/>
          <p:cNvSpPr>
            <a:spLocks noGrp="1"/>
          </p:cNvSpPr>
          <p:nvPr>
            <p:ph type="body" orient="vert" idx="33" hasCustomPrompt="1"/>
          </p:nvPr>
        </p:nvSpPr>
        <p:spPr>
          <a:xfrm>
            <a:off x="323849" y="2879726"/>
            <a:ext cx="2837391" cy="1503362"/>
          </a:xfrm>
          <a:prstGeom prst="rect">
            <a:avLst/>
          </a:prstGeom>
          <a:solidFill>
            <a:schemeClr val="bg2"/>
          </a:solidFill>
        </p:spPr>
        <p:txBody>
          <a:bodyPr vert="horz" lIns="0" tIns="0" rIns="0" bIns="144000" anchor="b" anchorCtr="0"/>
          <a:lstStyle>
            <a:lvl1pPr marL="0" marR="0" indent="0" algn="ctr" defTabSz="179389" rtl="0" eaLnBrk="1" fontAlgn="auto" latinLnBrk="0" hangingPunct="1">
              <a:lnSpc>
                <a:spcPct val="80000"/>
              </a:lnSpc>
              <a:spcBef>
                <a:spcPts val="600"/>
              </a:spcBef>
              <a:spcAft>
                <a:spcPts val="600"/>
              </a:spcAft>
              <a:buClrTx/>
              <a:buSzTx/>
              <a:buFont typeface="Arial" pitchFamily="34" charset="0"/>
              <a:buNone/>
              <a:tabLst/>
              <a:defRPr sz="1800" b="0">
                <a:solidFill>
                  <a:schemeClr val="bg1"/>
                </a:solidFill>
              </a:defRPr>
            </a:lvl1pPr>
            <a:lvl2pPr marL="0" indent="0" algn="ctr">
              <a:lnSpc>
                <a:spcPct val="80000"/>
              </a:lnSpc>
              <a:spcBef>
                <a:spcPts val="600"/>
              </a:spcBef>
              <a:spcAft>
                <a:spcPts val="600"/>
              </a:spcAft>
              <a:buNone/>
              <a:defRPr sz="1200">
                <a:solidFill>
                  <a:schemeClr val="bg1"/>
                </a:solidFill>
              </a:defRPr>
            </a:lvl2pPr>
            <a:lvl3pPr algn="ctr">
              <a:lnSpc>
                <a:spcPct val="80000"/>
              </a:lnSpc>
              <a:spcBef>
                <a:spcPts val="600"/>
              </a:spcBef>
              <a:spcAft>
                <a:spcPts val="600"/>
              </a:spcAft>
              <a:defRPr sz="1100">
                <a:solidFill>
                  <a:schemeClr val="bg1"/>
                </a:solidFill>
              </a:defRPr>
            </a:lvl3pPr>
            <a:lvl4pPr algn="ctr">
              <a:lnSpc>
                <a:spcPct val="80000"/>
              </a:lnSpc>
              <a:spcBef>
                <a:spcPts val="600"/>
              </a:spcBef>
              <a:spcAft>
                <a:spcPts val="600"/>
              </a:spcAft>
              <a:defRPr sz="1600">
                <a:solidFill>
                  <a:schemeClr val="bg1"/>
                </a:solidFill>
              </a:defRPr>
            </a:lvl4pPr>
            <a:lvl5pPr algn="ctr">
              <a:lnSpc>
                <a:spcPct val="80000"/>
              </a:lnSpc>
              <a:spcBef>
                <a:spcPts val="600"/>
              </a:spcBef>
              <a:spcAft>
                <a:spcPts val="600"/>
              </a:spcAft>
              <a:defRPr sz="1400">
                <a:solidFill>
                  <a:schemeClr val="bg1"/>
                </a:solidFill>
              </a:defRPr>
            </a:lvl5pPr>
            <a:lvl6pPr algn="ctr">
              <a:lnSpc>
                <a:spcPct val="80000"/>
              </a:lnSpc>
              <a:spcBef>
                <a:spcPts val="600"/>
              </a:spcBef>
              <a:spcAft>
                <a:spcPts val="600"/>
              </a:spcAft>
              <a:defRPr sz="1400">
                <a:solidFill>
                  <a:schemeClr val="bg1"/>
                </a:solidFill>
              </a:defRPr>
            </a:lvl6pPr>
            <a:lvl7pPr algn="ctr">
              <a:lnSpc>
                <a:spcPct val="80000"/>
              </a:lnSpc>
              <a:spcBef>
                <a:spcPts val="600"/>
              </a:spcBef>
              <a:spcAft>
                <a:spcPts val="600"/>
              </a:spcAft>
              <a:defRPr sz="1400">
                <a:solidFill>
                  <a:schemeClr val="bg1"/>
                </a:solidFill>
              </a:defRPr>
            </a:lvl7pPr>
            <a:lvl8pPr algn="ctr">
              <a:lnSpc>
                <a:spcPct val="80000"/>
              </a:lnSpc>
              <a:spcBef>
                <a:spcPts val="600"/>
              </a:spcBef>
              <a:spcAft>
                <a:spcPts val="600"/>
              </a:spcAft>
              <a:defRPr sz="1400">
                <a:solidFill>
                  <a:schemeClr val="bg1"/>
                </a:solidFill>
              </a:defRPr>
            </a:lvl8pPr>
            <a:lvl9pPr algn="ctr">
              <a:lnSpc>
                <a:spcPct val="80000"/>
              </a:lnSpc>
              <a:spcBef>
                <a:spcPts val="600"/>
              </a:spcBef>
              <a:spcAft>
                <a:spcPts val="600"/>
              </a:spcAft>
              <a:defRPr sz="1200" cap="all" baseline="0">
                <a:solidFill>
                  <a:schemeClr val="bg1"/>
                </a:solidFill>
              </a:defRPr>
            </a:lvl9pPr>
          </a:lstStyle>
          <a:p>
            <a:pPr marL="0" marR="0" lvl="0" indent="0" algn="ctr" defTabSz="179389" rtl="0" eaLnBrk="1" fontAlgn="auto" latinLnBrk="0" hangingPunct="1">
              <a:lnSpc>
                <a:spcPct val="80000"/>
              </a:lnSpc>
              <a:spcBef>
                <a:spcPts val="600"/>
              </a:spcBef>
              <a:spcAft>
                <a:spcPts val="600"/>
              </a:spcAft>
              <a:buClrTx/>
              <a:buSzTx/>
              <a:buFont typeface="Arial" pitchFamily="34" charset="0"/>
              <a:buNone/>
              <a:tabLst/>
              <a:defRPr/>
            </a:pPr>
            <a:r>
              <a:rPr lang="nl-NL" dirty="0" smtClean="0"/>
              <a:t>CLICK TO EDIT TEXT</a:t>
            </a:r>
          </a:p>
        </p:txBody>
      </p:sp>
    </p:spTree>
    <p:extLst>
      <p:ext uri="{BB962C8B-B14F-4D97-AF65-F5344CB8AC3E}">
        <p14:creationId xmlns:p14="http://schemas.microsoft.com/office/powerpoint/2010/main" val="29529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ppt_x"/>
                                          </p:val>
                                        </p:tav>
                                        <p:tav tm="100000">
                                          <p:val>
                                            <p:strVal val="#ppt_x"/>
                                          </p:val>
                                        </p:tav>
                                      </p:tavLst>
                                    </p:anim>
                                    <p:anim calcmode="lin" valueType="num">
                                      <p:cBhvr additive="base">
                                        <p:cTn id="8" dur="1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7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ppt_x"/>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00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ppt_x"/>
                                          </p:val>
                                        </p:tav>
                                        <p:tav tm="100000">
                                          <p:val>
                                            <p:strVal val="#ppt_x"/>
                                          </p:val>
                                        </p:tav>
                                      </p:tavLst>
                                    </p:anim>
                                    <p:anim calcmode="lin" valueType="num">
                                      <p:cBhvr additive="base">
                                        <p:cTn id="20" dur="10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5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ppt_x"/>
                                          </p:val>
                                        </p:tav>
                                        <p:tav tm="100000">
                                          <p:val>
                                            <p:strVal val="#ppt_x"/>
                                          </p:val>
                                        </p:tav>
                                      </p:tavLst>
                                    </p:anim>
                                    <p:anim calcmode="lin" valueType="num">
                                      <p:cBhvr additive="base">
                                        <p:cTn id="24" dur="10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75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1000" fill="hold"/>
                                        <p:tgtEl>
                                          <p:spTgt spid="15"/>
                                        </p:tgtEl>
                                        <p:attrNameLst>
                                          <p:attrName>ppt_x</p:attrName>
                                        </p:attrNameLst>
                                      </p:cBhvr>
                                      <p:tavLst>
                                        <p:tav tm="0">
                                          <p:val>
                                            <p:strVal val="#ppt_x"/>
                                          </p:val>
                                        </p:tav>
                                        <p:tav tm="100000">
                                          <p:val>
                                            <p:strVal val="#ppt_x"/>
                                          </p:val>
                                        </p:tav>
                                      </p:tavLst>
                                    </p:anim>
                                    <p:anim calcmode="lin" valueType="num">
                                      <p:cBhvr additive="base">
                                        <p:cTn id="28" dur="10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100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tmplLst>
          <p:tmpl>
            <p:tnLst>
              <p:par>
                <p:cTn presetID="2" presetClass="entr" presetSubtype="4" decel="100000" fill="hold" nodeType="withEffect">
                  <p:stCondLst>
                    <p:cond delay="100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000" fill="hold"/>
                        <p:tgtEl>
                          <p:spTgt spid="4"/>
                        </p:tgtEl>
                        <p:attrNameLst>
                          <p:attrName>ppt_x</p:attrName>
                        </p:attrNameLst>
                      </p:cBhvr>
                      <p:tavLst>
                        <p:tav tm="0">
                          <p:val>
                            <p:strVal val="#ppt_x"/>
                          </p:val>
                        </p:tav>
                        <p:tav tm="100000">
                          <p:val>
                            <p:strVal val="#ppt_x"/>
                          </p:val>
                        </p:tav>
                      </p:tavLst>
                    </p:anim>
                    <p:anim calcmode="lin" valueType="num">
                      <p:cBhvr additive="base">
                        <p:cTn dur="1000" fill="hold"/>
                        <p:tgtEl>
                          <p:spTgt spid="4"/>
                        </p:tgtEl>
                        <p:attrNameLst>
                          <p:attrName>ppt_y</p:attrName>
                        </p:attrNameLst>
                      </p:cBhvr>
                      <p:tavLst>
                        <p:tav tm="0">
                          <p:val>
                            <p:strVal val="1+#ppt_h/2"/>
                          </p:val>
                        </p:tav>
                        <p:tav tm="100000">
                          <p:val>
                            <p:strVal val="#ppt_y"/>
                          </p:val>
                        </p:tav>
                      </p:tavLst>
                    </p:anim>
                  </p:childTnLst>
                </p:cTn>
              </p:par>
            </p:tnLst>
          </p:tmpl>
        </p:tmplLst>
      </p:bldP>
      <p:bldP spid="5" grpId="0" animBg="1">
        <p:tmplLst>
          <p:tmpl>
            <p:tnLst>
              <p:par>
                <p:cTn presetID="2" presetClass="entr" presetSubtype="4" decel="100000" fill="hold" nodeType="withEffect">
                  <p:stCondLst>
                    <p:cond delay="75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1000" fill="hold"/>
                        <p:tgtEl>
                          <p:spTgt spid="5"/>
                        </p:tgtEl>
                        <p:attrNameLst>
                          <p:attrName>ppt_x</p:attrName>
                        </p:attrNameLst>
                      </p:cBhvr>
                      <p:tavLst>
                        <p:tav tm="0">
                          <p:val>
                            <p:strVal val="#ppt_x"/>
                          </p:val>
                        </p:tav>
                        <p:tav tm="100000">
                          <p:val>
                            <p:strVal val="#ppt_x"/>
                          </p:val>
                        </p:tav>
                      </p:tavLst>
                    </p:anim>
                    <p:anim calcmode="lin" valueType="num">
                      <p:cBhvr additive="base">
                        <p:cTn dur="1000" fill="hold"/>
                        <p:tgtEl>
                          <p:spTgt spid="5"/>
                        </p:tgtEl>
                        <p:attrNameLst>
                          <p:attrName>ppt_y</p:attrName>
                        </p:attrNameLst>
                      </p:cBhvr>
                      <p:tavLst>
                        <p:tav tm="0">
                          <p:val>
                            <p:strVal val="1+#ppt_h/2"/>
                          </p:val>
                        </p:tav>
                        <p:tav tm="100000">
                          <p:val>
                            <p:strVal val="#ppt_y"/>
                          </p:val>
                        </p:tav>
                      </p:tavLst>
                    </p:anim>
                  </p:childTnLst>
                </p:cTn>
              </p:par>
            </p:tnLst>
          </p:tmpl>
        </p:tmplLst>
      </p:bldP>
      <p:bldP spid="6" grpId="0" animBg="1">
        <p:tmplLst>
          <p:tmpl>
            <p:tnLst>
              <p:par>
                <p:cTn presetID="2" presetClass="entr" presetSubtype="4" decel="100000" fill="hold" nodeType="withEffect">
                  <p:stCondLst>
                    <p:cond delay="5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1000" fill="hold"/>
                        <p:tgtEl>
                          <p:spTgt spid="6"/>
                        </p:tgtEl>
                        <p:attrNameLst>
                          <p:attrName>ppt_x</p:attrName>
                        </p:attrNameLst>
                      </p:cBhvr>
                      <p:tavLst>
                        <p:tav tm="0">
                          <p:val>
                            <p:strVal val="#ppt_x"/>
                          </p:val>
                        </p:tav>
                        <p:tav tm="100000">
                          <p:val>
                            <p:strVal val="#ppt_x"/>
                          </p:val>
                        </p:tav>
                      </p:tavLst>
                    </p:anim>
                    <p:anim calcmode="lin" valueType="num">
                      <p:cBhvr additive="base">
                        <p:cTn dur="1000" fill="hold"/>
                        <p:tgtEl>
                          <p:spTgt spid="6"/>
                        </p:tgtEl>
                        <p:attrNameLst>
                          <p:attrName>ppt_y</p:attrName>
                        </p:attrNameLst>
                      </p:cBhvr>
                      <p:tavLst>
                        <p:tav tm="0">
                          <p:val>
                            <p:strVal val="1+#ppt_h/2"/>
                          </p:val>
                        </p:tav>
                        <p:tav tm="100000">
                          <p:val>
                            <p:strVal val="#ppt_y"/>
                          </p:val>
                        </p:tav>
                      </p:tavLst>
                    </p:anim>
                  </p:childTnLst>
                </p:cTn>
              </p:par>
            </p:tnLst>
          </p:tmpl>
        </p:tmplLst>
      </p:bldP>
      <p:bldP spid="14" grpId="0" animBg="1">
        <p:tmplLst>
          <p:tmpl>
            <p:tnLst>
              <p:par>
                <p:cTn presetID="2" presetClass="entr" presetSubtype="4" decel="100000" fill="hold" nodeType="withEffect">
                  <p:stCondLst>
                    <p:cond delay="10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1000" fill="hold"/>
                        <p:tgtEl>
                          <p:spTgt spid="14"/>
                        </p:tgtEl>
                        <p:attrNameLst>
                          <p:attrName>ppt_x</p:attrName>
                        </p:attrNameLst>
                      </p:cBhvr>
                      <p:tavLst>
                        <p:tav tm="0">
                          <p:val>
                            <p:strVal val="#ppt_x"/>
                          </p:val>
                        </p:tav>
                        <p:tav tm="100000">
                          <p:val>
                            <p:strVal val="#ppt_x"/>
                          </p:val>
                        </p:tav>
                      </p:tavLst>
                    </p:anim>
                    <p:anim calcmode="lin" valueType="num">
                      <p:cBhvr additive="base">
                        <p:cTn dur="1000" fill="hold"/>
                        <p:tgtEl>
                          <p:spTgt spid="14"/>
                        </p:tgtEl>
                        <p:attrNameLst>
                          <p:attrName>ppt_y</p:attrName>
                        </p:attrNameLst>
                      </p:cBhvr>
                      <p:tavLst>
                        <p:tav tm="0">
                          <p:val>
                            <p:strVal val="1+#ppt_h/2"/>
                          </p:val>
                        </p:tav>
                        <p:tav tm="100000">
                          <p:val>
                            <p:strVal val="#ppt_y"/>
                          </p:val>
                        </p:tav>
                      </p:tavLst>
                    </p:anim>
                  </p:childTnLst>
                </p:cTn>
              </p:par>
            </p:tnLst>
          </p:tmpl>
        </p:tmplLst>
      </p:bldP>
      <p:bldP spid="15" grpId="0" animBg="1">
        <p:tmplLst>
          <p:tmpl>
            <p:tnLst>
              <p:par>
                <p:cTn presetID="2" presetClass="entr" presetSubtype="4" decel="100000" fill="hold" nodeType="withEffect">
                  <p:stCondLst>
                    <p:cond delay="75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1000" fill="hold"/>
                        <p:tgtEl>
                          <p:spTgt spid="15"/>
                        </p:tgtEl>
                        <p:attrNameLst>
                          <p:attrName>ppt_x</p:attrName>
                        </p:attrNameLst>
                      </p:cBhvr>
                      <p:tavLst>
                        <p:tav tm="0">
                          <p:val>
                            <p:strVal val="#ppt_x"/>
                          </p:val>
                        </p:tav>
                        <p:tav tm="100000">
                          <p:val>
                            <p:strVal val="#ppt_x"/>
                          </p:val>
                        </p:tav>
                      </p:tavLst>
                    </p:anim>
                    <p:anim calcmode="lin" valueType="num">
                      <p:cBhvr additive="base">
                        <p:cTn dur="1000" fill="hold"/>
                        <p:tgtEl>
                          <p:spTgt spid="15"/>
                        </p:tgtEl>
                        <p:attrNameLst>
                          <p:attrName>ppt_y</p:attrName>
                        </p:attrNameLst>
                      </p:cBhvr>
                      <p:tavLst>
                        <p:tav tm="0">
                          <p:val>
                            <p:strVal val="1+#ppt_h/2"/>
                          </p:val>
                        </p:tav>
                        <p:tav tm="100000">
                          <p:val>
                            <p:strVal val="#ppt_y"/>
                          </p:val>
                        </p:tav>
                      </p:tavLst>
                    </p:anim>
                  </p:childTnLst>
                </p:cTn>
              </p:par>
            </p:tnLst>
          </p:tmpl>
        </p:tmplLst>
      </p:bldP>
      <p:bldP spid="16" grpId="0" animBg="1">
        <p:tmplLst>
          <p:tmpl>
            <p:tnLst>
              <p:par>
                <p:cTn presetID="2" presetClass="entr" presetSubtype="4" decel="100000"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1000" fill="hold"/>
                        <p:tgtEl>
                          <p:spTgt spid="16"/>
                        </p:tgtEl>
                        <p:attrNameLst>
                          <p:attrName>ppt_x</p:attrName>
                        </p:attrNameLst>
                      </p:cBhvr>
                      <p:tavLst>
                        <p:tav tm="0">
                          <p:val>
                            <p:strVal val="#ppt_x"/>
                          </p:val>
                        </p:tav>
                        <p:tav tm="100000">
                          <p:val>
                            <p:strVal val="#ppt_x"/>
                          </p:val>
                        </p:tav>
                      </p:tavLst>
                    </p:anim>
                    <p:anim calcmode="lin" valueType="num">
                      <p:cBhvr additive="base">
                        <p:cTn dur="1000" fill="hold"/>
                        <p:tgtEl>
                          <p:spTgt spid="16"/>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ideo layout">
    <p:bg>
      <p:bgPr>
        <a:solidFill>
          <a:schemeClr val="tx1"/>
        </a:solidFill>
        <a:effectLst/>
      </p:bgPr>
    </p:bg>
    <p:spTree>
      <p:nvGrpSpPr>
        <p:cNvPr id="1" name=""/>
        <p:cNvGrpSpPr/>
        <p:nvPr/>
      </p:nvGrpSpPr>
      <p:grpSpPr>
        <a:xfrm>
          <a:off x="0" y="0"/>
          <a:ext cx="0" cy="0"/>
          <a:chOff x="0" y="0"/>
          <a:chExt cx="0" cy="0"/>
        </a:xfrm>
      </p:grpSpPr>
      <p:pic>
        <p:nvPicPr>
          <p:cNvPr id="2052" name="Picture 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 r="271"/>
          <a:stretch/>
        </p:blipFill>
        <p:spPr bwMode="auto">
          <a:xfrm>
            <a:off x="0" y="577851"/>
            <a:ext cx="9144000" cy="3820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Media Placeholder 5"/>
          <p:cNvSpPr>
            <a:spLocks noGrp="1"/>
          </p:cNvSpPr>
          <p:nvPr>
            <p:ph type="media" sz="quarter" idx="10" hasCustomPrompt="1"/>
          </p:nvPr>
        </p:nvSpPr>
        <p:spPr>
          <a:xfrm>
            <a:off x="324255" y="1134893"/>
            <a:ext cx="8495490" cy="2717259"/>
          </a:xfrm>
          <a:prstGeom prst="rect">
            <a:avLst/>
          </a:prstGeom>
        </p:spPr>
        <p:txBody>
          <a:bodyPr bIns="684000" anchor="ctr" anchorCtr="0"/>
          <a:lstStyle>
            <a:lvl1pPr algn="ctr">
              <a:defRPr sz="1400" baseline="0"/>
            </a:lvl1pPr>
          </a:lstStyle>
          <a:p>
            <a:r>
              <a:rPr lang="en-GB" dirty="0" smtClean="0"/>
              <a:t>CLICK TO ADD MEDIA</a:t>
            </a:r>
            <a:endParaRPr lang="en-GB" dirty="0"/>
          </a:p>
        </p:txBody>
      </p:sp>
      <p:sp>
        <p:nvSpPr>
          <p:cNvPr id="4" name="TextBox 3"/>
          <p:cNvSpPr txBox="1"/>
          <p:nvPr userDrawn="1"/>
        </p:nvSpPr>
        <p:spPr>
          <a:xfrm>
            <a:off x="778213" y="4835490"/>
            <a:ext cx="415047" cy="153888"/>
          </a:xfrm>
          <a:prstGeom prst="rect">
            <a:avLst/>
          </a:prstGeom>
          <a:noFill/>
        </p:spPr>
        <p:txBody>
          <a:bodyPr wrap="square" lIns="0" tIns="0" rIns="0" bIns="0" rtlCol="0" anchor="b" anchorCtr="0">
            <a:spAutoFit/>
          </a:bodyPr>
          <a:lstStyle/>
          <a:p>
            <a:fld id="{BFB441F5-AB9F-4FDC-AD6C-CB1DCDA421C0}" type="slidenum">
              <a:rPr lang="en-GB" sz="1000" smtClean="0">
                <a:solidFill>
                  <a:schemeClr val="bg1"/>
                </a:solidFill>
              </a:rPr>
              <a:t>‹Nr.›</a:t>
            </a:fld>
            <a:endParaRPr lang="en-GB" sz="1000" dirty="0">
              <a:solidFill>
                <a:schemeClr val="bg1"/>
              </a:solidFill>
            </a:endParaRPr>
          </a:p>
        </p:txBody>
      </p:sp>
    </p:spTree>
    <p:extLst>
      <p:ext uri="{BB962C8B-B14F-4D97-AF65-F5344CB8AC3E}">
        <p14:creationId xmlns:p14="http://schemas.microsoft.com/office/powerpoint/2010/main" val="78963072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Leer">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smtClean="0"/>
              <a:t>Titelmasterformat durch Klicken bearbeiten</a:t>
            </a:r>
            <a:endParaRPr lang="de-AT"/>
          </a:p>
        </p:txBody>
      </p:sp>
    </p:spTree>
    <p:extLst>
      <p:ext uri="{BB962C8B-B14F-4D97-AF65-F5344CB8AC3E}">
        <p14:creationId xmlns:p14="http://schemas.microsoft.com/office/powerpoint/2010/main" val="3749902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Leer">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smtClean="0"/>
              <a:t>Titelmasterformat durch Klicken bearbeiten</a:t>
            </a:r>
            <a:endParaRPr lang="de-AT"/>
          </a:p>
        </p:txBody>
      </p:sp>
    </p:spTree>
    <p:extLst>
      <p:ext uri="{BB962C8B-B14F-4D97-AF65-F5344CB8AC3E}">
        <p14:creationId xmlns:p14="http://schemas.microsoft.com/office/powerpoint/2010/main" val="4035979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Leer">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smtClean="0"/>
              <a:t>Titelmasterformat durch Klicken bearbeiten</a:t>
            </a:r>
            <a:endParaRPr lang="de-AT"/>
          </a:p>
        </p:txBody>
      </p:sp>
    </p:spTree>
    <p:extLst>
      <p:ext uri="{BB962C8B-B14F-4D97-AF65-F5344CB8AC3E}">
        <p14:creationId xmlns:p14="http://schemas.microsoft.com/office/powerpoint/2010/main" val="3211094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image" Target="../media/image1.png"/><Relationship Id="rId5" Type="http://schemas.openxmlformats.org/officeDocument/2006/relationships/theme" Target="../theme/theme10.xml"/><Relationship Id="rId4" Type="http://schemas.openxmlformats.org/officeDocument/2006/relationships/slideLayout" Target="../slideLayouts/slideLayout6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xml"/><Relationship Id="rId1" Type="http://schemas.openxmlformats.org/officeDocument/2006/relationships/slideLayout" Target="../slideLayouts/slideLayout6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64.xml"/><Relationship Id="rId7" Type="http://schemas.openxmlformats.org/officeDocument/2006/relationships/image" Target="../media/image1.png"/><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theme" Target="../theme/theme12.xml"/><Relationship Id="rId5" Type="http://schemas.openxmlformats.org/officeDocument/2006/relationships/slideLayout" Target="../slideLayouts/slideLayout66.xml"/><Relationship Id="rId4" Type="http://schemas.openxmlformats.org/officeDocument/2006/relationships/slideLayout" Target="../slideLayouts/slideLayout65.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3.xml"/><Relationship Id="rId1" Type="http://schemas.openxmlformats.org/officeDocument/2006/relationships/slideLayout" Target="../slideLayouts/slideLayout67.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4.xml"/><Relationship Id="rId1" Type="http://schemas.openxmlformats.org/officeDocument/2006/relationships/slideLayout" Target="../slideLayouts/slideLayout6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1.pn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1.png"/><Relationship Id="rId4" Type="http://schemas.openxmlformats.org/officeDocument/2006/relationships/slideLayout" Target="../slideLayouts/slideLayout25.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9.xml"/><Relationship Id="rId7"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image" Target="../media/image1.png"/><Relationship Id="rId5" Type="http://schemas.openxmlformats.org/officeDocument/2006/relationships/theme" Target="../theme/theme6.xml"/><Relationship Id="rId4" Type="http://schemas.openxmlformats.org/officeDocument/2006/relationships/slideLayout" Target="../slideLayouts/slideLayout4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48.xml"/><Relationship Id="rId1" Type="http://schemas.openxmlformats.org/officeDocument/2006/relationships/slideLayout" Target="../slideLayouts/slideLayout47.xml"/><Relationship Id="rId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image" Target="../media/image1.png"/><Relationship Id="rId5" Type="http://schemas.openxmlformats.org/officeDocument/2006/relationships/theme" Target="../theme/theme8.xml"/><Relationship Id="rId4" Type="http://schemas.openxmlformats.org/officeDocument/2006/relationships/slideLayout" Target="../slideLayouts/slideLayout52.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image" Target="../media/image1.png"/><Relationship Id="rId5" Type="http://schemas.openxmlformats.org/officeDocument/2006/relationships/theme" Target="../theme/theme9.xml"/><Relationship Id="rId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3850" y="577850"/>
            <a:ext cx="8496298" cy="320088"/>
          </a:xfrm>
          <a:prstGeom prst="rect">
            <a:avLst/>
          </a:prstGeom>
        </p:spPr>
        <p:txBody>
          <a:bodyPr vert="horz" wrap="square" lIns="0" tIns="0" rIns="0" bIns="0" rtlCol="0" anchor="t" anchorCtr="0">
            <a:spAutoFit/>
          </a:bodyPr>
          <a:lstStyle/>
          <a:p>
            <a:r>
              <a:rPr lang="de-DE" smtClean="0"/>
              <a:t>Titelmasterformat durch Klicken bearbeiten</a:t>
            </a:r>
            <a:endParaRPr lang="en-GB" dirty="0"/>
          </a:p>
        </p:txBody>
      </p:sp>
      <p:sp>
        <p:nvSpPr>
          <p:cNvPr id="3" name="Text Placeholder 2"/>
          <p:cNvSpPr>
            <a:spLocks noGrp="1"/>
          </p:cNvSpPr>
          <p:nvPr>
            <p:ph type="body" idx="1"/>
          </p:nvPr>
        </p:nvSpPr>
        <p:spPr bwMode="gray">
          <a:xfrm>
            <a:off x="323852" y="1376362"/>
            <a:ext cx="8496299" cy="3001287"/>
          </a:xfrm>
          <a:prstGeom prst="rect">
            <a:avLst/>
          </a:prstGeom>
        </p:spPr>
        <p:txBody>
          <a:bodyPr vert="horz" lIns="0" tIns="0" rIns="0" bIns="0" rtlCol="0">
            <a:noAutofit/>
          </a:body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smtClean="0"/>
          </a:p>
        </p:txBody>
      </p:sp>
      <p:sp>
        <p:nvSpPr>
          <p:cNvPr id="8" name="Freeform 12"/>
          <p:cNvSpPr>
            <a:spLocks noChangeAspect="1"/>
          </p:cNvSpPr>
          <p:nvPr userDrawn="1"/>
        </p:nvSpPr>
        <p:spPr bwMode="gray">
          <a:xfrm>
            <a:off x="507611" y="4681538"/>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pic>
        <p:nvPicPr>
          <p:cNvPr id="9" name="Picture 9" descr="BDO_Logo_RGB 100%"/>
          <p:cNvPicPr>
            <a:picLocks noChangeAspect="1" noChangeArrowheads="1"/>
          </p:cNvPicPr>
          <p:nvPr userDrawn="1"/>
        </p:nvPicPr>
        <p:blipFill>
          <a:blip r:embed="rId14" cstate="print"/>
          <a:srcRect/>
          <a:stretch>
            <a:fillRect/>
          </a:stretch>
        </p:blipFill>
        <p:spPr bwMode="auto">
          <a:xfrm>
            <a:off x="8083552" y="4677814"/>
            <a:ext cx="736601" cy="283124"/>
          </a:xfrm>
          <a:prstGeom prst="rect">
            <a:avLst/>
          </a:prstGeom>
          <a:noFill/>
          <a:ln w="9525">
            <a:noFill/>
            <a:miter lim="800000"/>
            <a:headEnd/>
            <a:tailEnd/>
          </a:ln>
        </p:spPr>
      </p:pic>
      <p:sp>
        <p:nvSpPr>
          <p:cNvPr id="4" name="TextBox 3"/>
          <p:cNvSpPr txBox="1"/>
          <p:nvPr userDrawn="1"/>
        </p:nvSpPr>
        <p:spPr>
          <a:xfrm>
            <a:off x="778213" y="4835490"/>
            <a:ext cx="415047" cy="153888"/>
          </a:xfrm>
          <a:prstGeom prst="rect">
            <a:avLst/>
          </a:prstGeom>
          <a:noFill/>
        </p:spPr>
        <p:txBody>
          <a:bodyPr wrap="square" lIns="0" tIns="0" rIns="0" bIns="0" rtlCol="0" anchor="b" anchorCtr="0">
            <a:spAutoFit/>
          </a:bodyPr>
          <a:lstStyle/>
          <a:p>
            <a:fld id="{BFB441F5-AB9F-4FDC-AD6C-CB1DCDA421C0}" type="slidenum">
              <a:rPr lang="en-GB" sz="1000" smtClean="0">
                <a:solidFill>
                  <a:schemeClr val="tx1"/>
                </a:solidFill>
              </a:rPr>
              <a:t>‹Nr.›</a:t>
            </a:fld>
            <a:endParaRPr lang="en-GB" sz="1000" dirty="0">
              <a:solidFill>
                <a:schemeClr val="tx1"/>
              </a:solidFill>
            </a:endParaRPr>
          </a:p>
        </p:txBody>
      </p:sp>
      <p:sp>
        <p:nvSpPr>
          <p:cNvPr id="13" name="Freeform 12"/>
          <p:cNvSpPr>
            <a:spLocks noChangeAspect="1"/>
          </p:cNvSpPr>
          <p:nvPr userDrawn="1"/>
        </p:nvSpPr>
        <p:spPr bwMode="gray">
          <a:xfrm rot="10800000">
            <a:off x="507611" y="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Tree>
    <p:extLst>
      <p:ext uri="{BB962C8B-B14F-4D97-AF65-F5344CB8AC3E}">
        <p14:creationId xmlns:p14="http://schemas.microsoft.com/office/powerpoint/2010/main" val="8325018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99" r:id="rId6"/>
    <p:sldLayoutId id="2147483801" r:id="rId7"/>
    <p:sldLayoutId id="2147483802" r:id="rId8"/>
    <p:sldLayoutId id="2147483803" r:id="rId9"/>
    <p:sldLayoutId id="2147483804" r:id="rId10"/>
    <p:sldLayoutId id="2147483805" r:id="rId11"/>
    <p:sldLayoutId id="2147483806" r:id="rId12"/>
  </p:sldLayoutIdLst>
  <p:timing>
    <p:tnLst>
      <p:par>
        <p:cTn id="1" dur="indefinite" restart="never" nodeType="tmRoot"/>
      </p:par>
    </p:tnLst>
  </p:timing>
  <p:hf sldNum="0" hdr="0" ftr="0" dt="0"/>
  <p:txStyles>
    <p:titleStyle>
      <a:lvl1pPr algn="l" defTabSz="914112" rtl="0" eaLnBrk="1" latinLnBrk="0" hangingPunct="1">
        <a:lnSpc>
          <a:spcPct val="80000"/>
        </a:lnSpc>
        <a:spcBef>
          <a:spcPct val="0"/>
        </a:spcBef>
        <a:buNone/>
        <a:defRPr sz="2600" b="1" kern="1200" cap="all" baseline="0">
          <a:solidFill>
            <a:schemeClr val="tx2"/>
          </a:solidFill>
          <a:latin typeface="+mj-lt"/>
          <a:ea typeface="+mj-ea"/>
          <a:cs typeface="+mj-cs"/>
        </a:defRPr>
      </a:lvl1pPr>
    </p:titleStyle>
    <p:bodyStyle>
      <a:lvl1pPr marL="0" indent="0" algn="l" defTabSz="914112" rtl="0" eaLnBrk="1" latinLnBrk="0" hangingPunct="1">
        <a:lnSpc>
          <a:spcPct val="100000"/>
        </a:lnSpc>
        <a:spcBef>
          <a:spcPts val="0"/>
        </a:spcBef>
        <a:spcAft>
          <a:spcPts val="600"/>
        </a:spcAft>
        <a:buFont typeface="Arial" pitchFamily="34" charset="0"/>
        <a:buNone/>
        <a:defRPr sz="1800" b="1" kern="1200">
          <a:solidFill>
            <a:schemeClr val="tx2"/>
          </a:solidFill>
          <a:latin typeface="+mn-lt"/>
          <a:ea typeface="+mn-ea"/>
          <a:cs typeface="+mn-cs"/>
        </a:defRPr>
      </a:lvl1pPr>
      <a:lvl2pPr marL="0" indent="0" algn="l" defTabSz="914112" rtl="0" eaLnBrk="1" latinLnBrk="0" hangingPunct="1">
        <a:lnSpc>
          <a:spcPct val="100000"/>
        </a:lnSpc>
        <a:spcBef>
          <a:spcPts val="0"/>
        </a:spcBef>
        <a:spcAft>
          <a:spcPts val="600"/>
        </a:spcAft>
        <a:buFont typeface="Arial" pitchFamily="34" charset="0"/>
        <a:buNone/>
        <a:defRPr sz="1800" kern="1200">
          <a:solidFill>
            <a:schemeClr val="tx1"/>
          </a:solidFill>
          <a:latin typeface="+mn-lt"/>
          <a:ea typeface="+mn-ea"/>
          <a:cs typeface="+mn-cs"/>
        </a:defRPr>
      </a:lvl2pPr>
      <a:lvl3pPr marL="263489" indent="-263489" algn="l" defTabSz="914112" rtl="0" eaLnBrk="1" latinLnBrk="0" hangingPunct="1">
        <a:lnSpc>
          <a:spcPct val="100000"/>
        </a:lnSpc>
        <a:spcBef>
          <a:spcPts val="0"/>
        </a:spcBef>
        <a:spcAft>
          <a:spcPts val="600"/>
        </a:spcAft>
        <a:buClr>
          <a:schemeClr val="tx2"/>
        </a:buClr>
        <a:buSzPct val="90000"/>
        <a:buFont typeface="Wingdings 3" panose="05040102010807070707" pitchFamily="18" charset="2"/>
        <a:buChar char="u"/>
        <a:defRPr sz="1800" kern="1200">
          <a:solidFill>
            <a:schemeClr val="tx1"/>
          </a:solidFill>
          <a:latin typeface="+mn-lt"/>
          <a:ea typeface="+mn-ea"/>
          <a:cs typeface="+mn-cs"/>
        </a:defRPr>
      </a:lvl3pPr>
      <a:lvl4pPr marL="536575" indent="-273050" algn="l" defTabSz="914112" rtl="0" eaLnBrk="1" latinLnBrk="0" hangingPunct="1">
        <a:lnSpc>
          <a:spcPct val="100000"/>
        </a:lnSpc>
        <a:spcBef>
          <a:spcPts val="0"/>
        </a:spcBef>
        <a:spcAft>
          <a:spcPts val="600"/>
        </a:spcAft>
        <a:buClr>
          <a:schemeClr val="tx2"/>
        </a:buClr>
        <a:buFont typeface="Arial" panose="020B0604020202020204" pitchFamily="34" charset="0"/>
        <a:buChar char="•"/>
        <a:defRPr sz="1800" kern="1200">
          <a:solidFill>
            <a:schemeClr val="tx1"/>
          </a:solidFill>
          <a:latin typeface="+mn-lt"/>
          <a:ea typeface="+mn-ea"/>
          <a:cs typeface="+mn-cs"/>
        </a:defRPr>
      </a:lvl4pPr>
      <a:lvl5pPr marL="803163" indent="-265076" algn="l" defTabSz="914112" rtl="0" eaLnBrk="1" latinLnBrk="0" hangingPunct="1">
        <a:lnSpc>
          <a:spcPct val="100000"/>
        </a:lnSpc>
        <a:spcBef>
          <a:spcPts val="0"/>
        </a:spcBef>
        <a:spcAft>
          <a:spcPts val="600"/>
        </a:spcAft>
        <a:buClr>
          <a:schemeClr val="tx2"/>
        </a:buClr>
        <a:buFont typeface="Trebuchet MS" pitchFamily="34" charset="0"/>
        <a:buChar char="–"/>
        <a:defRPr sz="1800" kern="1200">
          <a:solidFill>
            <a:schemeClr val="tx1"/>
          </a:solidFill>
          <a:latin typeface="+mn-lt"/>
          <a:ea typeface="+mn-ea"/>
          <a:cs typeface="+mn-cs"/>
        </a:defRPr>
      </a:lvl5pPr>
      <a:lvl6pPr marL="628846" indent="-155820" algn="l" defTabSz="914112" rtl="0" eaLnBrk="1" latinLnBrk="0" hangingPunct="1">
        <a:lnSpc>
          <a:spcPct val="110000"/>
        </a:lnSpc>
        <a:spcBef>
          <a:spcPts val="0"/>
        </a:spcBef>
        <a:spcAft>
          <a:spcPts val="526"/>
        </a:spcAft>
        <a:buFont typeface="Trebuchet MS" pitchFamily="34" charset="0"/>
        <a:buChar char="–"/>
        <a:defRPr lang="en-GB" sz="900" kern="1200" baseline="0" dirty="0" smtClean="0">
          <a:solidFill>
            <a:schemeClr val="tx1"/>
          </a:solidFill>
          <a:latin typeface="+mn-lt"/>
          <a:ea typeface="+mn-ea"/>
          <a:cs typeface="+mn-cs"/>
        </a:defRPr>
      </a:lvl6pPr>
      <a:lvl7pPr marL="2970863" indent="-228528" algn="l" defTabSz="9141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20" indent="-228528" algn="l" defTabSz="9141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75" indent="-228528" algn="l" defTabSz="9141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12" rtl="0" eaLnBrk="1" latinLnBrk="0" hangingPunct="1">
        <a:defRPr sz="1800" kern="1200">
          <a:solidFill>
            <a:schemeClr val="tx1"/>
          </a:solidFill>
          <a:latin typeface="+mn-lt"/>
          <a:ea typeface="+mn-ea"/>
          <a:cs typeface="+mn-cs"/>
        </a:defRPr>
      </a:lvl1pPr>
      <a:lvl2pPr marL="457055" algn="l" defTabSz="914112" rtl="0" eaLnBrk="1" latinLnBrk="0" hangingPunct="1">
        <a:defRPr sz="1800" kern="1200">
          <a:solidFill>
            <a:schemeClr val="tx1"/>
          </a:solidFill>
          <a:latin typeface="+mn-lt"/>
          <a:ea typeface="+mn-ea"/>
          <a:cs typeface="+mn-cs"/>
        </a:defRPr>
      </a:lvl2pPr>
      <a:lvl3pPr marL="914112" algn="l" defTabSz="914112" rtl="0" eaLnBrk="1" latinLnBrk="0" hangingPunct="1">
        <a:defRPr sz="1800" kern="1200">
          <a:solidFill>
            <a:schemeClr val="tx1"/>
          </a:solidFill>
          <a:latin typeface="+mn-lt"/>
          <a:ea typeface="+mn-ea"/>
          <a:cs typeface="+mn-cs"/>
        </a:defRPr>
      </a:lvl3pPr>
      <a:lvl4pPr marL="1371168" algn="l" defTabSz="914112" rtl="0" eaLnBrk="1" latinLnBrk="0" hangingPunct="1">
        <a:defRPr sz="1800" kern="1200">
          <a:solidFill>
            <a:schemeClr val="tx1"/>
          </a:solidFill>
          <a:latin typeface="+mn-lt"/>
          <a:ea typeface="+mn-ea"/>
          <a:cs typeface="+mn-cs"/>
        </a:defRPr>
      </a:lvl4pPr>
      <a:lvl5pPr marL="1828223" algn="l" defTabSz="914112" rtl="0" eaLnBrk="1" latinLnBrk="0" hangingPunct="1">
        <a:defRPr sz="1800" kern="1200">
          <a:solidFill>
            <a:schemeClr val="tx1"/>
          </a:solidFill>
          <a:latin typeface="+mn-lt"/>
          <a:ea typeface="+mn-ea"/>
          <a:cs typeface="+mn-cs"/>
        </a:defRPr>
      </a:lvl5pPr>
      <a:lvl6pPr marL="2285279" algn="l" defTabSz="914112" rtl="0" eaLnBrk="1" latinLnBrk="0" hangingPunct="1">
        <a:defRPr sz="1800" kern="1200">
          <a:solidFill>
            <a:schemeClr val="tx1"/>
          </a:solidFill>
          <a:latin typeface="+mn-lt"/>
          <a:ea typeface="+mn-ea"/>
          <a:cs typeface="+mn-cs"/>
        </a:defRPr>
      </a:lvl6pPr>
      <a:lvl7pPr marL="2742335" algn="l" defTabSz="914112" rtl="0" eaLnBrk="1" latinLnBrk="0" hangingPunct="1">
        <a:defRPr sz="1800" kern="1200">
          <a:solidFill>
            <a:schemeClr val="tx1"/>
          </a:solidFill>
          <a:latin typeface="+mn-lt"/>
          <a:ea typeface="+mn-ea"/>
          <a:cs typeface="+mn-cs"/>
        </a:defRPr>
      </a:lvl7pPr>
      <a:lvl8pPr marL="3199391" algn="l" defTabSz="914112" rtl="0" eaLnBrk="1" latinLnBrk="0" hangingPunct="1">
        <a:defRPr sz="1800" kern="1200">
          <a:solidFill>
            <a:schemeClr val="tx1"/>
          </a:solidFill>
          <a:latin typeface="+mn-lt"/>
          <a:ea typeface="+mn-ea"/>
          <a:cs typeface="+mn-cs"/>
        </a:defRPr>
      </a:lvl8pPr>
      <a:lvl9pPr marL="3656447" algn="l" defTabSz="914112"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3850" y="577850"/>
            <a:ext cx="8496298" cy="320088"/>
          </a:xfrm>
          <a:prstGeom prst="rect">
            <a:avLst/>
          </a:prstGeom>
        </p:spPr>
        <p:txBody>
          <a:bodyPr vert="horz" wrap="square" lIns="0" tIns="0" rIns="0" bIns="0" rtlCol="0" anchor="t" anchorCtr="0">
            <a:spAutoFit/>
          </a:bodyPr>
          <a:lstStyle/>
          <a:p>
            <a:r>
              <a:rPr lang="en-US" dirty="0" smtClean="0"/>
              <a:t>CLICK TO EDIT MASTER TITLE STYLE</a:t>
            </a:r>
            <a:endParaRPr lang="en-GB" dirty="0"/>
          </a:p>
        </p:txBody>
      </p:sp>
      <p:pic>
        <p:nvPicPr>
          <p:cNvPr id="9" name="Picture 9" descr="BDO_Logo_RGB 100%"/>
          <p:cNvPicPr>
            <a:picLocks noChangeAspect="1" noChangeArrowheads="1"/>
          </p:cNvPicPr>
          <p:nvPr userDrawn="1"/>
        </p:nvPicPr>
        <p:blipFill>
          <a:blip r:embed="rId6" cstate="print"/>
          <a:srcRect/>
          <a:stretch>
            <a:fillRect/>
          </a:stretch>
        </p:blipFill>
        <p:spPr bwMode="auto">
          <a:xfrm>
            <a:off x="8083552" y="4677814"/>
            <a:ext cx="736601" cy="283124"/>
          </a:xfrm>
          <a:prstGeom prst="rect">
            <a:avLst/>
          </a:prstGeom>
          <a:noFill/>
          <a:ln w="9525">
            <a:noFill/>
            <a:miter lim="800000"/>
            <a:headEnd/>
            <a:tailEnd/>
          </a:ln>
        </p:spPr>
      </p:pic>
      <p:sp>
        <p:nvSpPr>
          <p:cNvPr id="7" name="Freeform 12"/>
          <p:cNvSpPr>
            <a:spLocks noChangeAspect="1"/>
          </p:cNvSpPr>
          <p:nvPr userDrawn="1"/>
        </p:nvSpPr>
        <p:spPr bwMode="gray">
          <a:xfrm>
            <a:off x="507611" y="4681538"/>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11" name="TextBox 10"/>
          <p:cNvSpPr txBox="1"/>
          <p:nvPr userDrawn="1"/>
        </p:nvSpPr>
        <p:spPr>
          <a:xfrm>
            <a:off x="778213" y="4835490"/>
            <a:ext cx="415047" cy="153888"/>
          </a:xfrm>
          <a:prstGeom prst="rect">
            <a:avLst/>
          </a:prstGeom>
          <a:noFill/>
        </p:spPr>
        <p:txBody>
          <a:bodyPr wrap="square" lIns="0" tIns="0" rIns="0" bIns="0" rtlCol="0" anchor="b" anchorCtr="0">
            <a:spAutoFit/>
          </a:bodyPr>
          <a:lstStyle/>
          <a:p>
            <a:fld id="{BFB441F5-AB9F-4FDC-AD6C-CB1DCDA421C0}" type="slidenum">
              <a:rPr lang="en-GB" sz="1000" smtClean="0">
                <a:solidFill>
                  <a:schemeClr val="tx1"/>
                </a:solidFill>
              </a:rPr>
              <a:t>‹Nr.›</a:t>
            </a:fld>
            <a:endParaRPr lang="en-GB" sz="1000" dirty="0">
              <a:solidFill>
                <a:schemeClr val="tx1"/>
              </a:solidFill>
            </a:endParaRPr>
          </a:p>
        </p:txBody>
      </p:sp>
      <p:sp>
        <p:nvSpPr>
          <p:cNvPr id="12" name="Freeform 11"/>
          <p:cNvSpPr>
            <a:spLocks noChangeAspect="1"/>
          </p:cNvSpPr>
          <p:nvPr userDrawn="1"/>
        </p:nvSpPr>
        <p:spPr bwMode="gray">
          <a:xfrm rot="10800000">
            <a:off x="507611" y="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Tree>
    <p:extLst>
      <p:ext uri="{BB962C8B-B14F-4D97-AF65-F5344CB8AC3E}">
        <p14:creationId xmlns:p14="http://schemas.microsoft.com/office/powerpoint/2010/main" val="162941494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Lst>
  <p:timing>
    <p:tnLst>
      <p:par>
        <p:cTn id="1" dur="indefinite" restart="never" nodeType="tmRoot"/>
      </p:par>
    </p:tnLst>
  </p:timing>
  <p:hf sldNum="0" hdr="0" ftr="0" dt="0"/>
  <p:txStyles>
    <p:titleStyle>
      <a:lvl1pPr algn="l" defTabSz="914112" rtl="0" eaLnBrk="1" latinLnBrk="0" hangingPunct="1">
        <a:lnSpc>
          <a:spcPct val="80000"/>
        </a:lnSpc>
        <a:spcBef>
          <a:spcPct val="0"/>
        </a:spcBef>
        <a:buNone/>
        <a:defRPr sz="2600" b="1" kern="1200" cap="all" baseline="0">
          <a:solidFill>
            <a:schemeClr val="tx2"/>
          </a:solidFill>
          <a:latin typeface="+mj-lt"/>
          <a:ea typeface="+mj-ea"/>
          <a:cs typeface="+mj-cs"/>
        </a:defRPr>
      </a:lvl1pPr>
    </p:titleStyle>
    <p:bodyStyle>
      <a:lvl1pPr marL="0" indent="0" algn="l" defTabSz="914112" rtl="0" eaLnBrk="1" latinLnBrk="0" hangingPunct="1">
        <a:lnSpc>
          <a:spcPct val="100000"/>
        </a:lnSpc>
        <a:spcBef>
          <a:spcPts val="0"/>
        </a:spcBef>
        <a:spcAft>
          <a:spcPts val="600"/>
        </a:spcAft>
        <a:buFont typeface="Arial" pitchFamily="34" charset="0"/>
        <a:buNone/>
        <a:defRPr sz="1800" b="1" kern="1200">
          <a:solidFill>
            <a:schemeClr val="tx2"/>
          </a:solidFill>
          <a:latin typeface="+mn-lt"/>
          <a:ea typeface="+mn-ea"/>
          <a:cs typeface="+mn-cs"/>
        </a:defRPr>
      </a:lvl1pPr>
      <a:lvl2pPr marL="0" indent="0" algn="l" defTabSz="914112" rtl="0" eaLnBrk="1" latinLnBrk="0" hangingPunct="1">
        <a:lnSpc>
          <a:spcPct val="100000"/>
        </a:lnSpc>
        <a:spcBef>
          <a:spcPts val="0"/>
        </a:spcBef>
        <a:spcAft>
          <a:spcPts val="600"/>
        </a:spcAft>
        <a:buFont typeface="Arial" pitchFamily="34" charset="0"/>
        <a:buNone/>
        <a:defRPr sz="1800" kern="1200">
          <a:solidFill>
            <a:schemeClr val="tx1"/>
          </a:solidFill>
          <a:latin typeface="+mn-lt"/>
          <a:ea typeface="+mn-ea"/>
          <a:cs typeface="+mn-cs"/>
        </a:defRPr>
      </a:lvl2pPr>
      <a:lvl3pPr marL="263489" indent="-263489" algn="l" defTabSz="914112" rtl="0" eaLnBrk="1" latinLnBrk="0" hangingPunct="1">
        <a:lnSpc>
          <a:spcPct val="100000"/>
        </a:lnSpc>
        <a:spcBef>
          <a:spcPts val="0"/>
        </a:spcBef>
        <a:spcAft>
          <a:spcPts val="600"/>
        </a:spcAft>
        <a:buClr>
          <a:schemeClr val="tx2"/>
        </a:buClr>
        <a:buSzPct val="90000"/>
        <a:buFont typeface="Wingdings 3" panose="05040102010807070707" pitchFamily="18" charset="2"/>
        <a:buChar char="u"/>
        <a:defRPr sz="1800" kern="1200">
          <a:solidFill>
            <a:schemeClr val="tx1"/>
          </a:solidFill>
          <a:latin typeface="+mn-lt"/>
          <a:ea typeface="+mn-ea"/>
          <a:cs typeface="+mn-cs"/>
        </a:defRPr>
      </a:lvl3pPr>
      <a:lvl4pPr marL="538089" indent="-274600" algn="l" defTabSz="914112" rtl="0" eaLnBrk="1" latinLnBrk="0" hangingPunct="1">
        <a:lnSpc>
          <a:spcPct val="100000"/>
        </a:lnSpc>
        <a:spcBef>
          <a:spcPts val="0"/>
        </a:spcBef>
        <a:spcAft>
          <a:spcPts val="600"/>
        </a:spcAft>
        <a:buClr>
          <a:schemeClr val="tx2"/>
        </a:buClr>
        <a:buFont typeface="Trebuchet MS" pitchFamily="34" charset="0"/>
        <a:buChar char="–"/>
        <a:defRPr sz="1800" kern="1200">
          <a:solidFill>
            <a:schemeClr val="tx1"/>
          </a:solidFill>
          <a:latin typeface="+mn-lt"/>
          <a:ea typeface="+mn-ea"/>
          <a:cs typeface="+mn-cs"/>
        </a:defRPr>
      </a:lvl4pPr>
      <a:lvl5pPr marL="803163" indent="-265076" algn="l" defTabSz="914112" rtl="0" eaLnBrk="1" latinLnBrk="0" hangingPunct="1">
        <a:lnSpc>
          <a:spcPct val="100000"/>
        </a:lnSpc>
        <a:spcBef>
          <a:spcPts val="0"/>
        </a:spcBef>
        <a:spcAft>
          <a:spcPts val="600"/>
        </a:spcAft>
        <a:buClr>
          <a:schemeClr val="tx2"/>
        </a:buClr>
        <a:buFont typeface="Trebuchet MS" pitchFamily="34" charset="0"/>
        <a:buChar char="–"/>
        <a:defRPr sz="1800" kern="1200">
          <a:solidFill>
            <a:schemeClr val="tx1"/>
          </a:solidFill>
          <a:latin typeface="+mn-lt"/>
          <a:ea typeface="+mn-ea"/>
          <a:cs typeface="+mn-cs"/>
        </a:defRPr>
      </a:lvl5pPr>
      <a:lvl6pPr marL="628846" indent="-155820" algn="l" defTabSz="914112" rtl="0" eaLnBrk="1" latinLnBrk="0" hangingPunct="1">
        <a:lnSpc>
          <a:spcPct val="110000"/>
        </a:lnSpc>
        <a:spcBef>
          <a:spcPts val="0"/>
        </a:spcBef>
        <a:spcAft>
          <a:spcPts val="526"/>
        </a:spcAft>
        <a:buFont typeface="Trebuchet MS" pitchFamily="34" charset="0"/>
        <a:buChar char="–"/>
        <a:defRPr lang="en-GB" sz="900" kern="1200" baseline="0" dirty="0" smtClean="0">
          <a:solidFill>
            <a:schemeClr val="tx1"/>
          </a:solidFill>
          <a:latin typeface="+mn-lt"/>
          <a:ea typeface="+mn-ea"/>
          <a:cs typeface="+mn-cs"/>
        </a:defRPr>
      </a:lvl6pPr>
      <a:lvl7pPr marL="2970863" indent="-228528" algn="l" defTabSz="9141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20" indent="-228528" algn="l" defTabSz="9141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75" indent="-228528" algn="l" defTabSz="9141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12" rtl="0" eaLnBrk="1" latinLnBrk="0" hangingPunct="1">
        <a:defRPr sz="1800" kern="1200">
          <a:solidFill>
            <a:schemeClr val="tx1"/>
          </a:solidFill>
          <a:latin typeface="+mn-lt"/>
          <a:ea typeface="+mn-ea"/>
          <a:cs typeface="+mn-cs"/>
        </a:defRPr>
      </a:lvl1pPr>
      <a:lvl2pPr marL="457055" algn="l" defTabSz="914112" rtl="0" eaLnBrk="1" latinLnBrk="0" hangingPunct="1">
        <a:defRPr sz="1800" kern="1200">
          <a:solidFill>
            <a:schemeClr val="tx1"/>
          </a:solidFill>
          <a:latin typeface="+mn-lt"/>
          <a:ea typeface="+mn-ea"/>
          <a:cs typeface="+mn-cs"/>
        </a:defRPr>
      </a:lvl2pPr>
      <a:lvl3pPr marL="914112" algn="l" defTabSz="914112" rtl="0" eaLnBrk="1" latinLnBrk="0" hangingPunct="1">
        <a:defRPr sz="1800" kern="1200">
          <a:solidFill>
            <a:schemeClr val="tx1"/>
          </a:solidFill>
          <a:latin typeface="+mn-lt"/>
          <a:ea typeface="+mn-ea"/>
          <a:cs typeface="+mn-cs"/>
        </a:defRPr>
      </a:lvl3pPr>
      <a:lvl4pPr marL="1371168" algn="l" defTabSz="914112" rtl="0" eaLnBrk="1" latinLnBrk="0" hangingPunct="1">
        <a:defRPr sz="1800" kern="1200">
          <a:solidFill>
            <a:schemeClr val="tx1"/>
          </a:solidFill>
          <a:latin typeface="+mn-lt"/>
          <a:ea typeface="+mn-ea"/>
          <a:cs typeface="+mn-cs"/>
        </a:defRPr>
      </a:lvl4pPr>
      <a:lvl5pPr marL="1828223" algn="l" defTabSz="914112" rtl="0" eaLnBrk="1" latinLnBrk="0" hangingPunct="1">
        <a:defRPr sz="1800" kern="1200">
          <a:solidFill>
            <a:schemeClr val="tx1"/>
          </a:solidFill>
          <a:latin typeface="+mn-lt"/>
          <a:ea typeface="+mn-ea"/>
          <a:cs typeface="+mn-cs"/>
        </a:defRPr>
      </a:lvl5pPr>
      <a:lvl6pPr marL="2285279" algn="l" defTabSz="914112" rtl="0" eaLnBrk="1" latinLnBrk="0" hangingPunct="1">
        <a:defRPr sz="1800" kern="1200">
          <a:solidFill>
            <a:schemeClr val="tx1"/>
          </a:solidFill>
          <a:latin typeface="+mn-lt"/>
          <a:ea typeface="+mn-ea"/>
          <a:cs typeface="+mn-cs"/>
        </a:defRPr>
      </a:lvl6pPr>
      <a:lvl7pPr marL="2742335" algn="l" defTabSz="914112" rtl="0" eaLnBrk="1" latinLnBrk="0" hangingPunct="1">
        <a:defRPr sz="1800" kern="1200">
          <a:solidFill>
            <a:schemeClr val="tx1"/>
          </a:solidFill>
          <a:latin typeface="+mn-lt"/>
          <a:ea typeface="+mn-ea"/>
          <a:cs typeface="+mn-cs"/>
        </a:defRPr>
      </a:lvl7pPr>
      <a:lvl8pPr marL="3199391" algn="l" defTabSz="914112" rtl="0" eaLnBrk="1" latinLnBrk="0" hangingPunct="1">
        <a:defRPr sz="1800" kern="1200">
          <a:solidFill>
            <a:schemeClr val="tx1"/>
          </a:solidFill>
          <a:latin typeface="+mn-lt"/>
          <a:ea typeface="+mn-ea"/>
          <a:cs typeface="+mn-cs"/>
        </a:defRPr>
      </a:lvl8pPr>
      <a:lvl9pPr marL="3656447" algn="l" defTabSz="914112"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3850" y="577850"/>
            <a:ext cx="8496298" cy="320088"/>
          </a:xfrm>
          <a:prstGeom prst="rect">
            <a:avLst/>
          </a:prstGeom>
        </p:spPr>
        <p:txBody>
          <a:bodyPr vert="horz" wrap="square" lIns="0" tIns="0" rIns="0" bIns="0" rtlCol="0" anchor="t" anchorCtr="0">
            <a:spAutoFit/>
          </a:bodyPr>
          <a:lstStyle/>
          <a:p>
            <a:r>
              <a:rPr lang="en-US" dirty="0" smtClean="0"/>
              <a:t>CLICK TO EDIT MASTER TITLE STYLE</a:t>
            </a:r>
            <a:endParaRPr lang="en-GB" dirty="0"/>
          </a:p>
        </p:txBody>
      </p:sp>
      <p:pic>
        <p:nvPicPr>
          <p:cNvPr id="9" name="Picture 9" descr="BDO_Logo_RGB 100%"/>
          <p:cNvPicPr>
            <a:picLocks noChangeAspect="1" noChangeArrowheads="1"/>
          </p:cNvPicPr>
          <p:nvPr userDrawn="1"/>
        </p:nvPicPr>
        <p:blipFill>
          <a:blip r:embed="rId3" cstate="print"/>
          <a:srcRect/>
          <a:stretch>
            <a:fillRect/>
          </a:stretch>
        </p:blipFill>
        <p:spPr bwMode="auto">
          <a:xfrm>
            <a:off x="8083552" y="4677814"/>
            <a:ext cx="736601" cy="283124"/>
          </a:xfrm>
          <a:prstGeom prst="rect">
            <a:avLst/>
          </a:prstGeom>
          <a:noFill/>
          <a:ln w="9525">
            <a:noFill/>
            <a:miter lim="800000"/>
            <a:headEnd/>
            <a:tailEnd/>
          </a:ln>
        </p:spPr>
      </p:pic>
      <p:sp>
        <p:nvSpPr>
          <p:cNvPr id="7" name="Freeform 12"/>
          <p:cNvSpPr>
            <a:spLocks noChangeAspect="1"/>
          </p:cNvSpPr>
          <p:nvPr userDrawn="1"/>
        </p:nvSpPr>
        <p:spPr bwMode="gray">
          <a:xfrm>
            <a:off x="507611" y="4681538"/>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11" name="TextBox 10"/>
          <p:cNvSpPr txBox="1"/>
          <p:nvPr userDrawn="1"/>
        </p:nvSpPr>
        <p:spPr>
          <a:xfrm>
            <a:off x="778213" y="4835490"/>
            <a:ext cx="415047" cy="153888"/>
          </a:xfrm>
          <a:prstGeom prst="rect">
            <a:avLst/>
          </a:prstGeom>
          <a:noFill/>
        </p:spPr>
        <p:txBody>
          <a:bodyPr wrap="square" lIns="0" tIns="0" rIns="0" bIns="0" rtlCol="0" anchor="b" anchorCtr="0">
            <a:spAutoFit/>
          </a:bodyPr>
          <a:lstStyle/>
          <a:p>
            <a:fld id="{BFB441F5-AB9F-4FDC-AD6C-CB1DCDA421C0}" type="slidenum">
              <a:rPr lang="en-GB" sz="1000" smtClean="0">
                <a:solidFill>
                  <a:schemeClr val="tx1"/>
                </a:solidFill>
              </a:rPr>
              <a:t>‹Nr.›</a:t>
            </a:fld>
            <a:endParaRPr lang="en-GB" sz="1000" dirty="0">
              <a:solidFill>
                <a:schemeClr val="tx1"/>
              </a:solidFill>
            </a:endParaRPr>
          </a:p>
        </p:txBody>
      </p:sp>
      <p:sp>
        <p:nvSpPr>
          <p:cNvPr id="12" name="Freeform 11"/>
          <p:cNvSpPr>
            <a:spLocks noChangeAspect="1"/>
          </p:cNvSpPr>
          <p:nvPr userDrawn="1"/>
        </p:nvSpPr>
        <p:spPr bwMode="gray">
          <a:xfrm rot="10800000">
            <a:off x="507611" y="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Tree>
    <p:extLst>
      <p:ext uri="{BB962C8B-B14F-4D97-AF65-F5344CB8AC3E}">
        <p14:creationId xmlns:p14="http://schemas.microsoft.com/office/powerpoint/2010/main" val="3782211082"/>
      </p:ext>
    </p:extLst>
  </p:cSld>
  <p:clrMap bg1="lt1" tx1="dk1" bg2="lt2" tx2="dk2" accent1="accent1" accent2="accent2" accent3="accent3" accent4="accent4" accent5="accent5" accent6="accent6" hlink="hlink" folHlink="folHlink"/>
  <p:sldLayoutIdLst>
    <p:sldLayoutId id="2147483723" r:id="rId1"/>
  </p:sldLayoutIdLst>
  <p:hf sldNum="0" hdr="0" ftr="0" dt="0"/>
  <p:txStyles>
    <p:titleStyle>
      <a:lvl1pPr algn="l" defTabSz="914112" rtl="0" eaLnBrk="1" latinLnBrk="0" hangingPunct="1">
        <a:lnSpc>
          <a:spcPct val="80000"/>
        </a:lnSpc>
        <a:spcBef>
          <a:spcPct val="0"/>
        </a:spcBef>
        <a:buNone/>
        <a:defRPr sz="2600" b="1" kern="1200" cap="all" baseline="0">
          <a:solidFill>
            <a:schemeClr val="tx2"/>
          </a:solidFill>
          <a:latin typeface="+mj-lt"/>
          <a:ea typeface="+mj-ea"/>
          <a:cs typeface="+mj-cs"/>
        </a:defRPr>
      </a:lvl1pPr>
    </p:titleStyle>
    <p:bodyStyle>
      <a:lvl1pPr marL="0" indent="0" algn="l" defTabSz="914112" rtl="0" eaLnBrk="1" latinLnBrk="0" hangingPunct="1">
        <a:lnSpc>
          <a:spcPct val="100000"/>
        </a:lnSpc>
        <a:spcBef>
          <a:spcPts val="0"/>
        </a:spcBef>
        <a:spcAft>
          <a:spcPts val="600"/>
        </a:spcAft>
        <a:buFont typeface="Arial" pitchFamily="34" charset="0"/>
        <a:buNone/>
        <a:defRPr sz="1800" b="1" kern="1200">
          <a:solidFill>
            <a:schemeClr val="tx2"/>
          </a:solidFill>
          <a:latin typeface="+mn-lt"/>
          <a:ea typeface="+mn-ea"/>
          <a:cs typeface="+mn-cs"/>
        </a:defRPr>
      </a:lvl1pPr>
      <a:lvl2pPr marL="0" indent="0" algn="l" defTabSz="914112" rtl="0" eaLnBrk="1" latinLnBrk="0" hangingPunct="1">
        <a:lnSpc>
          <a:spcPct val="100000"/>
        </a:lnSpc>
        <a:spcBef>
          <a:spcPts val="0"/>
        </a:spcBef>
        <a:spcAft>
          <a:spcPts val="600"/>
        </a:spcAft>
        <a:buFont typeface="Arial" pitchFamily="34" charset="0"/>
        <a:buNone/>
        <a:defRPr sz="1800" kern="1200">
          <a:solidFill>
            <a:schemeClr val="tx1"/>
          </a:solidFill>
          <a:latin typeface="+mn-lt"/>
          <a:ea typeface="+mn-ea"/>
          <a:cs typeface="+mn-cs"/>
        </a:defRPr>
      </a:lvl2pPr>
      <a:lvl3pPr marL="263489" indent="-263489" algn="l" defTabSz="914112" rtl="0" eaLnBrk="1" latinLnBrk="0" hangingPunct="1">
        <a:lnSpc>
          <a:spcPct val="100000"/>
        </a:lnSpc>
        <a:spcBef>
          <a:spcPts val="0"/>
        </a:spcBef>
        <a:spcAft>
          <a:spcPts val="600"/>
        </a:spcAft>
        <a:buClr>
          <a:schemeClr val="tx2"/>
        </a:buClr>
        <a:buSzPct val="90000"/>
        <a:buFont typeface="Wingdings 3" panose="05040102010807070707" pitchFamily="18" charset="2"/>
        <a:buChar char="u"/>
        <a:defRPr sz="1800" kern="1200">
          <a:solidFill>
            <a:schemeClr val="tx1"/>
          </a:solidFill>
          <a:latin typeface="+mn-lt"/>
          <a:ea typeface="+mn-ea"/>
          <a:cs typeface="+mn-cs"/>
        </a:defRPr>
      </a:lvl3pPr>
      <a:lvl4pPr marL="538089" indent="-274600" algn="l" defTabSz="914112" rtl="0" eaLnBrk="1" latinLnBrk="0" hangingPunct="1">
        <a:lnSpc>
          <a:spcPct val="100000"/>
        </a:lnSpc>
        <a:spcBef>
          <a:spcPts val="0"/>
        </a:spcBef>
        <a:spcAft>
          <a:spcPts val="600"/>
        </a:spcAft>
        <a:buClr>
          <a:schemeClr val="tx2"/>
        </a:buClr>
        <a:buFont typeface="Trebuchet MS" pitchFamily="34" charset="0"/>
        <a:buChar char="–"/>
        <a:defRPr sz="1800" kern="1200">
          <a:solidFill>
            <a:schemeClr val="tx1"/>
          </a:solidFill>
          <a:latin typeface="+mn-lt"/>
          <a:ea typeface="+mn-ea"/>
          <a:cs typeface="+mn-cs"/>
        </a:defRPr>
      </a:lvl4pPr>
      <a:lvl5pPr marL="803163" indent="-265076" algn="l" defTabSz="914112" rtl="0" eaLnBrk="1" latinLnBrk="0" hangingPunct="1">
        <a:lnSpc>
          <a:spcPct val="100000"/>
        </a:lnSpc>
        <a:spcBef>
          <a:spcPts val="0"/>
        </a:spcBef>
        <a:spcAft>
          <a:spcPts val="600"/>
        </a:spcAft>
        <a:buClr>
          <a:schemeClr val="tx2"/>
        </a:buClr>
        <a:buFont typeface="Trebuchet MS" pitchFamily="34" charset="0"/>
        <a:buChar char="–"/>
        <a:defRPr sz="1800" kern="1200">
          <a:solidFill>
            <a:schemeClr val="tx1"/>
          </a:solidFill>
          <a:latin typeface="+mn-lt"/>
          <a:ea typeface="+mn-ea"/>
          <a:cs typeface="+mn-cs"/>
        </a:defRPr>
      </a:lvl5pPr>
      <a:lvl6pPr marL="628846" indent="-155820" algn="l" defTabSz="914112" rtl="0" eaLnBrk="1" latinLnBrk="0" hangingPunct="1">
        <a:lnSpc>
          <a:spcPct val="110000"/>
        </a:lnSpc>
        <a:spcBef>
          <a:spcPts val="0"/>
        </a:spcBef>
        <a:spcAft>
          <a:spcPts val="526"/>
        </a:spcAft>
        <a:buFont typeface="Trebuchet MS" pitchFamily="34" charset="0"/>
        <a:buChar char="–"/>
        <a:defRPr lang="en-GB" sz="900" kern="1200" baseline="0" dirty="0" smtClean="0">
          <a:solidFill>
            <a:schemeClr val="tx1"/>
          </a:solidFill>
          <a:latin typeface="+mn-lt"/>
          <a:ea typeface="+mn-ea"/>
          <a:cs typeface="+mn-cs"/>
        </a:defRPr>
      </a:lvl6pPr>
      <a:lvl7pPr marL="2970863" indent="-228528" algn="l" defTabSz="9141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20" indent="-228528" algn="l" defTabSz="9141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75" indent="-228528" algn="l" defTabSz="9141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12" rtl="0" eaLnBrk="1" latinLnBrk="0" hangingPunct="1">
        <a:defRPr sz="1800" kern="1200">
          <a:solidFill>
            <a:schemeClr val="tx1"/>
          </a:solidFill>
          <a:latin typeface="+mn-lt"/>
          <a:ea typeface="+mn-ea"/>
          <a:cs typeface="+mn-cs"/>
        </a:defRPr>
      </a:lvl1pPr>
      <a:lvl2pPr marL="457055" algn="l" defTabSz="914112" rtl="0" eaLnBrk="1" latinLnBrk="0" hangingPunct="1">
        <a:defRPr sz="1800" kern="1200">
          <a:solidFill>
            <a:schemeClr val="tx1"/>
          </a:solidFill>
          <a:latin typeface="+mn-lt"/>
          <a:ea typeface="+mn-ea"/>
          <a:cs typeface="+mn-cs"/>
        </a:defRPr>
      </a:lvl2pPr>
      <a:lvl3pPr marL="914112" algn="l" defTabSz="914112" rtl="0" eaLnBrk="1" latinLnBrk="0" hangingPunct="1">
        <a:defRPr sz="1800" kern="1200">
          <a:solidFill>
            <a:schemeClr val="tx1"/>
          </a:solidFill>
          <a:latin typeface="+mn-lt"/>
          <a:ea typeface="+mn-ea"/>
          <a:cs typeface="+mn-cs"/>
        </a:defRPr>
      </a:lvl3pPr>
      <a:lvl4pPr marL="1371168" algn="l" defTabSz="914112" rtl="0" eaLnBrk="1" latinLnBrk="0" hangingPunct="1">
        <a:defRPr sz="1800" kern="1200">
          <a:solidFill>
            <a:schemeClr val="tx1"/>
          </a:solidFill>
          <a:latin typeface="+mn-lt"/>
          <a:ea typeface="+mn-ea"/>
          <a:cs typeface="+mn-cs"/>
        </a:defRPr>
      </a:lvl4pPr>
      <a:lvl5pPr marL="1828223" algn="l" defTabSz="914112" rtl="0" eaLnBrk="1" latinLnBrk="0" hangingPunct="1">
        <a:defRPr sz="1800" kern="1200">
          <a:solidFill>
            <a:schemeClr val="tx1"/>
          </a:solidFill>
          <a:latin typeface="+mn-lt"/>
          <a:ea typeface="+mn-ea"/>
          <a:cs typeface="+mn-cs"/>
        </a:defRPr>
      </a:lvl5pPr>
      <a:lvl6pPr marL="2285279" algn="l" defTabSz="914112" rtl="0" eaLnBrk="1" latinLnBrk="0" hangingPunct="1">
        <a:defRPr sz="1800" kern="1200">
          <a:solidFill>
            <a:schemeClr val="tx1"/>
          </a:solidFill>
          <a:latin typeface="+mn-lt"/>
          <a:ea typeface="+mn-ea"/>
          <a:cs typeface="+mn-cs"/>
        </a:defRPr>
      </a:lvl6pPr>
      <a:lvl7pPr marL="2742335" algn="l" defTabSz="914112" rtl="0" eaLnBrk="1" latinLnBrk="0" hangingPunct="1">
        <a:defRPr sz="1800" kern="1200">
          <a:solidFill>
            <a:schemeClr val="tx1"/>
          </a:solidFill>
          <a:latin typeface="+mn-lt"/>
          <a:ea typeface="+mn-ea"/>
          <a:cs typeface="+mn-cs"/>
        </a:defRPr>
      </a:lvl7pPr>
      <a:lvl8pPr marL="3199391" algn="l" defTabSz="914112" rtl="0" eaLnBrk="1" latinLnBrk="0" hangingPunct="1">
        <a:defRPr sz="1800" kern="1200">
          <a:solidFill>
            <a:schemeClr val="tx1"/>
          </a:solidFill>
          <a:latin typeface="+mn-lt"/>
          <a:ea typeface="+mn-ea"/>
          <a:cs typeface="+mn-cs"/>
        </a:defRPr>
      </a:lvl8pPr>
      <a:lvl9pPr marL="3656447" algn="l" defTabSz="914112"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3850" y="577850"/>
            <a:ext cx="8496298" cy="320088"/>
          </a:xfrm>
          <a:prstGeom prst="rect">
            <a:avLst/>
          </a:prstGeom>
        </p:spPr>
        <p:txBody>
          <a:bodyPr vert="horz" wrap="square" lIns="0" tIns="0" rIns="0" bIns="0" rtlCol="0" anchor="t" anchorCtr="0">
            <a:spAutoFit/>
          </a:bodyPr>
          <a:lstStyle/>
          <a:p>
            <a:r>
              <a:rPr lang="en-US" dirty="0" smtClean="0"/>
              <a:t>CLICK TO EDIT MASTER TITLE STYLE</a:t>
            </a:r>
            <a:endParaRPr lang="en-GB" dirty="0"/>
          </a:p>
        </p:txBody>
      </p:sp>
      <p:pic>
        <p:nvPicPr>
          <p:cNvPr id="9" name="Picture 9" descr="BDO_Logo_RGB 100%"/>
          <p:cNvPicPr>
            <a:picLocks noChangeAspect="1" noChangeArrowheads="1"/>
          </p:cNvPicPr>
          <p:nvPr userDrawn="1"/>
        </p:nvPicPr>
        <p:blipFill>
          <a:blip r:embed="rId7" cstate="print"/>
          <a:srcRect/>
          <a:stretch>
            <a:fillRect/>
          </a:stretch>
        </p:blipFill>
        <p:spPr bwMode="auto">
          <a:xfrm>
            <a:off x="8083552" y="4677814"/>
            <a:ext cx="736601" cy="283124"/>
          </a:xfrm>
          <a:prstGeom prst="rect">
            <a:avLst/>
          </a:prstGeom>
          <a:noFill/>
          <a:ln w="9525">
            <a:noFill/>
            <a:miter lim="800000"/>
            <a:headEnd/>
            <a:tailEnd/>
          </a:ln>
        </p:spPr>
      </p:pic>
      <p:sp>
        <p:nvSpPr>
          <p:cNvPr id="7" name="Freeform 12"/>
          <p:cNvSpPr>
            <a:spLocks noChangeAspect="1"/>
          </p:cNvSpPr>
          <p:nvPr userDrawn="1"/>
        </p:nvSpPr>
        <p:spPr bwMode="gray">
          <a:xfrm>
            <a:off x="507611" y="4681538"/>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11" name="TextBox 10"/>
          <p:cNvSpPr txBox="1"/>
          <p:nvPr userDrawn="1"/>
        </p:nvSpPr>
        <p:spPr>
          <a:xfrm>
            <a:off x="778213" y="4835490"/>
            <a:ext cx="415047" cy="153888"/>
          </a:xfrm>
          <a:prstGeom prst="rect">
            <a:avLst/>
          </a:prstGeom>
          <a:noFill/>
        </p:spPr>
        <p:txBody>
          <a:bodyPr wrap="square" lIns="0" tIns="0" rIns="0" bIns="0" rtlCol="0" anchor="b" anchorCtr="0">
            <a:spAutoFit/>
          </a:bodyPr>
          <a:lstStyle/>
          <a:p>
            <a:fld id="{BFB441F5-AB9F-4FDC-AD6C-CB1DCDA421C0}" type="slidenum">
              <a:rPr lang="en-GB" sz="1000" smtClean="0">
                <a:solidFill>
                  <a:schemeClr val="tx1"/>
                </a:solidFill>
              </a:rPr>
              <a:t>‹Nr.›</a:t>
            </a:fld>
            <a:endParaRPr lang="en-GB" sz="1000" dirty="0">
              <a:solidFill>
                <a:schemeClr val="tx1"/>
              </a:solidFill>
            </a:endParaRPr>
          </a:p>
        </p:txBody>
      </p:sp>
      <p:sp>
        <p:nvSpPr>
          <p:cNvPr id="12" name="Freeform 11"/>
          <p:cNvSpPr>
            <a:spLocks noChangeAspect="1"/>
          </p:cNvSpPr>
          <p:nvPr userDrawn="1"/>
        </p:nvSpPr>
        <p:spPr bwMode="gray">
          <a:xfrm rot="10800000">
            <a:off x="507611" y="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Tree>
    <p:extLst>
      <p:ext uri="{BB962C8B-B14F-4D97-AF65-F5344CB8AC3E}">
        <p14:creationId xmlns:p14="http://schemas.microsoft.com/office/powerpoint/2010/main" val="420253479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Lst>
  <p:hf sldNum="0" hdr="0" ftr="0" dt="0"/>
  <p:txStyles>
    <p:titleStyle>
      <a:lvl1pPr algn="l" defTabSz="914112" rtl="0" eaLnBrk="1" latinLnBrk="0" hangingPunct="1">
        <a:lnSpc>
          <a:spcPct val="80000"/>
        </a:lnSpc>
        <a:spcBef>
          <a:spcPct val="0"/>
        </a:spcBef>
        <a:buNone/>
        <a:defRPr sz="2600" b="1" kern="1200" cap="all" baseline="0">
          <a:solidFill>
            <a:schemeClr val="tx2"/>
          </a:solidFill>
          <a:latin typeface="+mj-lt"/>
          <a:ea typeface="+mj-ea"/>
          <a:cs typeface="+mj-cs"/>
        </a:defRPr>
      </a:lvl1pPr>
    </p:titleStyle>
    <p:bodyStyle>
      <a:lvl1pPr marL="0" indent="0" algn="l" defTabSz="914112" rtl="0" eaLnBrk="1" latinLnBrk="0" hangingPunct="1">
        <a:lnSpc>
          <a:spcPct val="100000"/>
        </a:lnSpc>
        <a:spcBef>
          <a:spcPts val="0"/>
        </a:spcBef>
        <a:spcAft>
          <a:spcPts val="600"/>
        </a:spcAft>
        <a:buFont typeface="Arial" pitchFamily="34" charset="0"/>
        <a:buNone/>
        <a:defRPr sz="1800" b="1" kern="1200">
          <a:solidFill>
            <a:schemeClr val="tx2"/>
          </a:solidFill>
          <a:latin typeface="+mn-lt"/>
          <a:ea typeface="+mn-ea"/>
          <a:cs typeface="+mn-cs"/>
        </a:defRPr>
      </a:lvl1pPr>
      <a:lvl2pPr marL="0" indent="0" algn="l" defTabSz="914112" rtl="0" eaLnBrk="1" latinLnBrk="0" hangingPunct="1">
        <a:lnSpc>
          <a:spcPct val="100000"/>
        </a:lnSpc>
        <a:spcBef>
          <a:spcPts val="0"/>
        </a:spcBef>
        <a:spcAft>
          <a:spcPts val="600"/>
        </a:spcAft>
        <a:buFont typeface="Arial" pitchFamily="34" charset="0"/>
        <a:buNone/>
        <a:defRPr sz="1800" kern="1200">
          <a:solidFill>
            <a:schemeClr val="tx1"/>
          </a:solidFill>
          <a:latin typeface="+mn-lt"/>
          <a:ea typeface="+mn-ea"/>
          <a:cs typeface="+mn-cs"/>
        </a:defRPr>
      </a:lvl2pPr>
      <a:lvl3pPr marL="263489" indent="-263489" algn="l" defTabSz="914112" rtl="0" eaLnBrk="1" latinLnBrk="0" hangingPunct="1">
        <a:lnSpc>
          <a:spcPct val="100000"/>
        </a:lnSpc>
        <a:spcBef>
          <a:spcPts val="0"/>
        </a:spcBef>
        <a:spcAft>
          <a:spcPts val="600"/>
        </a:spcAft>
        <a:buClr>
          <a:schemeClr val="tx2"/>
        </a:buClr>
        <a:buSzPct val="90000"/>
        <a:buFont typeface="Wingdings 3" panose="05040102010807070707" pitchFamily="18" charset="2"/>
        <a:buChar char="u"/>
        <a:defRPr sz="1800" kern="1200">
          <a:solidFill>
            <a:schemeClr val="tx1"/>
          </a:solidFill>
          <a:latin typeface="+mn-lt"/>
          <a:ea typeface="+mn-ea"/>
          <a:cs typeface="+mn-cs"/>
        </a:defRPr>
      </a:lvl3pPr>
      <a:lvl4pPr marL="538089" indent="-274600" algn="l" defTabSz="914112" rtl="0" eaLnBrk="1" latinLnBrk="0" hangingPunct="1">
        <a:lnSpc>
          <a:spcPct val="100000"/>
        </a:lnSpc>
        <a:spcBef>
          <a:spcPts val="0"/>
        </a:spcBef>
        <a:spcAft>
          <a:spcPts val="600"/>
        </a:spcAft>
        <a:buClr>
          <a:schemeClr val="tx2"/>
        </a:buClr>
        <a:buFont typeface="Trebuchet MS" pitchFamily="34" charset="0"/>
        <a:buChar char="–"/>
        <a:defRPr sz="1800" kern="1200">
          <a:solidFill>
            <a:schemeClr val="tx1"/>
          </a:solidFill>
          <a:latin typeface="+mn-lt"/>
          <a:ea typeface="+mn-ea"/>
          <a:cs typeface="+mn-cs"/>
        </a:defRPr>
      </a:lvl4pPr>
      <a:lvl5pPr marL="803163" indent="-265076" algn="l" defTabSz="914112" rtl="0" eaLnBrk="1" latinLnBrk="0" hangingPunct="1">
        <a:lnSpc>
          <a:spcPct val="100000"/>
        </a:lnSpc>
        <a:spcBef>
          <a:spcPts val="0"/>
        </a:spcBef>
        <a:spcAft>
          <a:spcPts val="600"/>
        </a:spcAft>
        <a:buClr>
          <a:schemeClr val="tx2"/>
        </a:buClr>
        <a:buFont typeface="Trebuchet MS" pitchFamily="34" charset="0"/>
        <a:buChar char="–"/>
        <a:defRPr sz="1800" kern="1200">
          <a:solidFill>
            <a:schemeClr val="tx1"/>
          </a:solidFill>
          <a:latin typeface="+mn-lt"/>
          <a:ea typeface="+mn-ea"/>
          <a:cs typeface="+mn-cs"/>
        </a:defRPr>
      </a:lvl5pPr>
      <a:lvl6pPr marL="628846" indent="-155820" algn="l" defTabSz="914112" rtl="0" eaLnBrk="1" latinLnBrk="0" hangingPunct="1">
        <a:lnSpc>
          <a:spcPct val="110000"/>
        </a:lnSpc>
        <a:spcBef>
          <a:spcPts val="0"/>
        </a:spcBef>
        <a:spcAft>
          <a:spcPts val="526"/>
        </a:spcAft>
        <a:buFont typeface="Trebuchet MS" pitchFamily="34" charset="0"/>
        <a:buChar char="–"/>
        <a:defRPr lang="en-GB" sz="900" kern="1200" baseline="0" dirty="0" smtClean="0">
          <a:solidFill>
            <a:schemeClr val="tx1"/>
          </a:solidFill>
          <a:latin typeface="+mn-lt"/>
          <a:ea typeface="+mn-ea"/>
          <a:cs typeface="+mn-cs"/>
        </a:defRPr>
      </a:lvl6pPr>
      <a:lvl7pPr marL="2970863" indent="-228528" algn="l" defTabSz="9141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20" indent="-228528" algn="l" defTabSz="9141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75" indent="-228528" algn="l" defTabSz="9141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12" rtl="0" eaLnBrk="1" latinLnBrk="0" hangingPunct="1">
        <a:defRPr sz="1800" kern="1200">
          <a:solidFill>
            <a:schemeClr val="tx1"/>
          </a:solidFill>
          <a:latin typeface="+mn-lt"/>
          <a:ea typeface="+mn-ea"/>
          <a:cs typeface="+mn-cs"/>
        </a:defRPr>
      </a:lvl1pPr>
      <a:lvl2pPr marL="457055" algn="l" defTabSz="914112" rtl="0" eaLnBrk="1" latinLnBrk="0" hangingPunct="1">
        <a:defRPr sz="1800" kern="1200">
          <a:solidFill>
            <a:schemeClr val="tx1"/>
          </a:solidFill>
          <a:latin typeface="+mn-lt"/>
          <a:ea typeface="+mn-ea"/>
          <a:cs typeface="+mn-cs"/>
        </a:defRPr>
      </a:lvl2pPr>
      <a:lvl3pPr marL="914112" algn="l" defTabSz="914112" rtl="0" eaLnBrk="1" latinLnBrk="0" hangingPunct="1">
        <a:defRPr sz="1800" kern="1200">
          <a:solidFill>
            <a:schemeClr val="tx1"/>
          </a:solidFill>
          <a:latin typeface="+mn-lt"/>
          <a:ea typeface="+mn-ea"/>
          <a:cs typeface="+mn-cs"/>
        </a:defRPr>
      </a:lvl3pPr>
      <a:lvl4pPr marL="1371168" algn="l" defTabSz="914112" rtl="0" eaLnBrk="1" latinLnBrk="0" hangingPunct="1">
        <a:defRPr sz="1800" kern="1200">
          <a:solidFill>
            <a:schemeClr val="tx1"/>
          </a:solidFill>
          <a:latin typeface="+mn-lt"/>
          <a:ea typeface="+mn-ea"/>
          <a:cs typeface="+mn-cs"/>
        </a:defRPr>
      </a:lvl4pPr>
      <a:lvl5pPr marL="1828223" algn="l" defTabSz="914112" rtl="0" eaLnBrk="1" latinLnBrk="0" hangingPunct="1">
        <a:defRPr sz="1800" kern="1200">
          <a:solidFill>
            <a:schemeClr val="tx1"/>
          </a:solidFill>
          <a:latin typeface="+mn-lt"/>
          <a:ea typeface="+mn-ea"/>
          <a:cs typeface="+mn-cs"/>
        </a:defRPr>
      </a:lvl5pPr>
      <a:lvl6pPr marL="2285279" algn="l" defTabSz="914112" rtl="0" eaLnBrk="1" latinLnBrk="0" hangingPunct="1">
        <a:defRPr sz="1800" kern="1200">
          <a:solidFill>
            <a:schemeClr val="tx1"/>
          </a:solidFill>
          <a:latin typeface="+mn-lt"/>
          <a:ea typeface="+mn-ea"/>
          <a:cs typeface="+mn-cs"/>
        </a:defRPr>
      </a:lvl6pPr>
      <a:lvl7pPr marL="2742335" algn="l" defTabSz="914112" rtl="0" eaLnBrk="1" latinLnBrk="0" hangingPunct="1">
        <a:defRPr sz="1800" kern="1200">
          <a:solidFill>
            <a:schemeClr val="tx1"/>
          </a:solidFill>
          <a:latin typeface="+mn-lt"/>
          <a:ea typeface="+mn-ea"/>
          <a:cs typeface="+mn-cs"/>
        </a:defRPr>
      </a:lvl7pPr>
      <a:lvl8pPr marL="3199391" algn="l" defTabSz="914112" rtl="0" eaLnBrk="1" latinLnBrk="0" hangingPunct="1">
        <a:defRPr sz="1800" kern="1200">
          <a:solidFill>
            <a:schemeClr val="tx1"/>
          </a:solidFill>
          <a:latin typeface="+mn-lt"/>
          <a:ea typeface="+mn-ea"/>
          <a:cs typeface="+mn-cs"/>
        </a:defRPr>
      </a:lvl8pPr>
      <a:lvl9pPr marL="3656447" algn="l" defTabSz="914112"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3850" y="577850"/>
            <a:ext cx="8496298" cy="320088"/>
          </a:xfrm>
          <a:prstGeom prst="rect">
            <a:avLst/>
          </a:prstGeom>
        </p:spPr>
        <p:txBody>
          <a:bodyPr vert="horz" wrap="square" lIns="0" tIns="0" rIns="0" bIns="0" rtlCol="0" anchor="t" anchorCtr="0">
            <a:spAutoFit/>
          </a:bodyPr>
          <a:lstStyle/>
          <a:p>
            <a:r>
              <a:rPr lang="en-US" dirty="0" smtClean="0"/>
              <a:t>CLICK TO EDIT MASTER TITLE STYLE</a:t>
            </a:r>
            <a:endParaRPr lang="en-GB" dirty="0"/>
          </a:p>
        </p:txBody>
      </p:sp>
      <p:pic>
        <p:nvPicPr>
          <p:cNvPr id="9" name="Picture 9" descr="BDO_Logo_RGB 100%"/>
          <p:cNvPicPr>
            <a:picLocks noChangeAspect="1" noChangeArrowheads="1"/>
          </p:cNvPicPr>
          <p:nvPr userDrawn="1"/>
        </p:nvPicPr>
        <p:blipFill>
          <a:blip r:embed="rId3" cstate="print"/>
          <a:srcRect/>
          <a:stretch>
            <a:fillRect/>
          </a:stretch>
        </p:blipFill>
        <p:spPr bwMode="auto">
          <a:xfrm>
            <a:off x="8083552" y="4677814"/>
            <a:ext cx="736601" cy="283124"/>
          </a:xfrm>
          <a:prstGeom prst="rect">
            <a:avLst/>
          </a:prstGeom>
          <a:noFill/>
          <a:ln w="9525">
            <a:noFill/>
            <a:miter lim="800000"/>
            <a:headEnd/>
            <a:tailEnd/>
          </a:ln>
        </p:spPr>
      </p:pic>
      <p:sp>
        <p:nvSpPr>
          <p:cNvPr id="7" name="Freeform 12"/>
          <p:cNvSpPr>
            <a:spLocks noChangeAspect="1"/>
          </p:cNvSpPr>
          <p:nvPr userDrawn="1"/>
        </p:nvSpPr>
        <p:spPr bwMode="gray">
          <a:xfrm>
            <a:off x="507611" y="4681538"/>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11" name="TextBox 10"/>
          <p:cNvSpPr txBox="1"/>
          <p:nvPr userDrawn="1"/>
        </p:nvSpPr>
        <p:spPr>
          <a:xfrm>
            <a:off x="778213" y="4835490"/>
            <a:ext cx="415047" cy="153888"/>
          </a:xfrm>
          <a:prstGeom prst="rect">
            <a:avLst/>
          </a:prstGeom>
          <a:noFill/>
        </p:spPr>
        <p:txBody>
          <a:bodyPr wrap="square" lIns="0" tIns="0" rIns="0" bIns="0" rtlCol="0" anchor="b" anchorCtr="0">
            <a:spAutoFit/>
          </a:bodyPr>
          <a:lstStyle/>
          <a:p>
            <a:fld id="{BFB441F5-AB9F-4FDC-AD6C-CB1DCDA421C0}" type="slidenum">
              <a:rPr lang="en-GB" sz="1000" smtClean="0">
                <a:solidFill>
                  <a:schemeClr val="tx1"/>
                </a:solidFill>
              </a:rPr>
              <a:t>‹Nr.›</a:t>
            </a:fld>
            <a:endParaRPr lang="en-GB" sz="1000" dirty="0">
              <a:solidFill>
                <a:schemeClr val="tx1"/>
              </a:solidFill>
            </a:endParaRPr>
          </a:p>
        </p:txBody>
      </p:sp>
      <p:sp>
        <p:nvSpPr>
          <p:cNvPr id="12" name="Freeform 11"/>
          <p:cNvSpPr>
            <a:spLocks noChangeAspect="1"/>
          </p:cNvSpPr>
          <p:nvPr userDrawn="1"/>
        </p:nvSpPr>
        <p:spPr bwMode="gray">
          <a:xfrm rot="10800000">
            <a:off x="507611" y="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Tree>
    <p:extLst>
      <p:ext uri="{BB962C8B-B14F-4D97-AF65-F5344CB8AC3E}">
        <p14:creationId xmlns:p14="http://schemas.microsoft.com/office/powerpoint/2010/main" val="2912133083"/>
      </p:ext>
    </p:extLst>
  </p:cSld>
  <p:clrMap bg1="lt1" tx1="dk1" bg2="lt2" tx2="dk2" accent1="accent1" accent2="accent2" accent3="accent3" accent4="accent4" accent5="accent5" accent6="accent6" hlink="hlink" folHlink="folHlink"/>
  <p:sldLayoutIdLst>
    <p:sldLayoutId id="2147483731" r:id="rId1"/>
  </p:sldLayoutIdLst>
  <p:timing>
    <p:tnLst>
      <p:par>
        <p:cTn id="1" dur="indefinite" restart="never" nodeType="tmRoot"/>
      </p:par>
    </p:tnLst>
  </p:timing>
  <p:hf sldNum="0" hdr="0" ftr="0" dt="0"/>
  <p:txStyles>
    <p:titleStyle>
      <a:lvl1pPr algn="l" defTabSz="914112" rtl="0" eaLnBrk="1" latinLnBrk="0" hangingPunct="1">
        <a:lnSpc>
          <a:spcPct val="80000"/>
        </a:lnSpc>
        <a:spcBef>
          <a:spcPct val="0"/>
        </a:spcBef>
        <a:buNone/>
        <a:defRPr sz="2600" b="1" kern="1200" cap="all" baseline="0">
          <a:solidFill>
            <a:schemeClr val="tx2"/>
          </a:solidFill>
          <a:latin typeface="+mj-lt"/>
          <a:ea typeface="+mj-ea"/>
          <a:cs typeface="+mj-cs"/>
        </a:defRPr>
      </a:lvl1pPr>
    </p:titleStyle>
    <p:bodyStyle>
      <a:lvl1pPr marL="0" indent="0" algn="l" defTabSz="914112" rtl="0" eaLnBrk="1" latinLnBrk="0" hangingPunct="1">
        <a:lnSpc>
          <a:spcPct val="100000"/>
        </a:lnSpc>
        <a:spcBef>
          <a:spcPts val="0"/>
        </a:spcBef>
        <a:spcAft>
          <a:spcPts val="600"/>
        </a:spcAft>
        <a:buFont typeface="Arial" pitchFamily="34" charset="0"/>
        <a:buNone/>
        <a:defRPr sz="1800" b="1" kern="1200">
          <a:solidFill>
            <a:schemeClr val="tx2"/>
          </a:solidFill>
          <a:latin typeface="+mn-lt"/>
          <a:ea typeface="+mn-ea"/>
          <a:cs typeface="+mn-cs"/>
        </a:defRPr>
      </a:lvl1pPr>
      <a:lvl2pPr marL="0" indent="0" algn="l" defTabSz="914112" rtl="0" eaLnBrk="1" latinLnBrk="0" hangingPunct="1">
        <a:lnSpc>
          <a:spcPct val="100000"/>
        </a:lnSpc>
        <a:spcBef>
          <a:spcPts val="0"/>
        </a:spcBef>
        <a:spcAft>
          <a:spcPts val="600"/>
        </a:spcAft>
        <a:buFont typeface="Arial" pitchFamily="34" charset="0"/>
        <a:buNone/>
        <a:defRPr sz="1800" kern="1200">
          <a:solidFill>
            <a:schemeClr val="tx1"/>
          </a:solidFill>
          <a:latin typeface="+mn-lt"/>
          <a:ea typeface="+mn-ea"/>
          <a:cs typeface="+mn-cs"/>
        </a:defRPr>
      </a:lvl2pPr>
      <a:lvl3pPr marL="263489" indent="-263489" algn="l" defTabSz="914112" rtl="0" eaLnBrk="1" latinLnBrk="0" hangingPunct="1">
        <a:lnSpc>
          <a:spcPct val="100000"/>
        </a:lnSpc>
        <a:spcBef>
          <a:spcPts val="0"/>
        </a:spcBef>
        <a:spcAft>
          <a:spcPts val="600"/>
        </a:spcAft>
        <a:buClr>
          <a:schemeClr val="tx2"/>
        </a:buClr>
        <a:buSzPct val="90000"/>
        <a:buFont typeface="Wingdings 3" panose="05040102010807070707" pitchFamily="18" charset="2"/>
        <a:buChar char="u"/>
        <a:defRPr sz="1800" kern="1200">
          <a:solidFill>
            <a:schemeClr val="tx1"/>
          </a:solidFill>
          <a:latin typeface="+mn-lt"/>
          <a:ea typeface="+mn-ea"/>
          <a:cs typeface="+mn-cs"/>
        </a:defRPr>
      </a:lvl3pPr>
      <a:lvl4pPr marL="538089" indent="-274600" algn="l" defTabSz="914112" rtl="0" eaLnBrk="1" latinLnBrk="0" hangingPunct="1">
        <a:lnSpc>
          <a:spcPct val="100000"/>
        </a:lnSpc>
        <a:spcBef>
          <a:spcPts val="0"/>
        </a:spcBef>
        <a:spcAft>
          <a:spcPts val="600"/>
        </a:spcAft>
        <a:buClr>
          <a:schemeClr val="tx2"/>
        </a:buClr>
        <a:buFont typeface="Trebuchet MS" pitchFamily="34" charset="0"/>
        <a:buChar char="–"/>
        <a:defRPr sz="1800" kern="1200">
          <a:solidFill>
            <a:schemeClr val="tx1"/>
          </a:solidFill>
          <a:latin typeface="+mn-lt"/>
          <a:ea typeface="+mn-ea"/>
          <a:cs typeface="+mn-cs"/>
        </a:defRPr>
      </a:lvl4pPr>
      <a:lvl5pPr marL="803163" indent="-265076" algn="l" defTabSz="914112" rtl="0" eaLnBrk="1" latinLnBrk="0" hangingPunct="1">
        <a:lnSpc>
          <a:spcPct val="100000"/>
        </a:lnSpc>
        <a:spcBef>
          <a:spcPts val="0"/>
        </a:spcBef>
        <a:spcAft>
          <a:spcPts val="600"/>
        </a:spcAft>
        <a:buClr>
          <a:schemeClr val="tx2"/>
        </a:buClr>
        <a:buFont typeface="Trebuchet MS" pitchFamily="34" charset="0"/>
        <a:buChar char="–"/>
        <a:defRPr sz="1800" kern="1200">
          <a:solidFill>
            <a:schemeClr val="tx1"/>
          </a:solidFill>
          <a:latin typeface="+mn-lt"/>
          <a:ea typeface="+mn-ea"/>
          <a:cs typeface="+mn-cs"/>
        </a:defRPr>
      </a:lvl5pPr>
      <a:lvl6pPr marL="628846" indent="-155820" algn="l" defTabSz="914112" rtl="0" eaLnBrk="1" latinLnBrk="0" hangingPunct="1">
        <a:lnSpc>
          <a:spcPct val="110000"/>
        </a:lnSpc>
        <a:spcBef>
          <a:spcPts val="0"/>
        </a:spcBef>
        <a:spcAft>
          <a:spcPts val="526"/>
        </a:spcAft>
        <a:buFont typeface="Trebuchet MS" pitchFamily="34" charset="0"/>
        <a:buChar char="–"/>
        <a:defRPr lang="en-GB" sz="900" kern="1200" baseline="0" dirty="0" smtClean="0">
          <a:solidFill>
            <a:schemeClr val="tx1"/>
          </a:solidFill>
          <a:latin typeface="+mn-lt"/>
          <a:ea typeface="+mn-ea"/>
          <a:cs typeface="+mn-cs"/>
        </a:defRPr>
      </a:lvl6pPr>
      <a:lvl7pPr marL="2970863" indent="-228528" algn="l" defTabSz="9141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20" indent="-228528" algn="l" defTabSz="9141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75" indent="-228528" algn="l" defTabSz="9141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12" rtl="0" eaLnBrk="1" latinLnBrk="0" hangingPunct="1">
        <a:defRPr sz="1800" kern="1200">
          <a:solidFill>
            <a:schemeClr val="tx1"/>
          </a:solidFill>
          <a:latin typeface="+mn-lt"/>
          <a:ea typeface="+mn-ea"/>
          <a:cs typeface="+mn-cs"/>
        </a:defRPr>
      </a:lvl1pPr>
      <a:lvl2pPr marL="457055" algn="l" defTabSz="914112" rtl="0" eaLnBrk="1" latinLnBrk="0" hangingPunct="1">
        <a:defRPr sz="1800" kern="1200">
          <a:solidFill>
            <a:schemeClr val="tx1"/>
          </a:solidFill>
          <a:latin typeface="+mn-lt"/>
          <a:ea typeface="+mn-ea"/>
          <a:cs typeface="+mn-cs"/>
        </a:defRPr>
      </a:lvl2pPr>
      <a:lvl3pPr marL="914112" algn="l" defTabSz="914112" rtl="0" eaLnBrk="1" latinLnBrk="0" hangingPunct="1">
        <a:defRPr sz="1800" kern="1200">
          <a:solidFill>
            <a:schemeClr val="tx1"/>
          </a:solidFill>
          <a:latin typeface="+mn-lt"/>
          <a:ea typeface="+mn-ea"/>
          <a:cs typeface="+mn-cs"/>
        </a:defRPr>
      </a:lvl3pPr>
      <a:lvl4pPr marL="1371168" algn="l" defTabSz="914112" rtl="0" eaLnBrk="1" latinLnBrk="0" hangingPunct="1">
        <a:defRPr sz="1800" kern="1200">
          <a:solidFill>
            <a:schemeClr val="tx1"/>
          </a:solidFill>
          <a:latin typeface="+mn-lt"/>
          <a:ea typeface="+mn-ea"/>
          <a:cs typeface="+mn-cs"/>
        </a:defRPr>
      </a:lvl4pPr>
      <a:lvl5pPr marL="1828223" algn="l" defTabSz="914112" rtl="0" eaLnBrk="1" latinLnBrk="0" hangingPunct="1">
        <a:defRPr sz="1800" kern="1200">
          <a:solidFill>
            <a:schemeClr val="tx1"/>
          </a:solidFill>
          <a:latin typeface="+mn-lt"/>
          <a:ea typeface="+mn-ea"/>
          <a:cs typeface="+mn-cs"/>
        </a:defRPr>
      </a:lvl5pPr>
      <a:lvl6pPr marL="2285279" algn="l" defTabSz="914112" rtl="0" eaLnBrk="1" latinLnBrk="0" hangingPunct="1">
        <a:defRPr sz="1800" kern="1200">
          <a:solidFill>
            <a:schemeClr val="tx1"/>
          </a:solidFill>
          <a:latin typeface="+mn-lt"/>
          <a:ea typeface="+mn-ea"/>
          <a:cs typeface="+mn-cs"/>
        </a:defRPr>
      </a:lvl6pPr>
      <a:lvl7pPr marL="2742335" algn="l" defTabSz="914112" rtl="0" eaLnBrk="1" latinLnBrk="0" hangingPunct="1">
        <a:defRPr sz="1800" kern="1200">
          <a:solidFill>
            <a:schemeClr val="tx1"/>
          </a:solidFill>
          <a:latin typeface="+mn-lt"/>
          <a:ea typeface="+mn-ea"/>
          <a:cs typeface="+mn-cs"/>
        </a:defRPr>
      </a:lvl7pPr>
      <a:lvl8pPr marL="3199391" algn="l" defTabSz="914112" rtl="0" eaLnBrk="1" latinLnBrk="0" hangingPunct="1">
        <a:defRPr sz="1800" kern="1200">
          <a:solidFill>
            <a:schemeClr val="tx1"/>
          </a:solidFill>
          <a:latin typeface="+mn-lt"/>
          <a:ea typeface="+mn-ea"/>
          <a:cs typeface="+mn-cs"/>
        </a:defRPr>
      </a:lvl8pPr>
      <a:lvl9pPr marL="3656447" algn="l" defTabSz="914112"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3850" y="577850"/>
            <a:ext cx="8496298" cy="320088"/>
          </a:xfrm>
          <a:prstGeom prst="rect">
            <a:avLst/>
          </a:prstGeom>
        </p:spPr>
        <p:txBody>
          <a:bodyPr vert="horz" wrap="square" lIns="0" tIns="0" rIns="0" bIns="0" rtlCol="0" anchor="t" anchorCtr="0">
            <a:spAutoFit/>
          </a:bodyPr>
          <a:lstStyle/>
          <a:p>
            <a:r>
              <a:rPr lang="en-US" dirty="0" smtClean="0"/>
              <a:t>CLICK TO EDIT MASTER TITLE STYLE</a:t>
            </a:r>
            <a:endParaRPr lang="en-GB" dirty="0"/>
          </a:p>
        </p:txBody>
      </p:sp>
      <p:pic>
        <p:nvPicPr>
          <p:cNvPr id="7" name="Picture 2" descr="G:\Office97\_GRAPHICS\hb@BDO\Library\09_Logos\BDO logo whit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82153" y="4677442"/>
            <a:ext cx="738000" cy="283496"/>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12"/>
          <p:cNvSpPr>
            <a:spLocks noChangeAspect="1"/>
          </p:cNvSpPr>
          <p:nvPr userDrawn="1"/>
        </p:nvSpPr>
        <p:spPr bwMode="gray">
          <a:xfrm>
            <a:off x="507611" y="4681538"/>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11" name="TextBox 10"/>
          <p:cNvSpPr txBox="1"/>
          <p:nvPr userDrawn="1"/>
        </p:nvSpPr>
        <p:spPr>
          <a:xfrm>
            <a:off x="778213" y="4835490"/>
            <a:ext cx="415047" cy="153888"/>
          </a:xfrm>
          <a:prstGeom prst="rect">
            <a:avLst/>
          </a:prstGeom>
          <a:noFill/>
        </p:spPr>
        <p:txBody>
          <a:bodyPr wrap="square" lIns="0" tIns="0" rIns="0" bIns="0" rtlCol="0" anchor="b" anchorCtr="0">
            <a:spAutoFit/>
          </a:bodyPr>
          <a:lstStyle/>
          <a:p>
            <a:fld id="{BFB441F5-AB9F-4FDC-AD6C-CB1DCDA421C0}" type="slidenum">
              <a:rPr lang="en-GB" sz="1000" smtClean="0">
                <a:solidFill>
                  <a:schemeClr val="tx1"/>
                </a:solidFill>
              </a:rPr>
              <a:t>‹Nr.›</a:t>
            </a:fld>
            <a:endParaRPr lang="en-GB" sz="1000" dirty="0">
              <a:solidFill>
                <a:schemeClr val="tx1"/>
              </a:solidFill>
            </a:endParaRPr>
          </a:p>
        </p:txBody>
      </p:sp>
      <p:sp>
        <p:nvSpPr>
          <p:cNvPr id="12" name="Freeform 11"/>
          <p:cNvSpPr>
            <a:spLocks noChangeAspect="1"/>
          </p:cNvSpPr>
          <p:nvPr userDrawn="1"/>
        </p:nvSpPr>
        <p:spPr bwMode="gray">
          <a:xfrm rot="10800000">
            <a:off x="507611" y="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Tree>
    <p:extLst>
      <p:ext uri="{BB962C8B-B14F-4D97-AF65-F5344CB8AC3E}">
        <p14:creationId xmlns:p14="http://schemas.microsoft.com/office/powerpoint/2010/main" val="3155074347"/>
      </p:ext>
    </p:extLst>
  </p:cSld>
  <p:clrMap bg1="lt1" tx1="dk1" bg2="lt2" tx2="dk2" accent1="accent1" accent2="accent2" accent3="accent3" accent4="accent4" accent5="accent5" accent6="accent6" hlink="hlink" folHlink="folHlink"/>
  <p:sldLayoutIdLst>
    <p:sldLayoutId id="2147483742" r:id="rId1"/>
  </p:sldLayoutIdLst>
  <p:timing>
    <p:tnLst>
      <p:par>
        <p:cTn id="1" dur="indefinite" restart="never" nodeType="tmRoot"/>
      </p:par>
    </p:tnLst>
  </p:timing>
  <p:hf sldNum="0" hdr="0" ftr="0" dt="0"/>
  <p:txStyles>
    <p:titleStyle>
      <a:lvl1pPr algn="l" defTabSz="914112" rtl="0" eaLnBrk="1" latinLnBrk="0" hangingPunct="1">
        <a:lnSpc>
          <a:spcPct val="80000"/>
        </a:lnSpc>
        <a:spcBef>
          <a:spcPct val="0"/>
        </a:spcBef>
        <a:buNone/>
        <a:defRPr sz="2600" b="1" kern="1200" cap="all" baseline="0">
          <a:solidFill>
            <a:schemeClr val="tx2"/>
          </a:solidFill>
          <a:latin typeface="+mj-lt"/>
          <a:ea typeface="+mj-ea"/>
          <a:cs typeface="+mj-cs"/>
        </a:defRPr>
      </a:lvl1pPr>
    </p:titleStyle>
    <p:bodyStyle>
      <a:lvl1pPr marL="0" indent="0" algn="l" defTabSz="914112" rtl="0" eaLnBrk="1" latinLnBrk="0" hangingPunct="1">
        <a:lnSpc>
          <a:spcPct val="100000"/>
        </a:lnSpc>
        <a:spcBef>
          <a:spcPts val="0"/>
        </a:spcBef>
        <a:spcAft>
          <a:spcPts val="600"/>
        </a:spcAft>
        <a:buFont typeface="Arial" pitchFamily="34" charset="0"/>
        <a:buNone/>
        <a:defRPr sz="1800" b="1" kern="1200">
          <a:solidFill>
            <a:schemeClr val="tx2"/>
          </a:solidFill>
          <a:latin typeface="+mn-lt"/>
          <a:ea typeface="+mn-ea"/>
          <a:cs typeface="+mn-cs"/>
        </a:defRPr>
      </a:lvl1pPr>
      <a:lvl2pPr marL="0" indent="0" algn="l" defTabSz="914112" rtl="0" eaLnBrk="1" latinLnBrk="0" hangingPunct="1">
        <a:lnSpc>
          <a:spcPct val="100000"/>
        </a:lnSpc>
        <a:spcBef>
          <a:spcPts val="0"/>
        </a:spcBef>
        <a:spcAft>
          <a:spcPts val="600"/>
        </a:spcAft>
        <a:buFont typeface="Arial" pitchFamily="34" charset="0"/>
        <a:buNone/>
        <a:defRPr sz="1800" kern="1200">
          <a:solidFill>
            <a:schemeClr val="tx1"/>
          </a:solidFill>
          <a:latin typeface="+mn-lt"/>
          <a:ea typeface="+mn-ea"/>
          <a:cs typeface="+mn-cs"/>
        </a:defRPr>
      </a:lvl2pPr>
      <a:lvl3pPr marL="263489" indent="-263489" algn="l" defTabSz="914112" rtl="0" eaLnBrk="1" latinLnBrk="0" hangingPunct="1">
        <a:lnSpc>
          <a:spcPct val="100000"/>
        </a:lnSpc>
        <a:spcBef>
          <a:spcPts val="0"/>
        </a:spcBef>
        <a:spcAft>
          <a:spcPts val="600"/>
        </a:spcAft>
        <a:buClr>
          <a:schemeClr val="tx2"/>
        </a:buClr>
        <a:buSzPct val="90000"/>
        <a:buFont typeface="Wingdings 3" panose="05040102010807070707" pitchFamily="18" charset="2"/>
        <a:buChar char="u"/>
        <a:defRPr sz="1800" kern="1200">
          <a:solidFill>
            <a:schemeClr val="tx1"/>
          </a:solidFill>
          <a:latin typeface="+mn-lt"/>
          <a:ea typeface="+mn-ea"/>
          <a:cs typeface="+mn-cs"/>
        </a:defRPr>
      </a:lvl3pPr>
      <a:lvl4pPr marL="538089" indent="-274600" algn="l" defTabSz="914112" rtl="0" eaLnBrk="1" latinLnBrk="0" hangingPunct="1">
        <a:lnSpc>
          <a:spcPct val="100000"/>
        </a:lnSpc>
        <a:spcBef>
          <a:spcPts val="0"/>
        </a:spcBef>
        <a:spcAft>
          <a:spcPts val="600"/>
        </a:spcAft>
        <a:buClr>
          <a:schemeClr val="tx2"/>
        </a:buClr>
        <a:buFont typeface="Trebuchet MS" pitchFamily="34" charset="0"/>
        <a:buChar char="–"/>
        <a:defRPr sz="1800" kern="1200">
          <a:solidFill>
            <a:schemeClr val="tx1"/>
          </a:solidFill>
          <a:latin typeface="+mn-lt"/>
          <a:ea typeface="+mn-ea"/>
          <a:cs typeface="+mn-cs"/>
        </a:defRPr>
      </a:lvl4pPr>
      <a:lvl5pPr marL="803163" indent="-265076" algn="l" defTabSz="914112" rtl="0" eaLnBrk="1" latinLnBrk="0" hangingPunct="1">
        <a:lnSpc>
          <a:spcPct val="100000"/>
        </a:lnSpc>
        <a:spcBef>
          <a:spcPts val="0"/>
        </a:spcBef>
        <a:spcAft>
          <a:spcPts val="600"/>
        </a:spcAft>
        <a:buClr>
          <a:schemeClr val="tx2"/>
        </a:buClr>
        <a:buFont typeface="Trebuchet MS" pitchFamily="34" charset="0"/>
        <a:buChar char="–"/>
        <a:defRPr sz="1800" kern="1200">
          <a:solidFill>
            <a:schemeClr val="tx1"/>
          </a:solidFill>
          <a:latin typeface="+mn-lt"/>
          <a:ea typeface="+mn-ea"/>
          <a:cs typeface="+mn-cs"/>
        </a:defRPr>
      </a:lvl5pPr>
      <a:lvl6pPr marL="628846" indent="-155820" algn="l" defTabSz="914112" rtl="0" eaLnBrk="1" latinLnBrk="0" hangingPunct="1">
        <a:lnSpc>
          <a:spcPct val="110000"/>
        </a:lnSpc>
        <a:spcBef>
          <a:spcPts val="0"/>
        </a:spcBef>
        <a:spcAft>
          <a:spcPts val="526"/>
        </a:spcAft>
        <a:buFont typeface="Trebuchet MS" pitchFamily="34" charset="0"/>
        <a:buChar char="–"/>
        <a:defRPr lang="en-GB" sz="900" kern="1200" baseline="0" dirty="0" smtClean="0">
          <a:solidFill>
            <a:schemeClr val="tx1"/>
          </a:solidFill>
          <a:latin typeface="+mn-lt"/>
          <a:ea typeface="+mn-ea"/>
          <a:cs typeface="+mn-cs"/>
        </a:defRPr>
      </a:lvl6pPr>
      <a:lvl7pPr marL="2970863" indent="-228528" algn="l" defTabSz="9141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20" indent="-228528" algn="l" defTabSz="9141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75" indent="-228528" algn="l" defTabSz="9141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12" rtl="0" eaLnBrk="1" latinLnBrk="0" hangingPunct="1">
        <a:defRPr sz="1800" kern="1200">
          <a:solidFill>
            <a:schemeClr val="tx1"/>
          </a:solidFill>
          <a:latin typeface="+mn-lt"/>
          <a:ea typeface="+mn-ea"/>
          <a:cs typeface="+mn-cs"/>
        </a:defRPr>
      </a:lvl1pPr>
      <a:lvl2pPr marL="457055" algn="l" defTabSz="914112" rtl="0" eaLnBrk="1" latinLnBrk="0" hangingPunct="1">
        <a:defRPr sz="1800" kern="1200">
          <a:solidFill>
            <a:schemeClr val="tx1"/>
          </a:solidFill>
          <a:latin typeface="+mn-lt"/>
          <a:ea typeface="+mn-ea"/>
          <a:cs typeface="+mn-cs"/>
        </a:defRPr>
      </a:lvl2pPr>
      <a:lvl3pPr marL="914112" algn="l" defTabSz="914112" rtl="0" eaLnBrk="1" latinLnBrk="0" hangingPunct="1">
        <a:defRPr sz="1800" kern="1200">
          <a:solidFill>
            <a:schemeClr val="tx1"/>
          </a:solidFill>
          <a:latin typeface="+mn-lt"/>
          <a:ea typeface="+mn-ea"/>
          <a:cs typeface="+mn-cs"/>
        </a:defRPr>
      </a:lvl3pPr>
      <a:lvl4pPr marL="1371168" algn="l" defTabSz="914112" rtl="0" eaLnBrk="1" latinLnBrk="0" hangingPunct="1">
        <a:defRPr sz="1800" kern="1200">
          <a:solidFill>
            <a:schemeClr val="tx1"/>
          </a:solidFill>
          <a:latin typeface="+mn-lt"/>
          <a:ea typeface="+mn-ea"/>
          <a:cs typeface="+mn-cs"/>
        </a:defRPr>
      </a:lvl4pPr>
      <a:lvl5pPr marL="1828223" algn="l" defTabSz="914112" rtl="0" eaLnBrk="1" latinLnBrk="0" hangingPunct="1">
        <a:defRPr sz="1800" kern="1200">
          <a:solidFill>
            <a:schemeClr val="tx1"/>
          </a:solidFill>
          <a:latin typeface="+mn-lt"/>
          <a:ea typeface="+mn-ea"/>
          <a:cs typeface="+mn-cs"/>
        </a:defRPr>
      </a:lvl5pPr>
      <a:lvl6pPr marL="2285279" algn="l" defTabSz="914112" rtl="0" eaLnBrk="1" latinLnBrk="0" hangingPunct="1">
        <a:defRPr sz="1800" kern="1200">
          <a:solidFill>
            <a:schemeClr val="tx1"/>
          </a:solidFill>
          <a:latin typeface="+mn-lt"/>
          <a:ea typeface="+mn-ea"/>
          <a:cs typeface="+mn-cs"/>
        </a:defRPr>
      </a:lvl6pPr>
      <a:lvl7pPr marL="2742335" algn="l" defTabSz="914112" rtl="0" eaLnBrk="1" latinLnBrk="0" hangingPunct="1">
        <a:defRPr sz="1800" kern="1200">
          <a:solidFill>
            <a:schemeClr val="tx1"/>
          </a:solidFill>
          <a:latin typeface="+mn-lt"/>
          <a:ea typeface="+mn-ea"/>
          <a:cs typeface="+mn-cs"/>
        </a:defRPr>
      </a:lvl7pPr>
      <a:lvl8pPr marL="3199391" algn="l" defTabSz="914112" rtl="0" eaLnBrk="1" latinLnBrk="0" hangingPunct="1">
        <a:defRPr sz="1800" kern="1200">
          <a:solidFill>
            <a:schemeClr val="tx1"/>
          </a:solidFill>
          <a:latin typeface="+mn-lt"/>
          <a:ea typeface="+mn-ea"/>
          <a:cs typeface="+mn-cs"/>
        </a:defRPr>
      </a:lvl8pPr>
      <a:lvl9pPr marL="3656447" algn="l" defTabSz="91411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pic>
        <p:nvPicPr>
          <p:cNvPr id="9" name="Picture 9" descr="BDO_Logo_RGB 100%"/>
          <p:cNvPicPr>
            <a:picLocks noChangeAspect="1" noChangeArrowheads="1"/>
          </p:cNvPicPr>
          <p:nvPr userDrawn="1"/>
        </p:nvPicPr>
        <p:blipFill>
          <a:blip r:embed="rId11" cstate="print"/>
          <a:srcRect/>
          <a:stretch>
            <a:fillRect/>
          </a:stretch>
        </p:blipFill>
        <p:spPr bwMode="auto">
          <a:xfrm>
            <a:off x="8083552" y="4677814"/>
            <a:ext cx="736601" cy="283124"/>
          </a:xfrm>
          <a:prstGeom prst="rect">
            <a:avLst/>
          </a:prstGeom>
          <a:noFill/>
          <a:ln w="9525">
            <a:noFill/>
            <a:miter lim="800000"/>
            <a:headEnd/>
            <a:tailEnd/>
          </a:ln>
        </p:spPr>
      </p:pic>
      <p:sp>
        <p:nvSpPr>
          <p:cNvPr id="6" name="Freeform 12"/>
          <p:cNvSpPr>
            <a:spLocks noChangeAspect="1"/>
          </p:cNvSpPr>
          <p:nvPr userDrawn="1"/>
        </p:nvSpPr>
        <p:spPr bwMode="gray">
          <a:xfrm>
            <a:off x="507611" y="4681538"/>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7" name="TextBox 6"/>
          <p:cNvSpPr txBox="1"/>
          <p:nvPr userDrawn="1"/>
        </p:nvSpPr>
        <p:spPr>
          <a:xfrm>
            <a:off x="778213" y="4835490"/>
            <a:ext cx="415047" cy="153888"/>
          </a:xfrm>
          <a:prstGeom prst="rect">
            <a:avLst/>
          </a:prstGeom>
          <a:noFill/>
        </p:spPr>
        <p:txBody>
          <a:bodyPr wrap="square" lIns="0" tIns="0" rIns="0" bIns="0" rtlCol="0" anchor="b" anchorCtr="0">
            <a:spAutoFit/>
          </a:bodyPr>
          <a:lstStyle/>
          <a:p>
            <a:fld id="{BFB441F5-AB9F-4FDC-AD6C-CB1DCDA421C0}" type="slidenum">
              <a:rPr lang="en-GB" sz="1000" smtClean="0">
                <a:solidFill>
                  <a:schemeClr val="tx1"/>
                </a:solidFill>
              </a:rPr>
              <a:t>‹Nr.›</a:t>
            </a:fld>
            <a:endParaRPr lang="en-GB" sz="1000" dirty="0">
              <a:solidFill>
                <a:schemeClr val="tx1"/>
              </a:solidFill>
            </a:endParaRPr>
          </a:p>
        </p:txBody>
      </p:sp>
      <p:sp>
        <p:nvSpPr>
          <p:cNvPr id="11" name="Freeform 10"/>
          <p:cNvSpPr>
            <a:spLocks noChangeAspect="1"/>
          </p:cNvSpPr>
          <p:nvPr userDrawn="1"/>
        </p:nvSpPr>
        <p:spPr bwMode="gray">
          <a:xfrm rot="10800000">
            <a:off x="507611" y="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Tree>
    <p:extLst>
      <p:ext uri="{BB962C8B-B14F-4D97-AF65-F5344CB8AC3E}">
        <p14:creationId xmlns:p14="http://schemas.microsoft.com/office/powerpoint/2010/main" val="1387169339"/>
      </p:ext>
    </p:extLst>
  </p:cSld>
  <p:clrMap bg1="lt1" tx1="dk1" bg2="lt2" tx2="dk2" accent1="accent1" accent2="accent2" accent3="accent3" accent4="accent4" accent5="accent5" accent6="accent6" hlink="hlink" folHlink="folHlink"/>
  <p:sldLayoutIdLst>
    <p:sldLayoutId id="2147483754" r:id="rId1"/>
    <p:sldLayoutId id="2147483753" r:id="rId2"/>
    <p:sldLayoutId id="2147483761" r:id="rId3"/>
    <p:sldLayoutId id="2147483756" r:id="rId4"/>
    <p:sldLayoutId id="2147483757" r:id="rId5"/>
    <p:sldLayoutId id="2147483758" r:id="rId6"/>
    <p:sldLayoutId id="2147483759" r:id="rId7"/>
    <p:sldLayoutId id="2147483760" r:id="rId8"/>
    <p:sldLayoutId id="2147483755" r:id="rId9"/>
  </p:sldLayoutIdLst>
  <p:timing>
    <p:tnLst>
      <p:par>
        <p:cTn id="1" dur="indefinite" restart="never" nodeType="tmRoot"/>
      </p:par>
    </p:tnLst>
  </p:timing>
  <p:hf sldNum="0" hdr="0" ftr="0" dt="0"/>
  <p:txStyles>
    <p:titleStyle>
      <a:lvl1pPr algn="l" defTabSz="914112" rtl="0" eaLnBrk="1" latinLnBrk="0" hangingPunct="1">
        <a:lnSpc>
          <a:spcPct val="80000"/>
        </a:lnSpc>
        <a:spcBef>
          <a:spcPct val="0"/>
        </a:spcBef>
        <a:buNone/>
        <a:defRPr sz="2400" b="1" kern="1200" cap="all" baseline="0">
          <a:solidFill>
            <a:schemeClr val="tx2"/>
          </a:solidFill>
          <a:latin typeface="+mj-lt"/>
          <a:ea typeface="+mj-ea"/>
          <a:cs typeface="+mj-cs"/>
        </a:defRPr>
      </a:lvl1pPr>
    </p:titleStyle>
    <p:bodyStyle>
      <a:lvl1pPr marL="0" indent="0" algn="l" defTabSz="914112" rtl="0" eaLnBrk="1" latinLnBrk="0" hangingPunct="1">
        <a:lnSpc>
          <a:spcPct val="100000"/>
        </a:lnSpc>
        <a:spcBef>
          <a:spcPts val="0"/>
        </a:spcBef>
        <a:spcAft>
          <a:spcPts val="600"/>
        </a:spcAft>
        <a:buFont typeface="Arial" pitchFamily="34" charset="0"/>
        <a:buNone/>
        <a:defRPr sz="1800" b="1" kern="1200">
          <a:solidFill>
            <a:schemeClr val="tx2"/>
          </a:solidFill>
          <a:latin typeface="+mn-lt"/>
          <a:ea typeface="+mn-ea"/>
          <a:cs typeface="+mn-cs"/>
        </a:defRPr>
      </a:lvl1pPr>
      <a:lvl2pPr marL="0" indent="0" algn="l" defTabSz="914112" rtl="0" eaLnBrk="1" latinLnBrk="0" hangingPunct="1">
        <a:lnSpc>
          <a:spcPct val="100000"/>
        </a:lnSpc>
        <a:spcBef>
          <a:spcPts val="0"/>
        </a:spcBef>
        <a:spcAft>
          <a:spcPts val="600"/>
        </a:spcAft>
        <a:buFont typeface="Arial" pitchFamily="34" charset="0"/>
        <a:buNone/>
        <a:defRPr sz="1800" kern="1200">
          <a:solidFill>
            <a:schemeClr val="tx1"/>
          </a:solidFill>
          <a:latin typeface="+mn-lt"/>
          <a:ea typeface="+mn-ea"/>
          <a:cs typeface="+mn-cs"/>
        </a:defRPr>
      </a:lvl2pPr>
      <a:lvl3pPr marL="263489" indent="-263489" algn="l" defTabSz="914112" rtl="0" eaLnBrk="1" latinLnBrk="0" hangingPunct="1">
        <a:lnSpc>
          <a:spcPct val="100000"/>
        </a:lnSpc>
        <a:spcBef>
          <a:spcPts val="0"/>
        </a:spcBef>
        <a:spcAft>
          <a:spcPts val="600"/>
        </a:spcAft>
        <a:buClr>
          <a:schemeClr val="tx2"/>
        </a:buClr>
        <a:buSzPct val="90000"/>
        <a:buFont typeface="Wingdings 3" panose="05040102010807070707" pitchFamily="18" charset="2"/>
        <a:buChar char="u"/>
        <a:defRPr sz="1800" kern="1200">
          <a:solidFill>
            <a:schemeClr val="tx1"/>
          </a:solidFill>
          <a:latin typeface="+mn-lt"/>
          <a:ea typeface="+mn-ea"/>
          <a:cs typeface="+mn-cs"/>
        </a:defRPr>
      </a:lvl3pPr>
      <a:lvl4pPr marL="538089" indent="-274600" algn="l" defTabSz="914112" rtl="0" eaLnBrk="1" latinLnBrk="0" hangingPunct="1">
        <a:lnSpc>
          <a:spcPct val="100000"/>
        </a:lnSpc>
        <a:spcBef>
          <a:spcPts val="0"/>
        </a:spcBef>
        <a:spcAft>
          <a:spcPts val="600"/>
        </a:spcAft>
        <a:buClr>
          <a:schemeClr val="tx2"/>
        </a:buClr>
        <a:buFont typeface="Trebuchet MS" pitchFamily="34" charset="0"/>
        <a:buChar char="–"/>
        <a:defRPr sz="1800" kern="1200">
          <a:solidFill>
            <a:schemeClr val="tx1"/>
          </a:solidFill>
          <a:latin typeface="+mn-lt"/>
          <a:ea typeface="+mn-ea"/>
          <a:cs typeface="+mn-cs"/>
        </a:defRPr>
      </a:lvl4pPr>
      <a:lvl5pPr marL="803163" indent="-265076" algn="l" defTabSz="914112" rtl="0" eaLnBrk="1" latinLnBrk="0" hangingPunct="1">
        <a:lnSpc>
          <a:spcPct val="100000"/>
        </a:lnSpc>
        <a:spcBef>
          <a:spcPts val="0"/>
        </a:spcBef>
        <a:spcAft>
          <a:spcPts val="600"/>
        </a:spcAft>
        <a:buClr>
          <a:schemeClr val="tx2"/>
        </a:buClr>
        <a:buFont typeface="Trebuchet MS" pitchFamily="34" charset="0"/>
        <a:buChar char="–"/>
        <a:defRPr sz="1800" kern="1200">
          <a:solidFill>
            <a:schemeClr val="tx1"/>
          </a:solidFill>
          <a:latin typeface="+mn-lt"/>
          <a:ea typeface="+mn-ea"/>
          <a:cs typeface="+mn-cs"/>
        </a:defRPr>
      </a:lvl5pPr>
      <a:lvl6pPr marL="628846" indent="-155820" algn="l" defTabSz="914112" rtl="0" eaLnBrk="1" latinLnBrk="0" hangingPunct="1">
        <a:lnSpc>
          <a:spcPct val="110000"/>
        </a:lnSpc>
        <a:spcBef>
          <a:spcPts val="0"/>
        </a:spcBef>
        <a:spcAft>
          <a:spcPts val="526"/>
        </a:spcAft>
        <a:buFont typeface="Trebuchet MS" pitchFamily="34" charset="0"/>
        <a:buChar char="–"/>
        <a:defRPr lang="en-GB" sz="900" kern="1200" baseline="0" dirty="0" smtClean="0">
          <a:solidFill>
            <a:schemeClr val="tx1"/>
          </a:solidFill>
          <a:latin typeface="+mn-lt"/>
          <a:ea typeface="+mn-ea"/>
          <a:cs typeface="+mn-cs"/>
        </a:defRPr>
      </a:lvl6pPr>
      <a:lvl7pPr marL="2970863" indent="-228528" algn="l" defTabSz="9141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20" indent="-228528" algn="l" defTabSz="9141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75" indent="-228528" algn="l" defTabSz="9141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12" rtl="0" eaLnBrk="1" latinLnBrk="0" hangingPunct="1">
        <a:defRPr sz="1800" kern="1200">
          <a:solidFill>
            <a:schemeClr val="tx1"/>
          </a:solidFill>
          <a:latin typeface="+mn-lt"/>
          <a:ea typeface="+mn-ea"/>
          <a:cs typeface="+mn-cs"/>
        </a:defRPr>
      </a:lvl1pPr>
      <a:lvl2pPr marL="457055" algn="l" defTabSz="914112" rtl="0" eaLnBrk="1" latinLnBrk="0" hangingPunct="1">
        <a:defRPr sz="1800" kern="1200">
          <a:solidFill>
            <a:schemeClr val="tx1"/>
          </a:solidFill>
          <a:latin typeface="+mn-lt"/>
          <a:ea typeface="+mn-ea"/>
          <a:cs typeface="+mn-cs"/>
        </a:defRPr>
      </a:lvl2pPr>
      <a:lvl3pPr marL="914112" algn="l" defTabSz="914112" rtl="0" eaLnBrk="1" latinLnBrk="0" hangingPunct="1">
        <a:defRPr sz="1800" kern="1200">
          <a:solidFill>
            <a:schemeClr val="tx1"/>
          </a:solidFill>
          <a:latin typeface="+mn-lt"/>
          <a:ea typeface="+mn-ea"/>
          <a:cs typeface="+mn-cs"/>
        </a:defRPr>
      </a:lvl3pPr>
      <a:lvl4pPr marL="1371168" algn="l" defTabSz="914112" rtl="0" eaLnBrk="1" latinLnBrk="0" hangingPunct="1">
        <a:defRPr sz="1800" kern="1200">
          <a:solidFill>
            <a:schemeClr val="tx1"/>
          </a:solidFill>
          <a:latin typeface="+mn-lt"/>
          <a:ea typeface="+mn-ea"/>
          <a:cs typeface="+mn-cs"/>
        </a:defRPr>
      </a:lvl4pPr>
      <a:lvl5pPr marL="1828223" algn="l" defTabSz="914112" rtl="0" eaLnBrk="1" latinLnBrk="0" hangingPunct="1">
        <a:defRPr sz="1800" kern="1200">
          <a:solidFill>
            <a:schemeClr val="tx1"/>
          </a:solidFill>
          <a:latin typeface="+mn-lt"/>
          <a:ea typeface="+mn-ea"/>
          <a:cs typeface="+mn-cs"/>
        </a:defRPr>
      </a:lvl5pPr>
      <a:lvl6pPr marL="2285279" algn="l" defTabSz="914112" rtl="0" eaLnBrk="1" latinLnBrk="0" hangingPunct="1">
        <a:defRPr sz="1800" kern="1200">
          <a:solidFill>
            <a:schemeClr val="tx1"/>
          </a:solidFill>
          <a:latin typeface="+mn-lt"/>
          <a:ea typeface="+mn-ea"/>
          <a:cs typeface="+mn-cs"/>
        </a:defRPr>
      </a:lvl6pPr>
      <a:lvl7pPr marL="2742335" algn="l" defTabSz="914112" rtl="0" eaLnBrk="1" latinLnBrk="0" hangingPunct="1">
        <a:defRPr sz="1800" kern="1200">
          <a:solidFill>
            <a:schemeClr val="tx1"/>
          </a:solidFill>
          <a:latin typeface="+mn-lt"/>
          <a:ea typeface="+mn-ea"/>
          <a:cs typeface="+mn-cs"/>
        </a:defRPr>
      </a:lvl7pPr>
      <a:lvl8pPr marL="3199391" algn="l" defTabSz="914112" rtl="0" eaLnBrk="1" latinLnBrk="0" hangingPunct="1">
        <a:defRPr sz="1800" kern="1200">
          <a:solidFill>
            <a:schemeClr val="tx1"/>
          </a:solidFill>
          <a:latin typeface="+mn-lt"/>
          <a:ea typeface="+mn-ea"/>
          <a:cs typeface="+mn-cs"/>
        </a:defRPr>
      </a:lvl8pPr>
      <a:lvl9pPr marL="3656447" algn="l" defTabSz="91411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pic>
        <p:nvPicPr>
          <p:cNvPr id="9" name="Picture 9" descr="BDO_Logo_RGB 100%"/>
          <p:cNvPicPr>
            <a:picLocks noChangeAspect="1" noChangeArrowheads="1"/>
          </p:cNvPicPr>
          <p:nvPr userDrawn="1"/>
        </p:nvPicPr>
        <p:blipFill>
          <a:blip r:embed="rId10" cstate="print"/>
          <a:srcRect/>
          <a:stretch>
            <a:fillRect/>
          </a:stretch>
        </p:blipFill>
        <p:spPr bwMode="auto">
          <a:xfrm>
            <a:off x="8083552" y="4677814"/>
            <a:ext cx="736601" cy="283124"/>
          </a:xfrm>
          <a:prstGeom prst="rect">
            <a:avLst/>
          </a:prstGeom>
          <a:noFill/>
          <a:ln w="9525">
            <a:noFill/>
            <a:miter lim="800000"/>
            <a:headEnd/>
            <a:tailEnd/>
          </a:ln>
        </p:spPr>
      </p:pic>
      <p:sp>
        <p:nvSpPr>
          <p:cNvPr id="6" name="Freeform 12"/>
          <p:cNvSpPr>
            <a:spLocks noChangeAspect="1"/>
          </p:cNvSpPr>
          <p:nvPr userDrawn="1"/>
        </p:nvSpPr>
        <p:spPr bwMode="gray">
          <a:xfrm>
            <a:off x="507611" y="4681538"/>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7" name="TextBox 6"/>
          <p:cNvSpPr txBox="1"/>
          <p:nvPr userDrawn="1"/>
        </p:nvSpPr>
        <p:spPr>
          <a:xfrm>
            <a:off x="778213" y="4835490"/>
            <a:ext cx="415047" cy="153888"/>
          </a:xfrm>
          <a:prstGeom prst="rect">
            <a:avLst/>
          </a:prstGeom>
          <a:noFill/>
        </p:spPr>
        <p:txBody>
          <a:bodyPr wrap="square" lIns="0" tIns="0" rIns="0" bIns="0" rtlCol="0" anchor="b" anchorCtr="0">
            <a:spAutoFit/>
          </a:bodyPr>
          <a:lstStyle/>
          <a:p>
            <a:fld id="{BFB441F5-AB9F-4FDC-AD6C-CB1DCDA421C0}" type="slidenum">
              <a:rPr lang="en-GB" sz="1000" smtClean="0">
                <a:solidFill>
                  <a:schemeClr val="tx1"/>
                </a:solidFill>
              </a:rPr>
              <a:t>‹Nr.›</a:t>
            </a:fld>
            <a:endParaRPr lang="en-GB" sz="1000" dirty="0">
              <a:solidFill>
                <a:schemeClr val="tx1"/>
              </a:solidFill>
            </a:endParaRPr>
          </a:p>
        </p:txBody>
      </p:sp>
      <p:sp>
        <p:nvSpPr>
          <p:cNvPr id="11" name="Freeform 10"/>
          <p:cNvSpPr>
            <a:spLocks noChangeAspect="1"/>
          </p:cNvSpPr>
          <p:nvPr userDrawn="1"/>
        </p:nvSpPr>
        <p:spPr bwMode="gray">
          <a:xfrm rot="10800000">
            <a:off x="507611" y="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Tree>
    <p:extLst>
      <p:ext uri="{BB962C8B-B14F-4D97-AF65-F5344CB8AC3E}">
        <p14:creationId xmlns:p14="http://schemas.microsoft.com/office/powerpoint/2010/main" val="4215784129"/>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Lst>
  <p:timing>
    <p:tnLst>
      <p:par>
        <p:cTn id="1" dur="indefinite" restart="never" nodeType="tmRoot"/>
      </p:par>
    </p:tnLst>
  </p:timing>
  <p:hf sldNum="0" hdr="0" ftr="0" dt="0"/>
  <p:txStyles>
    <p:titleStyle>
      <a:lvl1pPr algn="l" defTabSz="914112" rtl="0" eaLnBrk="1" latinLnBrk="0" hangingPunct="1">
        <a:lnSpc>
          <a:spcPct val="80000"/>
        </a:lnSpc>
        <a:spcBef>
          <a:spcPct val="0"/>
        </a:spcBef>
        <a:buNone/>
        <a:defRPr sz="2400" b="1" kern="1200" cap="all" baseline="0">
          <a:solidFill>
            <a:schemeClr val="tx2"/>
          </a:solidFill>
          <a:latin typeface="+mj-lt"/>
          <a:ea typeface="+mj-ea"/>
          <a:cs typeface="+mj-cs"/>
        </a:defRPr>
      </a:lvl1pPr>
    </p:titleStyle>
    <p:bodyStyle>
      <a:lvl1pPr marL="0" indent="0" algn="l" defTabSz="914112" rtl="0" eaLnBrk="1" latinLnBrk="0" hangingPunct="1">
        <a:lnSpc>
          <a:spcPct val="100000"/>
        </a:lnSpc>
        <a:spcBef>
          <a:spcPts val="0"/>
        </a:spcBef>
        <a:spcAft>
          <a:spcPts val="600"/>
        </a:spcAft>
        <a:buFont typeface="Arial" pitchFamily="34" charset="0"/>
        <a:buNone/>
        <a:defRPr sz="1800" b="1" kern="1200">
          <a:solidFill>
            <a:schemeClr val="tx2"/>
          </a:solidFill>
          <a:latin typeface="+mn-lt"/>
          <a:ea typeface="+mn-ea"/>
          <a:cs typeface="+mn-cs"/>
        </a:defRPr>
      </a:lvl1pPr>
      <a:lvl2pPr marL="0" indent="0" algn="l" defTabSz="914112" rtl="0" eaLnBrk="1" latinLnBrk="0" hangingPunct="1">
        <a:lnSpc>
          <a:spcPct val="100000"/>
        </a:lnSpc>
        <a:spcBef>
          <a:spcPts val="0"/>
        </a:spcBef>
        <a:spcAft>
          <a:spcPts val="600"/>
        </a:spcAft>
        <a:buFont typeface="Arial" pitchFamily="34" charset="0"/>
        <a:buNone/>
        <a:defRPr sz="1800" kern="1200">
          <a:solidFill>
            <a:schemeClr val="tx1"/>
          </a:solidFill>
          <a:latin typeface="+mn-lt"/>
          <a:ea typeface="+mn-ea"/>
          <a:cs typeface="+mn-cs"/>
        </a:defRPr>
      </a:lvl2pPr>
      <a:lvl3pPr marL="263489" indent="-263489" algn="l" defTabSz="914112" rtl="0" eaLnBrk="1" latinLnBrk="0" hangingPunct="1">
        <a:lnSpc>
          <a:spcPct val="100000"/>
        </a:lnSpc>
        <a:spcBef>
          <a:spcPts val="0"/>
        </a:spcBef>
        <a:spcAft>
          <a:spcPts val="600"/>
        </a:spcAft>
        <a:buClr>
          <a:schemeClr val="tx2"/>
        </a:buClr>
        <a:buSzPct val="90000"/>
        <a:buFont typeface="Wingdings 3" panose="05040102010807070707" pitchFamily="18" charset="2"/>
        <a:buChar char="u"/>
        <a:defRPr sz="1800" kern="1200">
          <a:solidFill>
            <a:schemeClr val="tx1"/>
          </a:solidFill>
          <a:latin typeface="+mn-lt"/>
          <a:ea typeface="+mn-ea"/>
          <a:cs typeface="+mn-cs"/>
        </a:defRPr>
      </a:lvl3pPr>
      <a:lvl4pPr marL="538089" indent="-274600" algn="l" defTabSz="914112" rtl="0" eaLnBrk="1" latinLnBrk="0" hangingPunct="1">
        <a:lnSpc>
          <a:spcPct val="100000"/>
        </a:lnSpc>
        <a:spcBef>
          <a:spcPts val="0"/>
        </a:spcBef>
        <a:spcAft>
          <a:spcPts val="600"/>
        </a:spcAft>
        <a:buClr>
          <a:schemeClr val="tx2"/>
        </a:buClr>
        <a:buFont typeface="Trebuchet MS" pitchFamily="34" charset="0"/>
        <a:buChar char="–"/>
        <a:defRPr sz="1800" kern="1200">
          <a:solidFill>
            <a:schemeClr val="tx1"/>
          </a:solidFill>
          <a:latin typeface="+mn-lt"/>
          <a:ea typeface="+mn-ea"/>
          <a:cs typeface="+mn-cs"/>
        </a:defRPr>
      </a:lvl4pPr>
      <a:lvl5pPr marL="803163" indent="-265076" algn="l" defTabSz="914112" rtl="0" eaLnBrk="1" latinLnBrk="0" hangingPunct="1">
        <a:lnSpc>
          <a:spcPct val="100000"/>
        </a:lnSpc>
        <a:spcBef>
          <a:spcPts val="0"/>
        </a:spcBef>
        <a:spcAft>
          <a:spcPts val="600"/>
        </a:spcAft>
        <a:buClr>
          <a:schemeClr val="tx2"/>
        </a:buClr>
        <a:buFont typeface="Trebuchet MS" pitchFamily="34" charset="0"/>
        <a:buChar char="–"/>
        <a:defRPr sz="1800" kern="1200">
          <a:solidFill>
            <a:schemeClr val="tx1"/>
          </a:solidFill>
          <a:latin typeface="+mn-lt"/>
          <a:ea typeface="+mn-ea"/>
          <a:cs typeface="+mn-cs"/>
        </a:defRPr>
      </a:lvl5pPr>
      <a:lvl6pPr marL="628846" indent="-155820" algn="l" defTabSz="914112" rtl="0" eaLnBrk="1" latinLnBrk="0" hangingPunct="1">
        <a:lnSpc>
          <a:spcPct val="110000"/>
        </a:lnSpc>
        <a:spcBef>
          <a:spcPts val="0"/>
        </a:spcBef>
        <a:spcAft>
          <a:spcPts val="526"/>
        </a:spcAft>
        <a:buFont typeface="Trebuchet MS" pitchFamily="34" charset="0"/>
        <a:buChar char="–"/>
        <a:defRPr lang="en-GB" sz="900" kern="1200" baseline="0" dirty="0" smtClean="0">
          <a:solidFill>
            <a:schemeClr val="tx1"/>
          </a:solidFill>
          <a:latin typeface="+mn-lt"/>
          <a:ea typeface="+mn-ea"/>
          <a:cs typeface="+mn-cs"/>
        </a:defRPr>
      </a:lvl6pPr>
      <a:lvl7pPr marL="2970863" indent="-228528" algn="l" defTabSz="9141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20" indent="-228528" algn="l" defTabSz="9141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75" indent="-228528" algn="l" defTabSz="9141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12" rtl="0" eaLnBrk="1" latinLnBrk="0" hangingPunct="1">
        <a:defRPr sz="1800" kern="1200">
          <a:solidFill>
            <a:schemeClr val="tx1"/>
          </a:solidFill>
          <a:latin typeface="+mn-lt"/>
          <a:ea typeface="+mn-ea"/>
          <a:cs typeface="+mn-cs"/>
        </a:defRPr>
      </a:lvl1pPr>
      <a:lvl2pPr marL="457055" algn="l" defTabSz="914112" rtl="0" eaLnBrk="1" latinLnBrk="0" hangingPunct="1">
        <a:defRPr sz="1800" kern="1200">
          <a:solidFill>
            <a:schemeClr val="tx1"/>
          </a:solidFill>
          <a:latin typeface="+mn-lt"/>
          <a:ea typeface="+mn-ea"/>
          <a:cs typeface="+mn-cs"/>
        </a:defRPr>
      </a:lvl2pPr>
      <a:lvl3pPr marL="914112" algn="l" defTabSz="914112" rtl="0" eaLnBrk="1" latinLnBrk="0" hangingPunct="1">
        <a:defRPr sz="1800" kern="1200">
          <a:solidFill>
            <a:schemeClr val="tx1"/>
          </a:solidFill>
          <a:latin typeface="+mn-lt"/>
          <a:ea typeface="+mn-ea"/>
          <a:cs typeface="+mn-cs"/>
        </a:defRPr>
      </a:lvl3pPr>
      <a:lvl4pPr marL="1371168" algn="l" defTabSz="914112" rtl="0" eaLnBrk="1" latinLnBrk="0" hangingPunct="1">
        <a:defRPr sz="1800" kern="1200">
          <a:solidFill>
            <a:schemeClr val="tx1"/>
          </a:solidFill>
          <a:latin typeface="+mn-lt"/>
          <a:ea typeface="+mn-ea"/>
          <a:cs typeface="+mn-cs"/>
        </a:defRPr>
      </a:lvl4pPr>
      <a:lvl5pPr marL="1828223" algn="l" defTabSz="914112" rtl="0" eaLnBrk="1" latinLnBrk="0" hangingPunct="1">
        <a:defRPr sz="1800" kern="1200">
          <a:solidFill>
            <a:schemeClr val="tx1"/>
          </a:solidFill>
          <a:latin typeface="+mn-lt"/>
          <a:ea typeface="+mn-ea"/>
          <a:cs typeface="+mn-cs"/>
        </a:defRPr>
      </a:lvl5pPr>
      <a:lvl6pPr marL="2285279" algn="l" defTabSz="914112" rtl="0" eaLnBrk="1" latinLnBrk="0" hangingPunct="1">
        <a:defRPr sz="1800" kern="1200">
          <a:solidFill>
            <a:schemeClr val="tx1"/>
          </a:solidFill>
          <a:latin typeface="+mn-lt"/>
          <a:ea typeface="+mn-ea"/>
          <a:cs typeface="+mn-cs"/>
        </a:defRPr>
      </a:lvl6pPr>
      <a:lvl7pPr marL="2742335" algn="l" defTabSz="914112" rtl="0" eaLnBrk="1" latinLnBrk="0" hangingPunct="1">
        <a:defRPr sz="1800" kern="1200">
          <a:solidFill>
            <a:schemeClr val="tx1"/>
          </a:solidFill>
          <a:latin typeface="+mn-lt"/>
          <a:ea typeface="+mn-ea"/>
          <a:cs typeface="+mn-cs"/>
        </a:defRPr>
      </a:lvl7pPr>
      <a:lvl8pPr marL="3199391" algn="l" defTabSz="914112" rtl="0" eaLnBrk="1" latinLnBrk="0" hangingPunct="1">
        <a:defRPr sz="1800" kern="1200">
          <a:solidFill>
            <a:schemeClr val="tx1"/>
          </a:solidFill>
          <a:latin typeface="+mn-lt"/>
          <a:ea typeface="+mn-ea"/>
          <a:cs typeface="+mn-cs"/>
        </a:defRPr>
      </a:lvl8pPr>
      <a:lvl9pPr marL="3656447" algn="l" defTabSz="91411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pic>
        <p:nvPicPr>
          <p:cNvPr id="9" name="Picture 9" descr="BDO_Logo_RGB 100%"/>
          <p:cNvPicPr>
            <a:picLocks noChangeAspect="1" noChangeArrowheads="1"/>
          </p:cNvPicPr>
          <p:nvPr userDrawn="1"/>
        </p:nvPicPr>
        <p:blipFill>
          <a:blip r:embed="rId9" cstate="print"/>
          <a:srcRect/>
          <a:stretch>
            <a:fillRect/>
          </a:stretch>
        </p:blipFill>
        <p:spPr bwMode="auto">
          <a:xfrm>
            <a:off x="8083552" y="4677814"/>
            <a:ext cx="736601" cy="283124"/>
          </a:xfrm>
          <a:prstGeom prst="rect">
            <a:avLst/>
          </a:prstGeom>
          <a:noFill/>
          <a:ln w="9525">
            <a:noFill/>
            <a:miter lim="800000"/>
            <a:headEnd/>
            <a:tailEnd/>
          </a:ln>
        </p:spPr>
      </p:pic>
      <p:sp>
        <p:nvSpPr>
          <p:cNvPr id="5" name="Freeform 12"/>
          <p:cNvSpPr>
            <a:spLocks noChangeAspect="1"/>
          </p:cNvSpPr>
          <p:nvPr userDrawn="1"/>
        </p:nvSpPr>
        <p:spPr bwMode="gray">
          <a:xfrm>
            <a:off x="507611" y="4681538"/>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6" name="TextBox 5"/>
          <p:cNvSpPr txBox="1"/>
          <p:nvPr userDrawn="1"/>
        </p:nvSpPr>
        <p:spPr>
          <a:xfrm>
            <a:off x="778213" y="4835490"/>
            <a:ext cx="415047" cy="153888"/>
          </a:xfrm>
          <a:prstGeom prst="rect">
            <a:avLst/>
          </a:prstGeom>
          <a:noFill/>
        </p:spPr>
        <p:txBody>
          <a:bodyPr wrap="square" lIns="0" tIns="0" rIns="0" bIns="0" rtlCol="0" anchor="b" anchorCtr="0">
            <a:spAutoFit/>
          </a:bodyPr>
          <a:lstStyle/>
          <a:p>
            <a:fld id="{BFB441F5-AB9F-4FDC-AD6C-CB1DCDA421C0}" type="slidenum">
              <a:rPr lang="en-GB" sz="1000" smtClean="0">
                <a:solidFill>
                  <a:schemeClr val="tx1"/>
                </a:solidFill>
              </a:rPr>
              <a:t>‹Nr.›</a:t>
            </a:fld>
            <a:endParaRPr lang="en-GB" sz="1000" dirty="0">
              <a:solidFill>
                <a:schemeClr val="tx1"/>
              </a:solidFill>
            </a:endParaRPr>
          </a:p>
        </p:txBody>
      </p:sp>
      <p:sp>
        <p:nvSpPr>
          <p:cNvPr id="7" name="Freeform 6"/>
          <p:cNvSpPr>
            <a:spLocks noChangeAspect="1"/>
          </p:cNvSpPr>
          <p:nvPr userDrawn="1"/>
        </p:nvSpPr>
        <p:spPr bwMode="gray">
          <a:xfrm rot="10800000">
            <a:off x="507611" y="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Tree>
    <p:extLst>
      <p:ext uri="{BB962C8B-B14F-4D97-AF65-F5344CB8AC3E}">
        <p14:creationId xmlns:p14="http://schemas.microsoft.com/office/powerpoint/2010/main" val="1772773026"/>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Lst>
  <p:timing>
    <p:tnLst>
      <p:par>
        <p:cTn id="1" dur="indefinite" restart="never" nodeType="tmRoot"/>
      </p:par>
    </p:tnLst>
  </p:timing>
  <p:hf sldNum="0" hdr="0" ftr="0" dt="0"/>
  <p:txStyles>
    <p:titleStyle>
      <a:lvl1pPr algn="l" defTabSz="914112" rtl="0" eaLnBrk="1" latinLnBrk="0" hangingPunct="1">
        <a:lnSpc>
          <a:spcPct val="80000"/>
        </a:lnSpc>
        <a:spcBef>
          <a:spcPct val="0"/>
        </a:spcBef>
        <a:buNone/>
        <a:defRPr sz="2400" b="1" kern="1200" cap="all" baseline="0">
          <a:solidFill>
            <a:schemeClr val="tx2"/>
          </a:solidFill>
          <a:latin typeface="+mj-lt"/>
          <a:ea typeface="+mj-ea"/>
          <a:cs typeface="+mj-cs"/>
        </a:defRPr>
      </a:lvl1pPr>
    </p:titleStyle>
    <p:bodyStyle>
      <a:lvl1pPr marL="0" indent="0" algn="l" defTabSz="914112" rtl="0" eaLnBrk="1" latinLnBrk="0" hangingPunct="1">
        <a:lnSpc>
          <a:spcPct val="100000"/>
        </a:lnSpc>
        <a:spcBef>
          <a:spcPts val="0"/>
        </a:spcBef>
        <a:spcAft>
          <a:spcPts val="600"/>
        </a:spcAft>
        <a:buFont typeface="Arial" pitchFamily="34" charset="0"/>
        <a:buNone/>
        <a:defRPr sz="1800" b="1" kern="1200">
          <a:solidFill>
            <a:schemeClr val="tx2"/>
          </a:solidFill>
          <a:latin typeface="+mn-lt"/>
          <a:ea typeface="+mn-ea"/>
          <a:cs typeface="+mn-cs"/>
        </a:defRPr>
      </a:lvl1pPr>
      <a:lvl2pPr marL="0" indent="0" algn="l" defTabSz="914112" rtl="0" eaLnBrk="1" latinLnBrk="0" hangingPunct="1">
        <a:lnSpc>
          <a:spcPct val="100000"/>
        </a:lnSpc>
        <a:spcBef>
          <a:spcPts val="0"/>
        </a:spcBef>
        <a:spcAft>
          <a:spcPts val="600"/>
        </a:spcAft>
        <a:buFont typeface="Arial" pitchFamily="34" charset="0"/>
        <a:buNone/>
        <a:defRPr sz="1800" kern="1200">
          <a:solidFill>
            <a:schemeClr val="tx1"/>
          </a:solidFill>
          <a:latin typeface="+mn-lt"/>
          <a:ea typeface="+mn-ea"/>
          <a:cs typeface="+mn-cs"/>
        </a:defRPr>
      </a:lvl2pPr>
      <a:lvl3pPr marL="263489" indent="-263489" algn="l" defTabSz="914112" rtl="0" eaLnBrk="1" latinLnBrk="0" hangingPunct="1">
        <a:lnSpc>
          <a:spcPct val="100000"/>
        </a:lnSpc>
        <a:spcBef>
          <a:spcPts val="0"/>
        </a:spcBef>
        <a:spcAft>
          <a:spcPts val="600"/>
        </a:spcAft>
        <a:buClr>
          <a:schemeClr val="tx2"/>
        </a:buClr>
        <a:buSzPct val="90000"/>
        <a:buFont typeface="Wingdings 3" panose="05040102010807070707" pitchFamily="18" charset="2"/>
        <a:buChar char="u"/>
        <a:defRPr sz="1800" kern="1200">
          <a:solidFill>
            <a:schemeClr val="tx1"/>
          </a:solidFill>
          <a:latin typeface="+mn-lt"/>
          <a:ea typeface="+mn-ea"/>
          <a:cs typeface="+mn-cs"/>
        </a:defRPr>
      </a:lvl3pPr>
      <a:lvl4pPr marL="538089" indent="-274600" algn="l" defTabSz="914112" rtl="0" eaLnBrk="1" latinLnBrk="0" hangingPunct="1">
        <a:lnSpc>
          <a:spcPct val="100000"/>
        </a:lnSpc>
        <a:spcBef>
          <a:spcPts val="0"/>
        </a:spcBef>
        <a:spcAft>
          <a:spcPts val="600"/>
        </a:spcAft>
        <a:buClr>
          <a:schemeClr val="tx2"/>
        </a:buClr>
        <a:buFont typeface="Trebuchet MS" pitchFamily="34" charset="0"/>
        <a:buChar char="–"/>
        <a:defRPr sz="1800" kern="1200">
          <a:solidFill>
            <a:schemeClr val="tx1"/>
          </a:solidFill>
          <a:latin typeface="+mn-lt"/>
          <a:ea typeface="+mn-ea"/>
          <a:cs typeface="+mn-cs"/>
        </a:defRPr>
      </a:lvl4pPr>
      <a:lvl5pPr marL="803163" indent="-265076" algn="l" defTabSz="914112" rtl="0" eaLnBrk="1" latinLnBrk="0" hangingPunct="1">
        <a:lnSpc>
          <a:spcPct val="100000"/>
        </a:lnSpc>
        <a:spcBef>
          <a:spcPts val="0"/>
        </a:spcBef>
        <a:spcAft>
          <a:spcPts val="600"/>
        </a:spcAft>
        <a:buClr>
          <a:schemeClr val="tx2"/>
        </a:buClr>
        <a:buFont typeface="Trebuchet MS" pitchFamily="34" charset="0"/>
        <a:buChar char="–"/>
        <a:defRPr sz="1800" kern="1200">
          <a:solidFill>
            <a:schemeClr val="tx1"/>
          </a:solidFill>
          <a:latin typeface="+mn-lt"/>
          <a:ea typeface="+mn-ea"/>
          <a:cs typeface="+mn-cs"/>
        </a:defRPr>
      </a:lvl5pPr>
      <a:lvl6pPr marL="628846" indent="-155820" algn="l" defTabSz="914112" rtl="0" eaLnBrk="1" latinLnBrk="0" hangingPunct="1">
        <a:lnSpc>
          <a:spcPct val="110000"/>
        </a:lnSpc>
        <a:spcBef>
          <a:spcPts val="0"/>
        </a:spcBef>
        <a:spcAft>
          <a:spcPts val="526"/>
        </a:spcAft>
        <a:buFont typeface="Trebuchet MS" pitchFamily="34" charset="0"/>
        <a:buChar char="–"/>
        <a:defRPr lang="en-GB" sz="900" kern="1200" baseline="0" dirty="0" smtClean="0">
          <a:solidFill>
            <a:schemeClr val="tx1"/>
          </a:solidFill>
          <a:latin typeface="+mn-lt"/>
          <a:ea typeface="+mn-ea"/>
          <a:cs typeface="+mn-cs"/>
        </a:defRPr>
      </a:lvl6pPr>
      <a:lvl7pPr marL="2970863" indent="-228528" algn="l" defTabSz="9141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20" indent="-228528" algn="l" defTabSz="9141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75" indent="-228528" algn="l" defTabSz="9141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12" rtl="0" eaLnBrk="1" latinLnBrk="0" hangingPunct="1">
        <a:defRPr sz="1800" kern="1200">
          <a:solidFill>
            <a:schemeClr val="tx1"/>
          </a:solidFill>
          <a:latin typeface="+mn-lt"/>
          <a:ea typeface="+mn-ea"/>
          <a:cs typeface="+mn-cs"/>
        </a:defRPr>
      </a:lvl1pPr>
      <a:lvl2pPr marL="457055" algn="l" defTabSz="914112" rtl="0" eaLnBrk="1" latinLnBrk="0" hangingPunct="1">
        <a:defRPr sz="1800" kern="1200">
          <a:solidFill>
            <a:schemeClr val="tx1"/>
          </a:solidFill>
          <a:latin typeface="+mn-lt"/>
          <a:ea typeface="+mn-ea"/>
          <a:cs typeface="+mn-cs"/>
        </a:defRPr>
      </a:lvl2pPr>
      <a:lvl3pPr marL="914112" algn="l" defTabSz="914112" rtl="0" eaLnBrk="1" latinLnBrk="0" hangingPunct="1">
        <a:defRPr sz="1800" kern="1200">
          <a:solidFill>
            <a:schemeClr val="tx1"/>
          </a:solidFill>
          <a:latin typeface="+mn-lt"/>
          <a:ea typeface="+mn-ea"/>
          <a:cs typeface="+mn-cs"/>
        </a:defRPr>
      </a:lvl3pPr>
      <a:lvl4pPr marL="1371168" algn="l" defTabSz="914112" rtl="0" eaLnBrk="1" latinLnBrk="0" hangingPunct="1">
        <a:defRPr sz="1800" kern="1200">
          <a:solidFill>
            <a:schemeClr val="tx1"/>
          </a:solidFill>
          <a:latin typeface="+mn-lt"/>
          <a:ea typeface="+mn-ea"/>
          <a:cs typeface="+mn-cs"/>
        </a:defRPr>
      </a:lvl4pPr>
      <a:lvl5pPr marL="1828223" algn="l" defTabSz="914112" rtl="0" eaLnBrk="1" latinLnBrk="0" hangingPunct="1">
        <a:defRPr sz="1800" kern="1200">
          <a:solidFill>
            <a:schemeClr val="tx1"/>
          </a:solidFill>
          <a:latin typeface="+mn-lt"/>
          <a:ea typeface="+mn-ea"/>
          <a:cs typeface="+mn-cs"/>
        </a:defRPr>
      </a:lvl5pPr>
      <a:lvl6pPr marL="2285279" algn="l" defTabSz="914112" rtl="0" eaLnBrk="1" latinLnBrk="0" hangingPunct="1">
        <a:defRPr sz="1800" kern="1200">
          <a:solidFill>
            <a:schemeClr val="tx1"/>
          </a:solidFill>
          <a:latin typeface="+mn-lt"/>
          <a:ea typeface="+mn-ea"/>
          <a:cs typeface="+mn-cs"/>
        </a:defRPr>
      </a:lvl6pPr>
      <a:lvl7pPr marL="2742335" algn="l" defTabSz="914112" rtl="0" eaLnBrk="1" latinLnBrk="0" hangingPunct="1">
        <a:defRPr sz="1800" kern="1200">
          <a:solidFill>
            <a:schemeClr val="tx1"/>
          </a:solidFill>
          <a:latin typeface="+mn-lt"/>
          <a:ea typeface="+mn-ea"/>
          <a:cs typeface="+mn-cs"/>
        </a:defRPr>
      </a:lvl7pPr>
      <a:lvl8pPr marL="3199391" algn="l" defTabSz="914112" rtl="0" eaLnBrk="1" latinLnBrk="0" hangingPunct="1">
        <a:defRPr sz="1800" kern="1200">
          <a:solidFill>
            <a:schemeClr val="tx1"/>
          </a:solidFill>
          <a:latin typeface="+mn-lt"/>
          <a:ea typeface="+mn-ea"/>
          <a:cs typeface="+mn-cs"/>
        </a:defRPr>
      </a:lvl8pPr>
      <a:lvl9pPr marL="3656447" algn="l" defTabSz="91411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pic>
        <p:nvPicPr>
          <p:cNvPr id="9" name="Picture 9" descr="BDO_Logo_RGB 100%"/>
          <p:cNvPicPr>
            <a:picLocks noChangeAspect="1" noChangeArrowheads="1"/>
          </p:cNvPicPr>
          <p:nvPr userDrawn="1"/>
        </p:nvPicPr>
        <p:blipFill>
          <a:blip r:embed="rId8" cstate="print"/>
          <a:srcRect/>
          <a:stretch>
            <a:fillRect/>
          </a:stretch>
        </p:blipFill>
        <p:spPr bwMode="auto">
          <a:xfrm>
            <a:off x="8083552" y="4677814"/>
            <a:ext cx="736601" cy="283124"/>
          </a:xfrm>
          <a:prstGeom prst="rect">
            <a:avLst/>
          </a:prstGeom>
          <a:noFill/>
          <a:ln w="9525">
            <a:noFill/>
            <a:miter lim="800000"/>
            <a:headEnd/>
            <a:tailEnd/>
          </a:ln>
        </p:spPr>
      </p:pic>
      <p:sp>
        <p:nvSpPr>
          <p:cNvPr id="5" name="Freeform 12"/>
          <p:cNvSpPr>
            <a:spLocks noChangeAspect="1"/>
          </p:cNvSpPr>
          <p:nvPr userDrawn="1"/>
        </p:nvSpPr>
        <p:spPr bwMode="gray">
          <a:xfrm>
            <a:off x="507611" y="4681538"/>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6" name="TextBox 5"/>
          <p:cNvSpPr txBox="1"/>
          <p:nvPr userDrawn="1"/>
        </p:nvSpPr>
        <p:spPr>
          <a:xfrm>
            <a:off x="778213" y="4835490"/>
            <a:ext cx="415047" cy="153888"/>
          </a:xfrm>
          <a:prstGeom prst="rect">
            <a:avLst/>
          </a:prstGeom>
          <a:noFill/>
        </p:spPr>
        <p:txBody>
          <a:bodyPr wrap="square" lIns="0" tIns="0" rIns="0" bIns="0" rtlCol="0" anchor="b" anchorCtr="0">
            <a:spAutoFit/>
          </a:bodyPr>
          <a:lstStyle/>
          <a:p>
            <a:fld id="{BFB441F5-AB9F-4FDC-AD6C-CB1DCDA421C0}" type="slidenum">
              <a:rPr lang="en-GB" sz="1000" smtClean="0">
                <a:solidFill>
                  <a:schemeClr val="tx1"/>
                </a:solidFill>
              </a:rPr>
              <a:t>‹Nr.›</a:t>
            </a:fld>
            <a:endParaRPr lang="en-GB" sz="1000" dirty="0">
              <a:solidFill>
                <a:schemeClr val="tx1"/>
              </a:solidFill>
            </a:endParaRPr>
          </a:p>
        </p:txBody>
      </p:sp>
      <p:sp>
        <p:nvSpPr>
          <p:cNvPr id="7" name="Freeform 6"/>
          <p:cNvSpPr>
            <a:spLocks noChangeAspect="1"/>
          </p:cNvSpPr>
          <p:nvPr userDrawn="1"/>
        </p:nvSpPr>
        <p:spPr bwMode="gray">
          <a:xfrm rot="10800000">
            <a:off x="507611" y="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Tree>
    <p:extLst>
      <p:ext uri="{BB962C8B-B14F-4D97-AF65-F5344CB8AC3E}">
        <p14:creationId xmlns:p14="http://schemas.microsoft.com/office/powerpoint/2010/main" val="59251410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Lst>
  <p:timing>
    <p:tnLst>
      <p:par>
        <p:cTn id="1" dur="indefinite" restart="never" nodeType="tmRoot"/>
      </p:par>
    </p:tnLst>
  </p:timing>
  <p:hf sldNum="0" hdr="0" ftr="0" dt="0"/>
  <p:txStyles>
    <p:titleStyle>
      <a:lvl1pPr algn="l" defTabSz="914112" rtl="0" eaLnBrk="1" latinLnBrk="0" hangingPunct="1">
        <a:lnSpc>
          <a:spcPct val="80000"/>
        </a:lnSpc>
        <a:spcBef>
          <a:spcPct val="0"/>
        </a:spcBef>
        <a:buNone/>
        <a:defRPr sz="2400" b="1" kern="1200" cap="all" baseline="0">
          <a:solidFill>
            <a:schemeClr val="tx2"/>
          </a:solidFill>
          <a:latin typeface="+mj-lt"/>
          <a:ea typeface="+mj-ea"/>
          <a:cs typeface="+mj-cs"/>
        </a:defRPr>
      </a:lvl1pPr>
    </p:titleStyle>
    <p:bodyStyle>
      <a:lvl1pPr marL="0" indent="0" algn="l" defTabSz="914112" rtl="0" eaLnBrk="1" latinLnBrk="0" hangingPunct="1">
        <a:lnSpc>
          <a:spcPct val="100000"/>
        </a:lnSpc>
        <a:spcBef>
          <a:spcPts val="0"/>
        </a:spcBef>
        <a:spcAft>
          <a:spcPts val="600"/>
        </a:spcAft>
        <a:buFont typeface="Arial" pitchFamily="34" charset="0"/>
        <a:buNone/>
        <a:defRPr sz="1800" b="1" kern="1200">
          <a:solidFill>
            <a:schemeClr val="tx2"/>
          </a:solidFill>
          <a:latin typeface="+mn-lt"/>
          <a:ea typeface="+mn-ea"/>
          <a:cs typeface="+mn-cs"/>
        </a:defRPr>
      </a:lvl1pPr>
      <a:lvl2pPr marL="0" indent="0" algn="l" defTabSz="914112" rtl="0" eaLnBrk="1" latinLnBrk="0" hangingPunct="1">
        <a:lnSpc>
          <a:spcPct val="100000"/>
        </a:lnSpc>
        <a:spcBef>
          <a:spcPts val="0"/>
        </a:spcBef>
        <a:spcAft>
          <a:spcPts val="600"/>
        </a:spcAft>
        <a:buFont typeface="Arial" pitchFamily="34" charset="0"/>
        <a:buNone/>
        <a:defRPr sz="1800" kern="1200">
          <a:solidFill>
            <a:schemeClr val="tx1"/>
          </a:solidFill>
          <a:latin typeface="+mn-lt"/>
          <a:ea typeface="+mn-ea"/>
          <a:cs typeface="+mn-cs"/>
        </a:defRPr>
      </a:lvl2pPr>
      <a:lvl3pPr marL="263489" indent="-263489" algn="l" defTabSz="914112" rtl="0" eaLnBrk="1" latinLnBrk="0" hangingPunct="1">
        <a:lnSpc>
          <a:spcPct val="100000"/>
        </a:lnSpc>
        <a:spcBef>
          <a:spcPts val="0"/>
        </a:spcBef>
        <a:spcAft>
          <a:spcPts val="600"/>
        </a:spcAft>
        <a:buClr>
          <a:schemeClr val="tx2"/>
        </a:buClr>
        <a:buSzPct val="90000"/>
        <a:buFont typeface="Wingdings 3" panose="05040102010807070707" pitchFamily="18" charset="2"/>
        <a:buChar char="u"/>
        <a:defRPr sz="1800" kern="1200">
          <a:solidFill>
            <a:schemeClr val="tx1"/>
          </a:solidFill>
          <a:latin typeface="+mn-lt"/>
          <a:ea typeface="+mn-ea"/>
          <a:cs typeface="+mn-cs"/>
        </a:defRPr>
      </a:lvl3pPr>
      <a:lvl4pPr marL="538089" indent="-274600" algn="l" defTabSz="914112" rtl="0" eaLnBrk="1" latinLnBrk="0" hangingPunct="1">
        <a:lnSpc>
          <a:spcPct val="100000"/>
        </a:lnSpc>
        <a:spcBef>
          <a:spcPts val="0"/>
        </a:spcBef>
        <a:spcAft>
          <a:spcPts val="600"/>
        </a:spcAft>
        <a:buClr>
          <a:schemeClr val="tx2"/>
        </a:buClr>
        <a:buFont typeface="Trebuchet MS" pitchFamily="34" charset="0"/>
        <a:buChar char="–"/>
        <a:defRPr sz="1800" kern="1200">
          <a:solidFill>
            <a:schemeClr val="tx1"/>
          </a:solidFill>
          <a:latin typeface="+mn-lt"/>
          <a:ea typeface="+mn-ea"/>
          <a:cs typeface="+mn-cs"/>
        </a:defRPr>
      </a:lvl4pPr>
      <a:lvl5pPr marL="803163" indent="-265076" algn="l" defTabSz="914112" rtl="0" eaLnBrk="1" latinLnBrk="0" hangingPunct="1">
        <a:lnSpc>
          <a:spcPct val="100000"/>
        </a:lnSpc>
        <a:spcBef>
          <a:spcPts val="0"/>
        </a:spcBef>
        <a:spcAft>
          <a:spcPts val="600"/>
        </a:spcAft>
        <a:buClr>
          <a:schemeClr val="tx2"/>
        </a:buClr>
        <a:buFont typeface="Trebuchet MS" pitchFamily="34" charset="0"/>
        <a:buChar char="–"/>
        <a:defRPr sz="1800" kern="1200">
          <a:solidFill>
            <a:schemeClr val="tx1"/>
          </a:solidFill>
          <a:latin typeface="+mn-lt"/>
          <a:ea typeface="+mn-ea"/>
          <a:cs typeface="+mn-cs"/>
        </a:defRPr>
      </a:lvl5pPr>
      <a:lvl6pPr marL="628846" indent="-155820" algn="l" defTabSz="914112" rtl="0" eaLnBrk="1" latinLnBrk="0" hangingPunct="1">
        <a:lnSpc>
          <a:spcPct val="110000"/>
        </a:lnSpc>
        <a:spcBef>
          <a:spcPts val="0"/>
        </a:spcBef>
        <a:spcAft>
          <a:spcPts val="526"/>
        </a:spcAft>
        <a:buFont typeface="Trebuchet MS" pitchFamily="34" charset="0"/>
        <a:buChar char="–"/>
        <a:defRPr lang="en-GB" sz="900" kern="1200" baseline="0" dirty="0" smtClean="0">
          <a:solidFill>
            <a:schemeClr val="tx1"/>
          </a:solidFill>
          <a:latin typeface="+mn-lt"/>
          <a:ea typeface="+mn-ea"/>
          <a:cs typeface="+mn-cs"/>
        </a:defRPr>
      </a:lvl6pPr>
      <a:lvl7pPr marL="2970863" indent="-228528" algn="l" defTabSz="9141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20" indent="-228528" algn="l" defTabSz="9141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75" indent="-228528" algn="l" defTabSz="9141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12" rtl="0" eaLnBrk="1" latinLnBrk="0" hangingPunct="1">
        <a:defRPr sz="1800" kern="1200">
          <a:solidFill>
            <a:schemeClr val="tx1"/>
          </a:solidFill>
          <a:latin typeface="+mn-lt"/>
          <a:ea typeface="+mn-ea"/>
          <a:cs typeface="+mn-cs"/>
        </a:defRPr>
      </a:lvl1pPr>
      <a:lvl2pPr marL="457055" algn="l" defTabSz="914112" rtl="0" eaLnBrk="1" latinLnBrk="0" hangingPunct="1">
        <a:defRPr sz="1800" kern="1200">
          <a:solidFill>
            <a:schemeClr val="tx1"/>
          </a:solidFill>
          <a:latin typeface="+mn-lt"/>
          <a:ea typeface="+mn-ea"/>
          <a:cs typeface="+mn-cs"/>
        </a:defRPr>
      </a:lvl2pPr>
      <a:lvl3pPr marL="914112" algn="l" defTabSz="914112" rtl="0" eaLnBrk="1" latinLnBrk="0" hangingPunct="1">
        <a:defRPr sz="1800" kern="1200">
          <a:solidFill>
            <a:schemeClr val="tx1"/>
          </a:solidFill>
          <a:latin typeface="+mn-lt"/>
          <a:ea typeface="+mn-ea"/>
          <a:cs typeface="+mn-cs"/>
        </a:defRPr>
      </a:lvl3pPr>
      <a:lvl4pPr marL="1371168" algn="l" defTabSz="914112" rtl="0" eaLnBrk="1" latinLnBrk="0" hangingPunct="1">
        <a:defRPr sz="1800" kern="1200">
          <a:solidFill>
            <a:schemeClr val="tx1"/>
          </a:solidFill>
          <a:latin typeface="+mn-lt"/>
          <a:ea typeface="+mn-ea"/>
          <a:cs typeface="+mn-cs"/>
        </a:defRPr>
      </a:lvl4pPr>
      <a:lvl5pPr marL="1828223" algn="l" defTabSz="914112" rtl="0" eaLnBrk="1" latinLnBrk="0" hangingPunct="1">
        <a:defRPr sz="1800" kern="1200">
          <a:solidFill>
            <a:schemeClr val="tx1"/>
          </a:solidFill>
          <a:latin typeface="+mn-lt"/>
          <a:ea typeface="+mn-ea"/>
          <a:cs typeface="+mn-cs"/>
        </a:defRPr>
      </a:lvl5pPr>
      <a:lvl6pPr marL="2285279" algn="l" defTabSz="914112" rtl="0" eaLnBrk="1" latinLnBrk="0" hangingPunct="1">
        <a:defRPr sz="1800" kern="1200">
          <a:solidFill>
            <a:schemeClr val="tx1"/>
          </a:solidFill>
          <a:latin typeface="+mn-lt"/>
          <a:ea typeface="+mn-ea"/>
          <a:cs typeface="+mn-cs"/>
        </a:defRPr>
      </a:lvl6pPr>
      <a:lvl7pPr marL="2742335" algn="l" defTabSz="914112" rtl="0" eaLnBrk="1" latinLnBrk="0" hangingPunct="1">
        <a:defRPr sz="1800" kern="1200">
          <a:solidFill>
            <a:schemeClr val="tx1"/>
          </a:solidFill>
          <a:latin typeface="+mn-lt"/>
          <a:ea typeface="+mn-ea"/>
          <a:cs typeface="+mn-cs"/>
        </a:defRPr>
      </a:lvl7pPr>
      <a:lvl8pPr marL="3199391" algn="l" defTabSz="914112" rtl="0" eaLnBrk="1" latinLnBrk="0" hangingPunct="1">
        <a:defRPr sz="1800" kern="1200">
          <a:solidFill>
            <a:schemeClr val="tx1"/>
          </a:solidFill>
          <a:latin typeface="+mn-lt"/>
          <a:ea typeface="+mn-ea"/>
          <a:cs typeface="+mn-cs"/>
        </a:defRPr>
      </a:lvl8pPr>
      <a:lvl9pPr marL="3656447" algn="l" defTabSz="914112"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3850" y="577850"/>
            <a:ext cx="8496298" cy="320088"/>
          </a:xfrm>
          <a:prstGeom prst="rect">
            <a:avLst/>
          </a:prstGeom>
        </p:spPr>
        <p:txBody>
          <a:bodyPr vert="horz" wrap="square" lIns="0" tIns="0" rIns="0" bIns="0" rtlCol="0" anchor="t" anchorCtr="0">
            <a:spAutoFit/>
          </a:bodyPr>
          <a:lstStyle/>
          <a:p>
            <a:r>
              <a:rPr lang="en-US" dirty="0" smtClean="0"/>
              <a:t>CLICK TO EDIT MASTER TITLE STYLE</a:t>
            </a:r>
            <a:endParaRPr lang="en-GB" dirty="0"/>
          </a:p>
        </p:txBody>
      </p:sp>
      <p:pic>
        <p:nvPicPr>
          <p:cNvPr id="9" name="Picture 9" descr="BDO_Logo_RGB 100%"/>
          <p:cNvPicPr>
            <a:picLocks noChangeAspect="1" noChangeArrowheads="1"/>
          </p:cNvPicPr>
          <p:nvPr userDrawn="1"/>
        </p:nvPicPr>
        <p:blipFill>
          <a:blip r:embed="rId6" cstate="print"/>
          <a:srcRect/>
          <a:stretch>
            <a:fillRect/>
          </a:stretch>
        </p:blipFill>
        <p:spPr bwMode="auto">
          <a:xfrm>
            <a:off x="8083552" y="4677814"/>
            <a:ext cx="736601" cy="283124"/>
          </a:xfrm>
          <a:prstGeom prst="rect">
            <a:avLst/>
          </a:prstGeom>
          <a:noFill/>
          <a:ln w="9525">
            <a:noFill/>
            <a:miter lim="800000"/>
            <a:headEnd/>
            <a:tailEnd/>
          </a:ln>
        </p:spPr>
      </p:pic>
      <p:sp>
        <p:nvSpPr>
          <p:cNvPr id="7" name="Freeform 12"/>
          <p:cNvSpPr>
            <a:spLocks noChangeAspect="1"/>
          </p:cNvSpPr>
          <p:nvPr userDrawn="1"/>
        </p:nvSpPr>
        <p:spPr bwMode="gray">
          <a:xfrm>
            <a:off x="507611" y="4681538"/>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11" name="TextBox 10"/>
          <p:cNvSpPr txBox="1"/>
          <p:nvPr userDrawn="1"/>
        </p:nvSpPr>
        <p:spPr>
          <a:xfrm>
            <a:off x="778213" y="4835490"/>
            <a:ext cx="415047" cy="153888"/>
          </a:xfrm>
          <a:prstGeom prst="rect">
            <a:avLst/>
          </a:prstGeom>
          <a:noFill/>
        </p:spPr>
        <p:txBody>
          <a:bodyPr wrap="square" lIns="0" tIns="0" rIns="0" bIns="0" rtlCol="0" anchor="b" anchorCtr="0">
            <a:spAutoFit/>
          </a:bodyPr>
          <a:lstStyle/>
          <a:p>
            <a:fld id="{BFB441F5-AB9F-4FDC-AD6C-CB1DCDA421C0}" type="slidenum">
              <a:rPr lang="en-GB" sz="1000" smtClean="0">
                <a:solidFill>
                  <a:schemeClr val="tx1"/>
                </a:solidFill>
              </a:rPr>
              <a:t>‹Nr.›</a:t>
            </a:fld>
            <a:endParaRPr lang="en-GB" sz="1000" dirty="0">
              <a:solidFill>
                <a:schemeClr val="tx1"/>
              </a:solidFill>
            </a:endParaRPr>
          </a:p>
        </p:txBody>
      </p:sp>
      <p:sp>
        <p:nvSpPr>
          <p:cNvPr id="12" name="Freeform 11"/>
          <p:cNvSpPr>
            <a:spLocks noChangeAspect="1"/>
          </p:cNvSpPr>
          <p:nvPr userDrawn="1"/>
        </p:nvSpPr>
        <p:spPr bwMode="gray">
          <a:xfrm rot="10800000">
            <a:off x="507611" y="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Tree>
    <p:extLst>
      <p:ext uri="{BB962C8B-B14F-4D97-AF65-F5344CB8AC3E}">
        <p14:creationId xmlns:p14="http://schemas.microsoft.com/office/powerpoint/2010/main" val="294067746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Lst>
  <p:timing>
    <p:tnLst>
      <p:par>
        <p:cTn id="1" dur="indefinite" restart="never" nodeType="tmRoot"/>
      </p:par>
    </p:tnLst>
  </p:timing>
  <p:hf sldNum="0" hdr="0" ftr="0" dt="0"/>
  <p:txStyles>
    <p:titleStyle>
      <a:lvl1pPr algn="l" defTabSz="914112" rtl="0" eaLnBrk="1" latinLnBrk="0" hangingPunct="1">
        <a:lnSpc>
          <a:spcPct val="80000"/>
        </a:lnSpc>
        <a:spcBef>
          <a:spcPct val="0"/>
        </a:spcBef>
        <a:buNone/>
        <a:defRPr sz="2600" b="1" kern="1200" cap="all" baseline="0">
          <a:solidFill>
            <a:schemeClr val="tx2"/>
          </a:solidFill>
          <a:latin typeface="+mj-lt"/>
          <a:ea typeface="+mj-ea"/>
          <a:cs typeface="+mj-cs"/>
        </a:defRPr>
      </a:lvl1pPr>
    </p:titleStyle>
    <p:bodyStyle>
      <a:lvl1pPr marL="0" indent="0" algn="l" defTabSz="914112" rtl="0" eaLnBrk="1" latinLnBrk="0" hangingPunct="1">
        <a:lnSpc>
          <a:spcPct val="100000"/>
        </a:lnSpc>
        <a:spcBef>
          <a:spcPts val="0"/>
        </a:spcBef>
        <a:spcAft>
          <a:spcPts val="600"/>
        </a:spcAft>
        <a:buFont typeface="Arial" pitchFamily="34" charset="0"/>
        <a:buNone/>
        <a:defRPr sz="1800" b="1" kern="1200">
          <a:solidFill>
            <a:schemeClr val="tx2"/>
          </a:solidFill>
          <a:latin typeface="+mn-lt"/>
          <a:ea typeface="+mn-ea"/>
          <a:cs typeface="+mn-cs"/>
        </a:defRPr>
      </a:lvl1pPr>
      <a:lvl2pPr marL="0" indent="0" algn="l" defTabSz="914112" rtl="0" eaLnBrk="1" latinLnBrk="0" hangingPunct="1">
        <a:lnSpc>
          <a:spcPct val="100000"/>
        </a:lnSpc>
        <a:spcBef>
          <a:spcPts val="0"/>
        </a:spcBef>
        <a:spcAft>
          <a:spcPts val="600"/>
        </a:spcAft>
        <a:buFont typeface="Arial" pitchFamily="34" charset="0"/>
        <a:buNone/>
        <a:defRPr sz="1800" kern="1200">
          <a:solidFill>
            <a:schemeClr val="tx1"/>
          </a:solidFill>
          <a:latin typeface="+mn-lt"/>
          <a:ea typeface="+mn-ea"/>
          <a:cs typeface="+mn-cs"/>
        </a:defRPr>
      </a:lvl2pPr>
      <a:lvl3pPr marL="263489" indent="-263489" algn="l" defTabSz="914112" rtl="0" eaLnBrk="1" latinLnBrk="0" hangingPunct="1">
        <a:lnSpc>
          <a:spcPct val="100000"/>
        </a:lnSpc>
        <a:spcBef>
          <a:spcPts val="0"/>
        </a:spcBef>
        <a:spcAft>
          <a:spcPts val="600"/>
        </a:spcAft>
        <a:buClr>
          <a:schemeClr val="tx2"/>
        </a:buClr>
        <a:buSzPct val="90000"/>
        <a:buFont typeface="Wingdings 3" panose="05040102010807070707" pitchFamily="18" charset="2"/>
        <a:buChar char="u"/>
        <a:defRPr sz="1800" kern="1200">
          <a:solidFill>
            <a:schemeClr val="tx1"/>
          </a:solidFill>
          <a:latin typeface="+mn-lt"/>
          <a:ea typeface="+mn-ea"/>
          <a:cs typeface="+mn-cs"/>
        </a:defRPr>
      </a:lvl3pPr>
      <a:lvl4pPr marL="538089" indent="-274600" algn="l" defTabSz="914112" rtl="0" eaLnBrk="1" latinLnBrk="0" hangingPunct="1">
        <a:lnSpc>
          <a:spcPct val="100000"/>
        </a:lnSpc>
        <a:spcBef>
          <a:spcPts val="0"/>
        </a:spcBef>
        <a:spcAft>
          <a:spcPts val="600"/>
        </a:spcAft>
        <a:buClr>
          <a:schemeClr val="tx2"/>
        </a:buClr>
        <a:buFont typeface="Trebuchet MS" pitchFamily="34" charset="0"/>
        <a:buChar char="–"/>
        <a:defRPr sz="1800" kern="1200">
          <a:solidFill>
            <a:schemeClr val="tx1"/>
          </a:solidFill>
          <a:latin typeface="+mn-lt"/>
          <a:ea typeface="+mn-ea"/>
          <a:cs typeface="+mn-cs"/>
        </a:defRPr>
      </a:lvl4pPr>
      <a:lvl5pPr marL="803163" indent="-265076" algn="l" defTabSz="914112" rtl="0" eaLnBrk="1" latinLnBrk="0" hangingPunct="1">
        <a:lnSpc>
          <a:spcPct val="100000"/>
        </a:lnSpc>
        <a:spcBef>
          <a:spcPts val="0"/>
        </a:spcBef>
        <a:spcAft>
          <a:spcPts val="600"/>
        </a:spcAft>
        <a:buClr>
          <a:schemeClr val="tx2"/>
        </a:buClr>
        <a:buFont typeface="Trebuchet MS" pitchFamily="34" charset="0"/>
        <a:buChar char="–"/>
        <a:defRPr sz="1800" kern="1200">
          <a:solidFill>
            <a:schemeClr val="tx1"/>
          </a:solidFill>
          <a:latin typeface="+mn-lt"/>
          <a:ea typeface="+mn-ea"/>
          <a:cs typeface="+mn-cs"/>
        </a:defRPr>
      </a:lvl5pPr>
      <a:lvl6pPr marL="628846" indent="-155820" algn="l" defTabSz="914112" rtl="0" eaLnBrk="1" latinLnBrk="0" hangingPunct="1">
        <a:lnSpc>
          <a:spcPct val="110000"/>
        </a:lnSpc>
        <a:spcBef>
          <a:spcPts val="0"/>
        </a:spcBef>
        <a:spcAft>
          <a:spcPts val="526"/>
        </a:spcAft>
        <a:buFont typeface="Trebuchet MS" pitchFamily="34" charset="0"/>
        <a:buChar char="–"/>
        <a:defRPr lang="en-GB" sz="900" kern="1200" baseline="0" dirty="0" smtClean="0">
          <a:solidFill>
            <a:schemeClr val="tx1"/>
          </a:solidFill>
          <a:latin typeface="+mn-lt"/>
          <a:ea typeface="+mn-ea"/>
          <a:cs typeface="+mn-cs"/>
        </a:defRPr>
      </a:lvl6pPr>
      <a:lvl7pPr marL="2970863" indent="-228528" algn="l" defTabSz="9141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20" indent="-228528" algn="l" defTabSz="9141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75" indent="-228528" algn="l" defTabSz="9141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12" rtl="0" eaLnBrk="1" latinLnBrk="0" hangingPunct="1">
        <a:defRPr sz="1800" kern="1200">
          <a:solidFill>
            <a:schemeClr val="tx1"/>
          </a:solidFill>
          <a:latin typeface="+mn-lt"/>
          <a:ea typeface="+mn-ea"/>
          <a:cs typeface="+mn-cs"/>
        </a:defRPr>
      </a:lvl1pPr>
      <a:lvl2pPr marL="457055" algn="l" defTabSz="914112" rtl="0" eaLnBrk="1" latinLnBrk="0" hangingPunct="1">
        <a:defRPr sz="1800" kern="1200">
          <a:solidFill>
            <a:schemeClr val="tx1"/>
          </a:solidFill>
          <a:latin typeface="+mn-lt"/>
          <a:ea typeface="+mn-ea"/>
          <a:cs typeface="+mn-cs"/>
        </a:defRPr>
      </a:lvl2pPr>
      <a:lvl3pPr marL="914112" algn="l" defTabSz="914112" rtl="0" eaLnBrk="1" latinLnBrk="0" hangingPunct="1">
        <a:defRPr sz="1800" kern="1200">
          <a:solidFill>
            <a:schemeClr val="tx1"/>
          </a:solidFill>
          <a:latin typeface="+mn-lt"/>
          <a:ea typeface="+mn-ea"/>
          <a:cs typeface="+mn-cs"/>
        </a:defRPr>
      </a:lvl3pPr>
      <a:lvl4pPr marL="1371168" algn="l" defTabSz="914112" rtl="0" eaLnBrk="1" latinLnBrk="0" hangingPunct="1">
        <a:defRPr sz="1800" kern="1200">
          <a:solidFill>
            <a:schemeClr val="tx1"/>
          </a:solidFill>
          <a:latin typeface="+mn-lt"/>
          <a:ea typeface="+mn-ea"/>
          <a:cs typeface="+mn-cs"/>
        </a:defRPr>
      </a:lvl4pPr>
      <a:lvl5pPr marL="1828223" algn="l" defTabSz="914112" rtl="0" eaLnBrk="1" latinLnBrk="0" hangingPunct="1">
        <a:defRPr sz="1800" kern="1200">
          <a:solidFill>
            <a:schemeClr val="tx1"/>
          </a:solidFill>
          <a:latin typeface="+mn-lt"/>
          <a:ea typeface="+mn-ea"/>
          <a:cs typeface="+mn-cs"/>
        </a:defRPr>
      </a:lvl5pPr>
      <a:lvl6pPr marL="2285279" algn="l" defTabSz="914112" rtl="0" eaLnBrk="1" latinLnBrk="0" hangingPunct="1">
        <a:defRPr sz="1800" kern="1200">
          <a:solidFill>
            <a:schemeClr val="tx1"/>
          </a:solidFill>
          <a:latin typeface="+mn-lt"/>
          <a:ea typeface="+mn-ea"/>
          <a:cs typeface="+mn-cs"/>
        </a:defRPr>
      </a:lvl6pPr>
      <a:lvl7pPr marL="2742335" algn="l" defTabSz="914112" rtl="0" eaLnBrk="1" latinLnBrk="0" hangingPunct="1">
        <a:defRPr sz="1800" kern="1200">
          <a:solidFill>
            <a:schemeClr val="tx1"/>
          </a:solidFill>
          <a:latin typeface="+mn-lt"/>
          <a:ea typeface="+mn-ea"/>
          <a:cs typeface="+mn-cs"/>
        </a:defRPr>
      </a:lvl7pPr>
      <a:lvl8pPr marL="3199391" algn="l" defTabSz="914112" rtl="0" eaLnBrk="1" latinLnBrk="0" hangingPunct="1">
        <a:defRPr sz="1800" kern="1200">
          <a:solidFill>
            <a:schemeClr val="tx1"/>
          </a:solidFill>
          <a:latin typeface="+mn-lt"/>
          <a:ea typeface="+mn-ea"/>
          <a:cs typeface="+mn-cs"/>
        </a:defRPr>
      </a:lvl8pPr>
      <a:lvl9pPr marL="3656447" algn="l" defTabSz="914112"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3850" y="577850"/>
            <a:ext cx="8496298" cy="320088"/>
          </a:xfrm>
          <a:prstGeom prst="rect">
            <a:avLst/>
          </a:prstGeom>
        </p:spPr>
        <p:txBody>
          <a:bodyPr vert="horz" wrap="square" lIns="0" tIns="0" rIns="0" bIns="0" rtlCol="0" anchor="t" anchorCtr="0">
            <a:spAutoFit/>
          </a:bodyPr>
          <a:lstStyle/>
          <a:p>
            <a:r>
              <a:rPr lang="en-US" dirty="0" smtClean="0"/>
              <a:t>CLICK TO EDIT MASTER TITLE STYLE</a:t>
            </a:r>
            <a:endParaRPr lang="en-GB" dirty="0"/>
          </a:p>
        </p:txBody>
      </p:sp>
      <p:pic>
        <p:nvPicPr>
          <p:cNvPr id="9" name="Picture 9" descr="BDO_Logo_RGB 100%"/>
          <p:cNvPicPr>
            <a:picLocks noChangeAspect="1" noChangeArrowheads="1"/>
          </p:cNvPicPr>
          <p:nvPr userDrawn="1"/>
        </p:nvPicPr>
        <p:blipFill>
          <a:blip r:embed="rId4" cstate="print"/>
          <a:srcRect/>
          <a:stretch>
            <a:fillRect/>
          </a:stretch>
        </p:blipFill>
        <p:spPr bwMode="auto">
          <a:xfrm>
            <a:off x="8083552" y="4677814"/>
            <a:ext cx="736601" cy="283124"/>
          </a:xfrm>
          <a:prstGeom prst="rect">
            <a:avLst/>
          </a:prstGeom>
          <a:noFill/>
          <a:ln w="9525">
            <a:noFill/>
            <a:miter lim="800000"/>
            <a:headEnd/>
            <a:tailEnd/>
          </a:ln>
        </p:spPr>
      </p:pic>
      <p:sp>
        <p:nvSpPr>
          <p:cNvPr id="7" name="Freeform 12"/>
          <p:cNvSpPr>
            <a:spLocks noChangeAspect="1"/>
          </p:cNvSpPr>
          <p:nvPr userDrawn="1"/>
        </p:nvSpPr>
        <p:spPr bwMode="gray">
          <a:xfrm>
            <a:off x="507611" y="4681538"/>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11" name="TextBox 10"/>
          <p:cNvSpPr txBox="1"/>
          <p:nvPr userDrawn="1"/>
        </p:nvSpPr>
        <p:spPr>
          <a:xfrm>
            <a:off x="778213" y="4835490"/>
            <a:ext cx="415047" cy="153888"/>
          </a:xfrm>
          <a:prstGeom prst="rect">
            <a:avLst/>
          </a:prstGeom>
          <a:noFill/>
        </p:spPr>
        <p:txBody>
          <a:bodyPr wrap="square" lIns="0" tIns="0" rIns="0" bIns="0" rtlCol="0" anchor="b" anchorCtr="0">
            <a:spAutoFit/>
          </a:bodyPr>
          <a:lstStyle/>
          <a:p>
            <a:fld id="{BFB441F5-AB9F-4FDC-AD6C-CB1DCDA421C0}" type="slidenum">
              <a:rPr lang="en-GB" sz="1000" smtClean="0">
                <a:solidFill>
                  <a:schemeClr val="tx1"/>
                </a:solidFill>
              </a:rPr>
              <a:t>‹Nr.›</a:t>
            </a:fld>
            <a:endParaRPr lang="en-GB" sz="1000" dirty="0">
              <a:solidFill>
                <a:schemeClr val="tx1"/>
              </a:solidFill>
            </a:endParaRPr>
          </a:p>
        </p:txBody>
      </p:sp>
      <p:sp>
        <p:nvSpPr>
          <p:cNvPr id="12" name="Freeform 11"/>
          <p:cNvSpPr>
            <a:spLocks noChangeAspect="1"/>
          </p:cNvSpPr>
          <p:nvPr userDrawn="1"/>
        </p:nvSpPr>
        <p:spPr bwMode="gray">
          <a:xfrm rot="10800000">
            <a:off x="507611" y="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Tree>
    <p:extLst>
      <p:ext uri="{BB962C8B-B14F-4D97-AF65-F5344CB8AC3E}">
        <p14:creationId xmlns:p14="http://schemas.microsoft.com/office/powerpoint/2010/main" val="1988392819"/>
      </p:ext>
    </p:extLst>
  </p:cSld>
  <p:clrMap bg1="lt1" tx1="dk1" bg2="lt2" tx2="dk2" accent1="accent1" accent2="accent2" accent3="accent3" accent4="accent4" accent5="accent5" accent6="accent6" hlink="hlink" folHlink="folHlink"/>
  <p:sldLayoutIdLst>
    <p:sldLayoutId id="2147483733" r:id="rId1"/>
    <p:sldLayoutId id="2147483735" r:id="rId2"/>
  </p:sldLayoutIdLst>
  <p:timing>
    <p:tnLst>
      <p:par>
        <p:cTn id="1" dur="indefinite" restart="never" nodeType="tmRoot"/>
      </p:par>
    </p:tnLst>
  </p:timing>
  <p:hf sldNum="0" hdr="0" ftr="0" dt="0"/>
  <p:txStyles>
    <p:titleStyle>
      <a:lvl1pPr algn="l" defTabSz="914112" rtl="0" eaLnBrk="1" latinLnBrk="0" hangingPunct="1">
        <a:lnSpc>
          <a:spcPct val="80000"/>
        </a:lnSpc>
        <a:spcBef>
          <a:spcPct val="0"/>
        </a:spcBef>
        <a:buNone/>
        <a:defRPr sz="2600" b="1" kern="1200" cap="all" baseline="0">
          <a:solidFill>
            <a:schemeClr val="tx2"/>
          </a:solidFill>
          <a:latin typeface="+mj-lt"/>
          <a:ea typeface="+mj-ea"/>
          <a:cs typeface="+mj-cs"/>
        </a:defRPr>
      </a:lvl1pPr>
    </p:titleStyle>
    <p:bodyStyle>
      <a:lvl1pPr marL="0" indent="0" algn="l" defTabSz="914112" rtl="0" eaLnBrk="1" latinLnBrk="0" hangingPunct="1">
        <a:lnSpc>
          <a:spcPct val="100000"/>
        </a:lnSpc>
        <a:spcBef>
          <a:spcPts val="0"/>
        </a:spcBef>
        <a:spcAft>
          <a:spcPts val="600"/>
        </a:spcAft>
        <a:buFont typeface="Arial" pitchFamily="34" charset="0"/>
        <a:buNone/>
        <a:defRPr sz="1800" b="1" kern="1200">
          <a:solidFill>
            <a:schemeClr val="tx2"/>
          </a:solidFill>
          <a:latin typeface="+mn-lt"/>
          <a:ea typeface="+mn-ea"/>
          <a:cs typeface="+mn-cs"/>
        </a:defRPr>
      </a:lvl1pPr>
      <a:lvl2pPr marL="0" indent="0" algn="l" defTabSz="914112" rtl="0" eaLnBrk="1" latinLnBrk="0" hangingPunct="1">
        <a:lnSpc>
          <a:spcPct val="100000"/>
        </a:lnSpc>
        <a:spcBef>
          <a:spcPts val="0"/>
        </a:spcBef>
        <a:spcAft>
          <a:spcPts val="600"/>
        </a:spcAft>
        <a:buFont typeface="Arial" pitchFamily="34" charset="0"/>
        <a:buNone/>
        <a:defRPr sz="1800" kern="1200">
          <a:solidFill>
            <a:schemeClr val="tx1"/>
          </a:solidFill>
          <a:latin typeface="+mn-lt"/>
          <a:ea typeface="+mn-ea"/>
          <a:cs typeface="+mn-cs"/>
        </a:defRPr>
      </a:lvl2pPr>
      <a:lvl3pPr marL="263489" indent="-263489" algn="l" defTabSz="914112" rtl="0" eaLnBrk="1" latinLnBrk="0" hangingPunct="1">
        <a:lnSpc>
          <a:spcPct val="100000"/>
        </a:lnSpc>
        <a:spcBef>
          <a:spcPts val="0"/>
        </a:spcBef>
        <a:spcAft>
          <a:spcPts val="600"/>
        </a:spcAft>
        <a:buClr>
          <a:schemeClr val="tx2"/>
        </a:buClr>
        <a:buSzPct val="90000"/>
        <a:buFont typeface="Wingdings 3" panose="05040102010807070707" pitchFamily="18" charset="2"/>
        <a:buChar char="u"/>
        <a:defRPr sz="1800" kern="1200">
          <a:solidFill>
            <a:schemeClr val="tx1"/>
          </a:solidFill>
          <a:latin typeface="+mn-lt"/>
          <a:ea typeface="+mn-ea"/>
          <a:cs typeface="+mn-cs"/>
        </a:defRPr>
      </a:lvl3pPr>
      <a:lvl4pPr marL="538089" indent="-274600" algn="l" defTabSz="914112" rtl="0" eaLnBrk="1" latinLnBrk="0" hangingPunct="1">
        <a:lnSpc>
          <a:spcPct val="100000"/>
        </a:lnSpc>
        <a:spcBef>
          <a:spcPts val="0"/>
        </a:spcBef>
        <a:spcAft>
          <a:spcPts val="600"/>
        </a:spcAft>
        <a:buClr>
          <a:schemeClr val="tx2"/>
        </a:buClr>
        <a:buFont typeface="Trebuchet MS" pitchFamily="34" charset="0"/>
        <a:buChar char="–"/>
        <a:defRPr sz="1800" kern="1200">
          <a:solidFill>
            <a:schemeClr val="tx1"/>
          </a:solidFill>
          <a:latin typeface="+mn-lt"/>
          <a:ea typeface="+mn-ea"/>
          <a:cs typeface="+mn-cs"/>
        </a:defRPr>
      </a:lvl4pPr>
      <a:lvl5pPr marL="803163" indent="-265076" algn="l" defTabSz="914112" rtl="0" eaLnBrk="1" latinLnBrk="0" hangingPunct="1">
        <a:lnSpc>
          <a:spcPct val="100000"/>
        </a:lnSpc>
        <a:spcBef>
          <a:spcPts val="0"/>
        </a:spcBef>
        <a:spcAft>
          <a:spcPts val="600"/>
        </a:spcAft>
        <a:buClr>
          <a:schemeClr val="tx2"/>
        </a:buClr>
        <a:buFont typeface="Trebuchet MS" pitchFamily="34" charset="0"/>
        <a:buChar char="–"/>
        <a:defRPr sz="1800" kern="1200">
          <a:solidFill>
            <a:schemeClr val="tx1"/>
          </a:solidFill>
          <a:latin typeface="+mn-lt"/>
          <a:ea typeface="+mn-ea"/>
          <a:cs typeface="+mn-cs"/>
        </a:defRPr>
      </a:lvl5pPr>
      <a:lvl6pPr marL="628846" indent="-155820" algn="l" defTabSz="914112" rtl="0" eaLnBrk="1" latinLnBrk="0" hangingPunct="1">
        <a:lnSpc>
          <a:spcPct val="110000"/>
        </a:lnSpc>
        <a:spcBef>
          <a:spcPts val="0"/>
        </a:spcBef>
        <a:spcAft>
          <a:spcPts val="526"/>
        </a:spcAft>
        <a:buFont typeface="Trebuchet MS" pitchFamily="34" charset="0"/>
        <a:buChar char="–"/>
        <a:defRPr lang="en-GB" sz="900" kern="1200" baseline="0" dirty="0" smtClean="0">
          <a:solidFill>
            <a:schemeClr val="tx1"/>
          </a:solidFill>
          <a:latin typeface="+mn-lt"/>
          <a:ea typeface="+mn-ea"/>
          <a:cs typeface="+mn-cs"/>
        </a:defRPr>
      </a:lvl6pPr>
      <a:lvl7pPr marL="2970863" indent="-228528" algn="l" defTabSz="9141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20" indent="-228528" algn="l" defTabSz="9141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75" indent="-228528" algn="l" defTabSz="9141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12" rtl="0" eaLnBrk="1" latinLnBrk="0" hangingPunct="1">
        <a:defRPr sz="1800" kern="1200">
          <a:solidFill>
            <a:schemeClr val="tx1"/>
          </a:solidFill>
          <a:latin typeface="+mn-lt"/>
          <a:ea typeface="+mn-ea"/>
          <a:cs typeface="+mn-cs"/>
        </a:defRPr>
      </a:lvl1pPr>
      <a:lvl2pPr marL="457055" algn="l" defTabSz="914112" rtl="0" eaLnBrk="1" latinLnBrk="0" hangingPunct="1">
        <a:defRPr sz="1800" kern="1200">
          <a:solidFill>
            <a:schemeClr val="tx1"/>
          </a:solidFill>
          <a:latin typeface="+mn-lt"/>
          <a:ea typeface="+mn-ea"/>
          <a:cs typeface="+mn-cs"/>
        </a:defRPr>
      </a:lvl2pPr>
      <a:lvl3pPr marL="914112" algn="l" defTabSz="914112" rtl="0" eaLnBrk="1" latinLnBrk="0" hangingPunct="1">
        <a:defRPr sz="1800" kern="1200">
          <a:solidFill>
            <a:schemeClr val="tx1"/>
          </a:solidFill>
          <a:latin typeface="+mn-lt"/>
          <a:ea typeface="+mn-ea"/>
          <a:cs typeface="+mn-cs"/>
        </a:defRPr>
      </a:lvl3pPr>
      <a:lvl4pPr marL="1371168" algn="l" defTabSz="914112" rtl="0" eaLnBrk="1" latinLnBrk="0" hangingPunct="1">
        <a:defRPr sz="1800" kern="1200">
          <a:solidFill>
            <a:schemeClr val="tx1"/>
          </a:solidFill>
          <a:latin typeface="+mn-lt"/>
          <a:ea typeface="+mn-ea"/>
          <a:cs typeface="+mn-cs"/>
        </a:defRPr>
      </a:lvl4pPr>
      <a:lvl5pPr marL="1828223" algn="l" defTabSz="914112" rtl="0" eaLnBrk="1" latinLnBrk="0" hangingPunct="1">
        <a:defRPr sz="1800" kern="1200">
          <a:solidFill>
            <a:schemeClr val="tx1"/>
          </a:solidFill>
          <a:latin typeface="+mn-lt"/>
          <a:ea typeface="+mn-ea"/>
          <a:cs typeface="+mn-cs"/>
        </a:defRPr>
      </a:lvl5pPr>
      <a:lvl6pPr marL="2285279" algn="l" defTabSz="914112" rtl="0" eaLnBrk="1" latinLnBrk="0" hangingPunct="1">
        <a:defRPr sz="1800" kern="1200">
          <a:solidFill>
            <a:schemeClr val="tx1"/>
          </a:solidFill>
          <a:latin typeface="+mn-lt"/>
          <a:ea typeface="+mn-ea"/>
          <a:cs typeface="+mn-cs"/>
        </a:defRPr>
      </a:lvl6pPr>
      <a:lvl7pPr marL="2742335" algn="l" defTabSz="914112" rtl="0" eaLnBrk="1" latinLnBrk="0" hangingPunct="1">
        <a:defRPr sz="1800" kern="1200">
          <a:solidFill>
            <a:schemeClr val="tx1"/>
          </a:solidFill>
          <a:latin typeface="+mn-lt"/>
          <a:ea typeface="+mn-ea"/>
          <a:cs typeface="+mn-cs"/>
        </a:defRPr>
      </a:lvl7pPr>
      <a:lvl8pPr marL="3199391" algn="l" defTabSz="914112" rtl="0" eaLnBrk="1" latinLnBrk="0" hangingPunct="1">
        <a:defRPr sz="1800" kern="1200">
          <a:solidFill>
            <a:schemeClr val="tx1"/>
          </a:solidFill>
          <a:latin typeface="+mn-lt"/>
          <a:ea typeface="+mn-ea"/>
          <a:cs typeface="+mn-cs"/>
        </a:defRPr>
      </a:lvl8pPr>
      <a:lvl9pPr marL="3656447" algn="l" defTabSz="914112"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3850" y="577850"/>
            <a:ext cx="8496298" cy="320088"/>
          </a:xfrm>
          <a:prstGeom prst="rect">
            <a:avLst/>
          </a:prstGeom>
        </p:spPr>
        <p:txBody>
          <a:bodyPr vert="horz" wrap="square" lIns="0" tIns="0" rIns="0" bIns="0" rtlCol="0" anchor="t" anchorCtr="0">
            <a:spAutoFit/>
          </a:bodyPr>
          <a:lstStyle/>
          <a:p>
            <a:r>
              <a:rPr lang="en-US" dirty="0" smtClean="0"/>
              <a:t>CLICK TO EDIT MASTER TITLE STYLE</a:t>
            </a:r>
            <a:endParaRPr lang="en-GB" dirty="0"/>
          </a:p>
        </p:txBody>
      </p:sp>
      <p:pic>
        <p:nvPicPr>
          <p:cNvPr id="9" name="Picture 9" descr="BDO_Logo_RGB 100%"/>
          <p:cNvPicPr>
            <a:picLocks noChangeAspect="1" noChangeArrowheads="1"/>
          </p:cNvPicPr>
          <p:nvPr userDrawn="1"/>
        </p:nvPicPr>
        <p:blipFill>
          <a:blip r:embed="rId6" cstate="print"/>
          <a:srcRect/>
          <a:stretch>
            <a:fillRect/>
          </a:stretch>
        </p:blipFill>
        <p:spPr bwMode="auto">
          <a:xfrm>
            <a:off x="8083552" y="4677814"/>
            <a:ext cx="736601" cy="283124"/>
          </a:xfrm>
          <a:prstGeom prst="rect">
            <a:avLst/>
          </a:prstGeom>
          <a:noFill/>
          <a:ln w="9525">
            <a:noFill/>
            <a:miter lim="800000"/>
            <a:headEnd/>
            <a:tailEnd/>
          </a:ln>
        </p:spPr>
      </p:pic>
      <p:sp>
        <p:nvSpPr>
          <p:cNvPr id="7" name="Freeform 12"/>
          <p:cNvSpPr>
            <a:spLocks noChangeAspect="1"/>
          </p:cNvSpPr>
          <p:nvPr userDrawn="1"/>
        </p:nvSpPr>
        <p:spPr bwMode="gray">
          <a:xfrm>
            <a:off x="507611" y="4681538"/>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11" name="TextBox 10"/>
          <p:cNvSpPr txBox="1"/>
          <p:nvPr userDrawn="1"/>
        </p:nvSpPr>
        <p:spPr>
          <a:xfrm>
            <a:off x="778213" y="4835490"/>
            <a:ext cx="415047" cy="153888"/>
          </a:xfrm>
          <a:prstGeom prst="rect">
            <a:avLst/>
          </a:prstGeom>
          <a:noFill/>
        </p:spPr>
        <p:txBody>
          <a:bodyPr wrap="square" lIns="0" tIns="0" rIns="0" bIns="0" rtlCol="0" anchor="b" anchorCtr="0">
            <a:spAutoFit/>
          </a:bodyPr>
          <a:lstStyle/>
          <a:p>
            <a:fld id="{BFB441F5-AB9F-4FDC-AD6C-CB1DCDA421C0}" type="slidenum">
              <a:rPr lang="en-GB" sz="1000" smtClean="0">
                <a:solidFill>
                  <a:schemeClr val="tx1"/>
                </a:solidFill>
              </a:rPr>
              <a:t>‹Nr.›</a:t>
            </a:fld>
            <a:endParaRPr lang="en-GB" sz="1000" dirty="0">
              <a:solidFill>
                <a:schemeClr val="tx1"/>
              </a:solidFill>
            </a:endParaRPr>
          </a:p>
        </p:txBody>
      </p:sp>
      <p:sp>
        <p:nvSpPr>
          <p:cNvPr id="12" name="Freeform 11"/>
          <p:cNvSpPr>
            <a:spLocks noChangeAspect="1"/>
          </p:cNvSpPr>
          <p:nvPr userDrawn="1"/>
        </p:nvSpPr>
        <p:spPr bwMode="gray">
          <a:xfrm rot="10800000">
            <a:off x="507611" y="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Tree>
    <p:extLst>
      <p:ext uri="{BB962C8B-B14F-4D97-AF65-F5344CB8AC3E}">
        <p14:creationId xmlns:p14="http://schemas.microsoft.com/office/powerpoint/2010/main" val="392560751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Lst>
  <p:timing>
    <p:tnLst>
      <p:par>
        <p:cTn id="1" dur="indefinite" restart="never" nodeType="tmRoot"/>
      </p:par>
    </p:tnLst>
  </p:timing>
  <p:hf sldNum="0" hdr="0" ftr="0" dt="0"/>
  <p:txStyles>
    <p:titleStyle>
      <a:lvl1pPr algn="l" defTabSz="914112" rtl="0" eaLnBrk="1" latinLnBrk="0" hangingPunct="1">
        <a:lnSpc>
          <a:spcPct val="80000"/>
        </a:lnSpc>
        <a:spcBef>
          <a:spcPct val="0"/>
        </a:spcBef>
        <a:buNone/>
        <a:defRPr sz="2600" b="1" kern="1200" cap="all" baseline="0">
          <a:solidFill>
            <a:schemeClr val="tx2"/>
          </a:solidFill>
          <a:latin typeface="+mj-lt"/>
          <a:ea typeface="+mj-ea"/>
          <a:cs typeface="+mj-cs"/>
        </a:defRPr>
      </a:lvl1pPr>
    </p:titleStyle>
    <p:bodyStyle>
      <a:lvl1pPr marL="0" indent="0" algn="l" defTabSz="914112" rtl="0" eaLnBrk="1" latinLnBrk="0" hangingPunct="1">
        <a:lnSpc>
          <a:spcPct val="100000"/>
        </a:lnSpc>
        <a:spcBef>
          <a:spcPts val="0"/>
        </a:spcBef>
        <a:spcAft>
          <a:spcPts val="600"/>
        </a:spcAft>
        <a:buFont typeface="Arial" pitchFamily="34" charset="0"/>
        <a:buNone/>
        <a:defRPr sz="1800" b="1" kern="1200">
          <a:solidFill>
            <a:schemeClr val="tx2"/>
          </a:solidFill>
          <a:latin typeface="+mn-lt"/>
          <a:ea typeface="+mn-ea"/>
          <a:cs typeface="+mn-cs"/>
        </a:defRPr>
      </a:lvl1pPr>
      <a:lvl2pPr marL="0" indent="0" algn="l" defTabSz="914112" rtl="0" eaLnBrk="1" latinLnBrk="0" hangingPunct="1">
        <a:lnSpc>
          <a:spcPct val="100000"/>
        </a:lnSpc>
        <a:spcBef>
          <a:spcPts val="0"/>
        </a:spcBef>
        <a:spcAft>
          <a:spcPts val="600"/>
        </a:spcAft>
        <a:buFont typeface="Arial" pitchFamily="34" charset="0"/>
        <a:buNone/>
        <a:defRPr sz="1800" kern="1200">
          <a:solidFill>
            <a:schemeClr val="tx1"/>
          </a:solidFill>
          <a:latin typeface="+mn-lt"/>
          <a:ea typeface="+mn-ea"/>
          <a:cs typeface="+mn-cs"/>
        </a:defRPr>
      </a:lvl2pPr>
      <a:lvl3pPr marL="263489" indent="-263489" algn="l" defTabSz="914112" rtl="0" eaLnBrk="1" latinLnBrk="0" hangingPunct="1">
        <a:lnSpc>
          <a:spcPct val="100000"/>
        </a:lnSpc>
        <a:spcBef>
          <a:spcPts val="0"/>
        </a:spcBef>
        <a:spcAft>
          <a:spcPts val="600"/>
        </a:spcAft>
        <a:buClr>
          <a:schemeClr val="tx2"/>
        </a:buClr>
        <a:buSzPct val="90000"/>
        <a:buFont typeface="Wingdings 3" panose="05040102010807070707" pitchFamily="18" charset="2"/>
        <a:buChar char="u"/>
        <a:defRPr sz="1800" kern="1200">
          <a:solidFill>
            <a:schemeClr val="tx1"/>
          </a:solidFill>
          <a:latin typeface="+mn-lt"/>
          <a:ea typeface="+mn-ea"/>
          <a:cs typeface="+mn-cs"/>
        </a:defRPr>
      </a:lvl3pPr>
      <a:lvl4pPr marL="538089" indent="-274600" algn="l" defTabSz="914112" rtl="0" eaLnBrk="1" latinLnBrk="0" hangingPunct="1">
        <a:lnSpc>
          <a:spcPct val="100000"/>
        </a:lnSpc>
        <a:spcBef>
          <a:spcPts val="0"/>
        </a:spcBef>
        <a:spcAft>
          <a:spcPts val="600"/>
        </a:spcAft>
        <a:buClr>
          <a:schemeClr val="tx2"/>
        </a:buClr>
        <a:buFont typeface="Trebuchet MS" pitchFamily="34" charset="0"/>
        <a:buChar char="–"/>
        <a:defRPr sz="1800" kern="1200">
          <a:solidFill>
            <a:schemeClr val="tx1"/>
          </a:solidFill>
          <a:latin typeface="+mn-lt"/>
          <a:ea typeface="+mn-ea"/>
          <a:cs typeface="+mn-cs"/>
        </a:defRPr>
      </a:lvl4pPr>
      <a:lvl5pPr marL="803163" indent="-265076" algn="l" defTabSz="914112" rtl="0" eaLnBrk="1" latinLnBrk="0" hangingPunct="1">
        <a:lnSpc>
          <a:spcPct val="100000"/>
        </a:lnSpc>
        <a:spcBef>
          <a:spcPts val="0"/>
        </a:spcBef>
        <a:spcAft>
          <a:spcPts val="600"/>
        </a:spcAft>
        <a:buClr>
          <a:schemeClr val="tx2"/>
        </a:buClr>
        <a:buFont typeface="Trebuchet MS" pitchFamily="34" charset="0"/>
        <a:buChar char="–"/>
        <a:defRPr sz="1800" kern="1200">
          <a:solidFill>
            <a:schemeClr val="tx1"/>
          </a:solidFill>
          <a:latin typeface="+mn-lt"/>
          <a:ea typeface="+mn-ea"/>
          <a:cs typeface="+mn-cs"/>
        </a:defRPr>
      </a:lvl5pPr>
      <a:lvl6pPr marL="628846" indent="-155820" algn="l" defTabSz="914112" rtl="0" eaLnBrk="1" latinLnBrk="0" hangingPunct="1">
        <a:lnSpc>
          <a:spcPct val="110000"/>
        </a:lnSpc>
        <a:spcBef>
          <a:spcPts val="0"/>
        </a:spcBef>
        <a:spcAft>
          <a:spcPts val="526"/>
        </a:spcAft>
        <a:buFont typeface="Trebuchet MS" pitchFamily="34" charset="0"/>
        <a:buChar char="–"/>
        <a:defRPr lang="en-GB" sz="900" kern="1200" baseline="0" dirty="0" smtClean="0">
          <a:solidFill>
            <a:schemeClr val="tx1"/>
          </a:solidFill>
          <a:latin typeface="+mn-lt"/>
          <a:ea typeface="+mn-ea"/>
          <a:cs typeface="+mn-cs"/>
        </a:defRPr>
      </a:lvl6pPr>
      <a:lvl7pPr marL="2970863" indent="-228528" algn="l" defTabSz="9141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20" indent="-228528" algn="l" defTabSz="9141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75" indent="-228528" algn="l" defTabSz="9141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12" rtl="0" eaLnBrk="1" latinLnBrk="0" hangingPunct="1">
        <a:defRPr sz="1800" kern="1200">
          <a:solidFill>
            <a:schemeClr val="tx1"/>
          </a:solidFill>
          <a:latin typeface="+mn-lt"/>
          <a:ea typeface="+mn-ea"/>
          <a:cs typeface="+mn-cs"/>
        </a:defRPr>
      </a:lvl1pPr>
      <a:lvl2pPr marL="457055" algn="l" defTabSz="914112" rtl="0" eaLnBrk="1" latinLnBrk="0" hangingPunct="1">
        <a:defRPr sz="1800" kern="1200">
          <a:solidFill>
            <a:schemeClr val="tx1"/>
          </a:solidFill>
          <a:latin typeface="+mn-lt"/>
          <a:ea typeface="+mn-ea"/>
          <a:cs typeface="+mn-cs"/>
        </a:defRPr>
      </a:lvl2pPr>
      <a:lvl3pPr marL="914112" algn="l" defTabSz="914112" rtl="0" eaLnBrk="1" latinLnBrk="0" hangingPunct="1">
        <a:defRPr sz="1800" kern="1200">
          <a:solidFill>
            <a:schemeClr val="tx1"/>
          </a:solidFill>
          <a:latin typeface="+mn-lt"/>
          <a:ea typeface="+mn-ea"/>
          <a:cs typeface="+mn-cs"/>
        </a:defRPr>
      </a:lvl3pPr>
      <a:lvl4pPr marL="1371168" algn="l" defTabSz="914112" rtl="0" eaLnBrk="1" latinLnBrk="0" hangingPunct="1">
        <a:defRPr sz="1800" kern="1200">
          <a:solidFill>
            <a:schemeClr val="tx1"/>
          </a:solidFill>
          <a:latin typeface="+mn-lt"/>
          <a:ea typeface="+mn-ea"/>
          <a:cs typeface="+mn-cs"/>
        </a:defRPr>
      </a:lvl4pPr>
      <a:lvl5pPr marL="1828223" algn="l" defTabSz="914112" rtl="0" eaLnBrk="1" latinLnBrk="0" hangingPunct="1">
        <a:defRPr sz="1800" kern="1200">
          <a:solidFill>
            <a:schemeClr val="tx1"/>
          </a:solidFill>
          <a:latin typeface="+mn-lt"/>
          <a:ea typeface="+mn-ea"/>
          <a:cs typeface="+mn-cs"/>
        </a:defRPr>
      </a:lvl5pPr>
      <a:lvl6pPr marL="2285279" algn="l" defTabSz="914112" rtl="0" eaLnBrk="1" latinLnBrk="0" hangingPunct="1">
        <a:defRPr sz="1800" kern="1200">
          <a:solidFill>
            <a:schemeClr val="tx1"/>
          </a:solidFill>
          <a:latin typeface="+mn-lt"/>
          <a:ea typeface="+mn-ea"/>
          <a:cs typeface="+mn-cs"/>
        </a:defRPr>
      </a:lvl6pPr>
      <a:lvl7pPr marL="2742335" algn="l" defTabSz="914112" rtl="0" eaLnBrk="1" latinLnBrk="0" hangingPunct="1">
        <a:defRPr sz="1800" kern="1200">
          <a:solidFill>
            <a:schemeClr val="tx1"/>
          </a:solidFill>
          <a:latin typeface="+mn-lt"/>
          <a:ea typeface="+mn-ea"/>
          <a:cs typeface="+mn-cs"/>
        </a:defRPr>
      </a:lvl7pPr>
      <a:lvl8pPr marL="3199391" algn="l" defTabSz="914112" rtl="0" eaLnBrk="1" latinLnBrk="0" hangingPunct="1">
        <a:defRPr sz="1800" kern="1200">
          <a:solidFill>
            <a:schemeClr val="tx1"/>
          </a:solidFill>
          <a:latin typeface="+mn-lt"/>
          <a:ea typeface="+mn-ea"/>
          <a:cs typeface="+mn-cs"/>
        </a:defRPr>
      </a:lvl8pPr>
      <a:lvl9pPr marL="3656447" algn="l" defTabSz="914112"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3850" y="577850"/>
            <a:ext cx="8496298" cy="320088"/>
          </a:xfrm>
          <a:prstGeom prst="rect">
            <a:avLst/>
          </a:prstGeom>
        </p:spPr>
        <p:txBody>
          <a:bodyPr vert="horz" wrap="square" lIns="0" tIns="0" rIns="0" bIns="0" rtlCol="0" anchor="t" anchorCtr="0">
            <a:spAutoFit/>
          </a:bodyPr>
          <a:lstStyle/>
          <a:p>
            <a:r>
              <a:rPr lang="en-US" dirty="0" smtClean="0"/>
              <a:t>CLICK TO EDIT MASTER TITLE STYLE</a:t>
            </a:r>
            <a:endParaRPr lang="en-GB" dirty="0"/>
          </a:p>
        </p:txBody>
      </p:sp>
      <p:pic>
        <p:nvPicPr>
          <p:cNvPr id="9" name="Picture 9" descr="BDO_Logo_RGB 100%"/>
          <p:cNvPicPr>
            <a:picLocks noChangeAspect="1" noChangeArrowheads="1"/>
          </p:cNvPicPr>
          <p:nvPr userDrawn="1"/>
        </p:nvPicPr>
        <p:blipFill>
          <a:blip r:embed="rId6" cstate="print"/>
          <a:srcRect/>
          <a:stretch>
            <a:fillRect/>
          </a:stretch>
        </p:blipFill>
        <p:spPr bwMode="auto">
          <a:xfrm>
            <a:off x="8083552" y="4677814"/>
            <a:ext cx="736601" cy="283124"/>
          </a:xfrm>
          <a:prstGeom prst="rect">
            <a:avLst/>
          </a:prstGeom>
          <a:noFill/>
          <a:ln w="9525">
            <a:noFill/>
            <a:miter lim="800000"/>
            <a:headEnd/>
            <a:tailEnd/>
          </a:ln>
        </p:spPr>
      </p:pic>
      <p:sp>
        <p:nvSpPr>
          <p:cNvPr id="7" name="Freeform 12"/>
          <p:cNvSpPr>
            <a:spLocks noChangeAspect="1"/>
          </p:cNvSpPr>
          <p:nvPr userDrawn="1"/>
        </p:nvSpPr>
        <p:spPr bwMode="gray">
          <a:xfrm>
            <a:off x="507611" y="4681538"/>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11" name="TextBox 10"/>
          <p:cNvSpPr txBox="1"/>
          <p:nvPr userDrawn="1"/>
        </p:nvSpPr>
        <p:spPr>
          <a:xfrm>
            <a:off x="778213" y="4835490"/>
            <a:ext cx="415047" cy="153888"/>
          </a:xfrm>
          <a:prstGeom prst="rect">
            <a:avLst/>
          </a:prstGeom>
          <a:noFill/>
        </p:spPr>
        <p:txBody>
          <a:bodyPr wrap="square" lIns="0" tIns="0" rIns="0" bIns="0" rtlCol="0" anchor="b" anchorCtr="0">
            <a:spAutoFit/>
          </a:bodyPr>
          <a:lstStyle/>
          <a:p>
            <a:fld id="{BFB441F5-AB9F-4FDC-AD6C-CB1DCDA421C0}" type="slidenum">
              <a:rPr lang="en-GB" sz="1000" smtClean="0">
                <a:solidFill>
                  <a:schemeClr val="tx1"/>
                </a:solidFill>
              </a:rPr>
              <a:t>‹Nr.›</a:t>
            </a:fld>
            <a:endParaRPr lang="en-GB" sz="1000" dirty="0">
              <a:solidFill>
                <a:schemeClr val="tx1"/>
              </a:solidFill>
            </a:endParaRPr>
          </a:p>
        </p:txBody>
      </p:sp>
      <p:sp>
        <p:nvSpPr>
          <p:cNvPr id="12" name="Freeform 11"/>
          <p:cNvSpPr>
            <a:spLocks noChangeAspect="1"/>
          </p:cNvSpPr>
          <p:nvPr userDrawn="1"/>
        </p:nvSpPr>
        <p:spPr bwMode="gray">
          <a:xfrm rot="10800000">
            <a:off x="507611" y="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Tree>
    <p:extLst>
      <p:ext uri="{BB962C8B-B14F-4D97-AF65-F5344CB8AC3E}">
        <p14:creationId xmlns:p14="http://schemas.microsoft.com/office/powerpoint/2010/main" val="413998162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Lst>
  <p:timing>
    <p:tnLst>
      <p:par>
        <p:cTn id="1" dur="indefinite" restart="never" nodeType="tmRoot"/>
      </p:par>
    </p:tnLst>
  </p:timing>
  <p:hf sldNum="0" hdr="0" ftr="0" dt="0"/>
  <p:txStyles>
    <p:titleStyle>
      <a:lvl1pPr algn="l" defTabSz="914112" rtl="0" eaLnBrk="1" latinLnBrk="0" hangingPunct="1">
        <a:lnSpc>
          <a:spcPct val="80000"/>
        </a:lnSpc>
        <a:spcBef>
          <a:spcPct val="0"/>
        </a:spcBef>
        <a:buNone/>
        <a:defRPr sz="2600" b="1" kern="1200" cap="all" baseline="0">
          <a:solidFill>
            <a:schemeClr val="tx2"/>
          </a:solidFill>
          <a:latin typeface="+mj-lt"/>
          <a:ea typeface="+mj-ea"/>
          <a:cs typeface="+mj-cs"/>
        </a:defRPr>
      </a:lvl1pPr>
    </p:titleStyle>
    <p:bodyStyle>
      <a:lvl1pPr marL="0" indent="0" algn="l" defTabSz="914112" rtl="0" eaLnBrk="1" latinLnBrk="0" hangingPunct="1">
        <a:lnSpc>
          <a:spcPct val="100000"/>
        </a:lnSpc>
        <a:spcBef>
          <a:spcPts val="0"/>
        </a:spcBef>
        <a:spcAft>
          <a:spcPts val="600"/>
        </a:spcAft>
        <a:buFont typeface="Arial" pitchFamily="34" charset="0"/>
        <a:buNone/>
        <a:defRPr sz="1800" b="1" kern="1200">
          <a:solidFill>
            <a:schemeClr val="tx2"/>
          </a:solidFill>
          <a:latin typeface="+mn-lt"/>
          <a:ea typeface="+mn-ea"/>
          <a:cs typeface="+mn-cs"/>
        </a:defRPr>
      </a:lvl1pPr>
      <a:lvl2pPr marL="0" indent="0" algn="l" defTabSz="914112" rtl="0" eaLnBrk="1" latinLnBrk="0" hangingPunct="1">
        <a:lnSpc>
          <a:spcPct val="100000"/>
        </a:lnSpc>
        <a:spcBef>
          <a:spcPts val="0"/>
        </a:spcBef>
        <a:spcAft>
          <a:spcPts val="600"/>
        </a:spcAft>
        <a:buFont typeface="Arial" pitchFamily="34" charset="0"/>
        <a:buNone/>
        <a:defRPr sz="1800" kern="1200">
          <a:solidFill>
            <a:schemeClr val="tx1"/>
          </a:solidFill>
          <a:latin typeface="+mn-lt"/>
          <a:ea typeface="+mn-ea"/>
          <a:cs typeface="+mn-cs"/>
        </a:defRPr>
      </a:lvl2pPr>
      <a:lvl3pPr marL="263489" indent="-263489" algn="l" defTabSz="914112" rtl="0" eaLnBrk="1" latinLnBrk="0" hangingPunct="1">
        <a:lnSpc>
          <a:spcPct val="100000"/>
        </a:lnSpc>
        <a:spcBef>
          <a:spcPts val="0"/>
        </a:spcBef>
        <a:spcAft>
          <a:spcPts val="600"/>
        </a:spcAft>
        <a:buClr>
          <a:schemeClr val="tx2"/>
        </a:buClr>
        <a:buSzPct val="90000"/>
        <a:buFont typeface="Wingdings 3" panose="05040102010807070707" pitchFamily="18" charset="2"/>
        <a:buChar char="u"/>
        <a:defRPr sz="1800" kern="1200">
          <a:solidFill>
            <a:schemeClr val="tx1"/>
          </a:solidFill>
          <a:latin typeface="+mn-lt"/>
          <a:ea typeface="+mn-ea"/>
          <a:cs typeface="+mn-cs"/>
        </a:defRPr>
      </a:lvl3pPr>
      <a:lvl4pPr marL="538089" indent="-274600" algn="l" defTabSz="914112" rtl="0" eaLnBrk="1" latinLnBrk="0" hangingPunct="1">
        <a:lnSpc>
          <a:spcPct val="100000"/>
        </a:lnSpc>
        <a:spcBef>
          <a:spcPts val="0"/>
        </a:spcBef>
        <a:spcAft>
          <a:spcPts val="600"/>
        </a:spcAft>
        <a:buClr>
          <a:schemeClr val="tx2"/>
        </a:buClr>
        <a:buFont typeface="Trebuchet MS" pitchFamily="34" charset="0"/>
        <a:buChar char="–"/>
        <a:defRPr sz="1800" kern="1200">
          <a:solidFill>
            <a:schemeClr val="tx1"/>
          </a:solidFill>
          <a:latin typeface="+mn-lt"/>
          <a:ea typeface="+mn-ea"/>
          <a:cs typeface="+mn-cs"/>
        </a:defRPr>
      </a:lvl4pPr>
      <a:lvl5pPr marL="803163" indent="-265076" algn="l" defTabSz="914112" rtl="0" eaLnBrk="1" latinLnBrk="0" hangingPunct="1">
        <a:lnSpc>
          <a:spcPct val="100000"/>
        </a:lnSpc>
        <a:spcBef>
          <a:spcPts val="0"/>
        </a:spcBef>
        <a:spcAft>
          <a:spcPts val="600"/>
        </a:spcAft>
        <a:buClr>
          <a:schemeClr val="tx2"/>
        </a:buClr>
        <a:buFont typeface="Trebuchet MS" pitchFamily="34" charset="0"/>
        <a:buChar char="–"/>
        <a:defRPr sz="1800" kern="1200">
          <a:solidFill>
            <a:schemeClr val="tx1"/>
          </a:solidFill>
          <a:latin typeface="+mn-lt"/>
          <a:ea typeface="+mn-ea"/>
          <a:cs typeface="+mn-cs"/>
        </a:defRPr>
      </a:lvl5pPr>
      <a:lvl6pPr marL="628846" indent="-155820" algn="l" defTabSz="914112" rtl="0" eaLnBrk="1" latinLnBrk="0" hangingPunct="1">
        <a:lnSpc>
          <a:spcPct val="110000"/>
        </a:lnSpc>
        <a:spcBef>
          <a:spcPts val="0"/>
        </a:spcBef>
        <a:spcAft>
          <a:spcPts val="526"/>
        </a:spcAft>
        <a:buFont typeface="Trebuchet MS" pitchFamily="34" charset="0"/>
        <a:buChar char="–"/>
        <a:defRPr lang="en-GB" sz="900" kern="1200" baseline="0" dirty="0" smtClean="0">
          <a:solidFill>
            <a:schemeClr val="tx1"/>
          </a:solidFill>
          <a:latin typeface="+mn-lt"/>
          <a:ea typeface="+mn-ea"/>
          <a:cs typeface="+mn-cs"/>
        </a:defRPr>
      </a:lvl6pPr>
      <a:lvl7pPr marL="2970863" indent="-228528" algn="l" defTabSz="9141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20" indent="-228528" algn="l" defTabSz="9141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75" indent="-228528" algn="l" defTabSz="9141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12" rtl="0" eaLnBrk="1" latinLnBrk="0" hangingPunct="1">
        <a:defRPr sz="1800" kern="1200">
          <a:solidFill>
            <a:schemeClr val="tx1"/>
          </a:solidFill>
          <a:latin typeface="+mn-lt"/>
          <a:ea typeface="+mn-ea"/>
          <a:cs typeface="+mn-cs"/>
        </a:defRPr>
      </a:lvl1pPr>
      <a:lvl2pPr marL="457055" algn="l" defTabSz="914112" rtl="0" eaLnBrk="1" latinLnBrk="0" hangingPunct="1">
        <a:defRPr sz="1800" kern="1200">
          <a:solidFill>
            <a:schemeClr val="tx1"/>
          </a:solidFill>
          <a:latin typeface="+mn-lt"/>
          <a:ea typeface="+mn-ea"/>
          <a:cs typeface="+mn-cs"/>
        </a:defRPr>
      </a:lvl2pPr>
      <a:lvl3pPr marL="914112" algn="l" defTabSz="914112" rtl="0" eaLnBrk="1" latinLnBrk="0" hangingPunct="1">
        <a:defRPr sz="1800" kern="1200">
          <a:solidFill>
            <a:schemeClr val="tx1"/>
          </a:solidFill>
          <a:latin typeface="+mn-lt"/>
          <a:ea typeface="+mn-ea"/>
          <a:cs typeface="+mn-cs"/>
        </a:defRPr>
      </a:lvl3pPr>
      <a:lvl4pPr marL="1371168" algn="l" defTabSz="914112" rtl="0" eaLnBrk="1" latinLnBrk="0" hangingPunct="1">
        <a:defRPr sz="1800" kern="1200">
          <a:solidFill>
            <a:schemeClr val="tx1"/>
          </a:solidFill>
          <a:latin typeface="+mn-lt"/>
          <a:ea typeface="+mn-ea"/>
          <a:cs typeface="+mn-cs"/>
        </a:defRPr>
      </a:lvl4pPr>
      <a:lvl5pPr marL="1828223" algn="l" defTabSz="914112" rtl="0" eaLnBrk="1" latinLnBrk="0" hangingPunct="1">
        <a:defRPr sz="1800" kern="1200">
          <a:solidFill>
            <a:schemeClr val="tx1"/>
          </a:solidFill>
          <a:latin typeface="+mn-lt"/>
          <a:ea typeface="+mn-ea"/>
          <a:cs typeface="+mn-cs"/>
        </a:defRPr>
      </a:lvl5pPr>
      <a:lvl6pPr marL="2285279" algn="l" defTabSz="914112" rtl="0" eaLnBrk="1" latinLnBrk="0" hangingPunct="1">
        <a:defRPr sz="1800" kern="1200">
          <a:solidFill>
            <a:schemeClr val="tx1"/>
          </a:solidFill>
          <a:latin typeface="+mn-lt"/>
          <a:ea typeface="+mn-ea"/>
          <a:cs typeface="+mn-cs"/>
        </a:defRPr>
      </a:lvl6pPr>
      <a:lvl7pPr marL="2742335" algn="l" defTabSz="914112" rtl="0" eaLnBrk="1" latinLnBrk="0" hangingPunct="1">
        <a:defRPr sz="1800" kern="1200">
          <a:solidFill>
            <a:schemeClr val="tx1"/>
          </a:solidFill>
          <a:latin typeface="+mn-lt"/>
          <a:ea typeface="+mn-ea"/>
          <a:cs typeface="+mn-cs"/>
        </a:defRPr>
      </a:lvl7pPr>
      <a:lvl8pPr marL="3199391" algn="l" defTabSz="914112" rtl="0" eaLnBrk="1" latinLnBrk="0" hangingPunct="1">
        <a:defRPr sz="1800" kern="1200">
          <a:solidFill>
            <a:schemeClr val="tx1"/>
          </a:solidFill>
          <a:latin typeface="+mn-lt"/>
          <a:ea typeface="+mn-ea"/>
          <a:cs typeface="+mn-cs"/>
        </a:defRPr>
      </a:lvl8pPr>
      <a:lvl9pPr marL="3656447" algn="l" defTabSz="91411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hyperlink" Target="mailto:michael.huber@bdo.at"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323850" y="1150071"/>
            <a:ext cx="6897082" cy="1785104"/>
          </a:xfrm>
        </p:spPr>
        <p:txBody>
          <a:bodyPr/>
          <a:lstStyle/>
          <a:p>
            <a:pPr>
              <a:lnSpc>
                <a:spcPct val="100000"/>
              </a:lnSpc>
            </a:pPr>
            <a:r>
              <a:rPr lang="de-AT" altLang="de-DE" dirty="0"/>
              <a:t>Aktuelle Entwicklungen in der Mehrwertsteuer </a:t>
            </a:r>
            <a:r>
              <a:rPr lang="de-AT" altLang="de-DE" dirty="0" smtClean="0"/>
              <a:t/>
            </a:r>
            <a:br>
              <a:rPr lang="de-AT" altLang="de-DE" dirty="0" smtClean="0"/>
            </a:br>
            <a:r>
              <a:rPr lang="de-AT" altLang="de-DE" sz="2000" dirty="0" smtClean="0"/>
              <a:t>durch </a:t>
            </a:r>
            <a:r>
              <a:rPr lang="de-AT" altLang="de-DE" sz="2000" dirty="0"/>
              <a:t>die Rechtsprechung des EuGH und </a:t>
            </a:r>
            <a:r>
              <a:rPr lang="de-AT" altLang="de-DE" sz="2000" dirty="0" smtClean="0"/>
              <a:t/>
            </a:r>
            <a:br>
              <a:rPr lang="de-AT" altLang="de-DE" sz="2000" dirty="0" smtClean="0"/>
            </a:br>
            <a:r>
              <a:rPr lang="de-AT" altLang="de-DE" sz="2000" dirty="0" smtClean="0"/>
              <a:t>den neuen </a:t>
            </a:r>
            <a:r>
              <a:rPr lang="de-AT" altLang="de-DE" sz="2000" dirty="0"/>
              <a:t>Vorschlag der Kommission zur Änderung der Mehrwertsteuersystem-Richtlinie</a:t>
            </a:r>
            <a:endParaRPr lang="de-AT" sz="2000" dirty="0"/>
          </a:p>
        </p:txBody>
      </p:sp>
      <p:sp>
        <p:nvSpPr>
          <p:cNvPr id="4" name="Textplatzhalter 3"/>
          <p:cNvSpPr>
            <a:spLocks noGrp="1"/>
          </p:cNvSpPr>
          <p:nvPr>
            <p:ph type="body" sz="quarter" idx="11"/>
          </p:nvPr>
        </p:nvSpPr>
        <p:spPr>
          <a:xfrm>
            <a:off x="323850" y="3800911"/>
            <a:ext cx="3958398" cy="430887"/>
          </a:xfrm>
        </p:spPr>
        <p:txBody>
          <a:bodyPr/>
          <a:lstStyle/>
          <a:p>
            <a:r>
              <a:rPr lang="nl-NL" cap="none" dirty="0"/>
              <a:t>WP/StB Dr. Michael HUBER</a:t>
            </a:r>
          </a:p>
          <a:p>
            <a:r>
              <a:rPr lang="nl-NL" cap="none" dirty="0"/>
              <a:t>FH Campus Wien, 12. Juni </a:t>
            </a:r>
            <a:r>
              <a:rPr lang="nl-NL" cap="none" dirty="0" smtClean="0"/>
              <a:t>2018</a:t>
            </a:r>
            <a:endParaRPr lang="nl-NL" cap="none" dirty="0"/>
          </a:p>
        </p:txBody>
      </p:sp>
    </p:spTree>
    <p:extLst>
      <p:ext uri="{BB962C8B-B14F-4D97-AF65-F5344CB8AC3E}">
        <p14:creationId xmlns:p14="http://schemas.microsoft.com/office/powerpoint/2010/main" val="15745592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3" y="577850"/>
            <a:ext cx="8512172" cy="320088"/>
          </a:xfrm>
        </p:spPr>
        <p:txBody>
          <a:bodyPr/>
          <a:lstStyle/>
          <a:p>
            <a:r>
              <a:rPr lang="de-AT" dirty="0" smtClean="0"/>
              <a:t>Holding und Vorsteuerabzug</a:t>
            </a:r>
            <a:endParaRPr lang="de-AT" dirty="0"/>
          </a:p>
        </p:txBody>
      </p:sp>
      <p:sp>
        <p:nvSpPr>
          <p:cNvPr id="3" name="Textplatzhalter 2"/>
          <p:cNvSpPr>
            <a:spLocks noGrp="1"/>
          </p:cNvSpPr>
          <p:nvPr>
            <p:ph type="body" sz="quarter" idx="13"/>
          </p:nvPr>
        </p:nvSpPr>
        <p:spPr/>
        <p:txBody>
          <a:bodyPr/>
          <a:lstStyle/>
          <a:p>
            <a:pPr algn="just"/>
            <a:r>
              <a:rPr lang="de-AT" dirty="0" smtClean="0"/>
              <a:t>EuGH </a:t>
            </a:r>
            <a:r>
              <a:rPr lang="de-AT" dirty="0"/>
              <a:t>16.7.2015, </a:t>
            </a:r>
            <a:r>
              <a:rPr lang="de-AT" dirty="0" err="1"/>
              <a:t>verb</a:t>
            </a:r>
            <a:r>
              <a:rPr lang="de-AT" dirty="0"/>
              <a:t> C-108/14 und C-109/14, </a:t>
            </a:r>
            <a:r>
              <a:rPr lang="de-AT" dirty="0" err="1"/>
              <a:t>Larentia</a:t>
            </a:r>
            <a:r>
              <a:rPr lang="de-AT" dirty="0"/>
              <a:t> + Minerva:</a:t>
            </a:r>
          </a:p>
          <a:p>
            <a:pPr algn="just">
              <a:spcAft>
                <a:spcPts val="600"/>
              </a:spcAft>
            </a:pPr>
            <a:r>
              <a:rPr lang="de-AT" sz="1400" b="0" i="1" dirty="0">
                <a:solidFill>
                  <a:schemeClr val="tx1"/>
                </a:solidFill>
              </a:rPr>
              <a:t>„Das bloße Halten einer Beteiligung durch eine Holding begründet keine umsatzsteuerliche Unternehmereigenschaft.(…) </a:t>
            </a:r>
            <a:endParaRPr lang="de-AT" sz="1400" b="0" i="1" dirty="0" smtClean="0">
              <a:solidFill>
                <a:schemeClr val="tx1"/>
              </a:solidFill>
            </a:endParaRPr>
          </a:p>
          <a:p>
            <a:pPr algn="just">
              <a:spcAft>
                <a:spcPts val="600"/>
              </a:spcAft>
            </a:pPr>
            <a:r>
              <a:rPr lang="de-AT" sz="1400" b="0" i="1" dirty="0" smtClean="0">
                <a:solidFill>
                  <a:schemeClr val="tx1"/>
                </a:solidFill>
              </a:rPr>
              <a:t>Etwas </a:t>
            </a:r>
            <a:r>
              <a:rPr lang="de-AT" sz="1400" b="0" i="1" dirty="0">
                <a:solidFill>
                  <a:schemeClr val="tx1"/>
                </a:solidFill>
              </a:rPr>
              <a:t>anderes gilt jedoch, wenn die Beteiligung unbeschadet der Rechte, die dem Anteilseigner in seiner Eigenschaft als Aktionär oder Gesellschafter zustehen, mit unmittelbaren oder mittelbaren Eingriffen in die Verwaltung der Gesellschaft einhergeht, an der die Beteiligung erworben worden ist. (...) </a:t>
            </a:r>
            <a:endParaRPr lang="de-AT" sz="1400" b="0" i="1" dirty="0" smtClean="0">
              <a:solidFill>
                <a:schemeClr val="tx1"/>
              </a:solidFill>
            </a:endParaRPr>
          </a:p>
          <a:p>
            <a:pPr algn="just">
              <a:spcAft>
                <a:spcPts val="600"/>
              </a:spcAft>
            </a:pPr>
            <a:r>
              <a:rPr lang="de-AT" sz="1400" b="0" i="1" dirty="0" smtClean="0">
                <a:solidFill>
                  <a:schemeClr val="tx1"/>
                </a:solidFill>
              </a:rPr>
              <a:t>Eingriffe </a:t>
            </a:r>
            <a:r>
              <a:rPr lang="de-AT" sz="1400" b="0" i="1" dirty="0">
                <a:solidFill>
                  <a:schemeClr val="tx1"/>
                </a:solidFill>
              </a:rPr>
              <a:t>einer Holdinggesellschaft in die Verwaltung von Gesellschaften, an denen sie Beteiligungen erworben hat, sind eine </a:t>
            </a:r>
            <a:r>
              <a:rPr lang="de-AT" sz="1400" i="1" dirty="0">
                <a:solidFill>
                  <a:schemeClr val="tx1"/>
                </a:solidFill>
              </a:rPr>
              <a:t>wirtschaftliche Tätigkeit </a:t>
            </a:r>
            <a:r>
              <a:rPr lang="de-AT" sz="1400" b="0" i="1" dirty="0" err="1">
                <a:solidFill>
                  <a:schemeClr val="tx1"/>
                </a:solidFill>
              </a:rPr>
              <a:t>iSv</a:t>
            </a:r>
            <a:r>
              <a:rPr lang="de-AT" sz="1400" b="0" i="1" dirty="0">
                <a:solidFill>
                  <a:schemeClr val="tx1"/>
                </a:solidFill>
              </a:rPr>
              <a:t> Art 4 </a:t>
            </a:r>
            <a:r>
              <a:rPr lang="de-AT" sz="1400" b="0" i="1" dirty="0" err="1">
                <a:solidFill>
                  <a:schemeClr val="tx1"/>
                </a:solidFill>
              </a:rPr>
              <a:t>Abs</a:t>
            </a:r>
            <a:r>
              <a:rPr lang="de-AT" sz="1400" b="0" i="1" dirty="0">
                <a:solidFill>
                  <a:schemeClr val="tx1"/>
                </a:solidFill>
              </a:rPr>
              <a:t> 2 der Sechsten Richtlinie, wenn sie die Durchführung von Transaktionen einschließen, die </a:t>
            </a:r>
            <a:r>
              <a:rPr lang="de-AT" sz="1400" b="0" i="1" dirty="0" err="1">
                <a:solidFill>
                  <a:schemeClr val="tx1"/>
                </a:solidFill>
              </a:rPr>
              <a:t>gem</a:t>
            </a:r>
            <a:r>
              <a:rPr lang="de-AT" sz="1400" b="0" i="1" dirty="0">
                <a:solidFill>
                  <a:schemeClr val="tx1"/>
                </a:solidFill>
              </a:rPr>
              <a:t> Art 2 der Richtlinie der Mehrwertsteuer unterliegen, </a:t>
            </a:r>
            <a:r>
              <a:rPr lang="de-AT" sz="1400" i="1" dirty="0">
                <a:solidFill>
                  <a:schemeClr val="tx1"/>
                </a:solidFill>
              </a:rPr>
              <a:t>wie etwa das Erbringen von administrativen, finanziellen, kaufmännischen und technischen Dienstleistungen der Holdinggesellschaft an ihre Tochtergesellschaften </a:t>
            </a:r>
            <a:r>
              <a:rPr lang="de-AT" sz="1400" b="0" i="1" dirty="0" smtClean="0">
                <a:solidFill>
                  <a:schemeClr val="tx1"/>
                </a:solidFill>
              </a:rPr>
              <a:t>(...)“</a:t>
            </a:r>
            <a:endParaRPr lang="de-AT" sz="1400" b="0" dirty="0"/>
          </a:p>
          <a:p>
            <a:pPr marL="269875" lvl="2" indent="-269875">
              <a:spcAft>
                <a:spcPts val="600"/>
              </a:spcAft>
              <a:defRPr/>
            </a:pPr>
            <a:endParaRPr lang="de-AT" dirty="0"/>
          </a:p>
          <a:p>
            <a:endParaRPr lang="de-AT" dirty="0"/>
          </a:p>
        </p:txBody>
      </p:sp>
      <p:sp>
        <p:nvSpPr>
          <p:cNvPr id="4" name="Textplatzhalter 3"/>
          <p:cNvSpPr>
            <a:spLocks noGrp="1"/>
          </p:cNvSpPr>
          <p:nvPr>
            <p:ph type="body" sz="quarter" idx="14"/>
          </p:nvPr>
        </p:nvSpPr>
        <p:spPr>
          <a:xfrm>
            <a:off x="323853" y="878034"/>
            <a:ext cx="8512172" cy="221599"/>
          </a:xfrm>
        </p:spPr>
        <p:txBody>
          <a:bodyPr/>
          <a:lstStyle/>
          <a:p>
            <a:endParaRPr lang="de-AT" altLang="de-DE" dirty="0"/>
          </a:p>
        </p:txBody>
      </p:sp>
    </p:spTree>
    <p:extLst>
      <p:ext uri="{BB962C8B-B14F-4D97-AF65-F5344CB8AC3E}">
        <p14:creationId xmlns:p14="http://schemas.microsoft.com/office/powerpoint/2010/main" val="35986812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3" y="577850"/>
            <a:ext cx="8512172" cy="320088"/>
          </a:xfrm>
        </p:spPr>
        <p:txBody>
          <a:bodyPr/>
          <a:lstStyle/>
          <a:p>
            <a:r>
              <a:rPr lang="de-AT" dirty="0" smtClean="0"/>
              <a:t>Holding und Vorsteuerabzug</a:t>
            </a:r>
            <a:endParaRPr lang="de-AT" dirty="0"/>
          </a:p>
        </p:txBody>
      </p:sp>
      <p:sp>
        <p:nvSpPr>
          <p:cNvPr id="3" name="Textplatzhalter 2"/>
          <p:cNvSpPr>
            <a:spLocks noGrp="1"/>
          </p:cNvSpPr>
          <p:nvPr>
            <p:ph type="body" sz="quarter" idx="13"/>
          </p:nvPr>
        </p:nvSpPr>
        <p:spPr>
          <a:xfrm>
            <a:off x="391585" y="1118130"/>
            <a:ext cx="8496299" cy="3001285"/>
          </a:xfrm>
        </p:spPr>
        <p:txBody>
          <a:bodyPr/>
          <a:lstStyle/>
          <a:p>
            <a:pPr>
              <a:spcAft>
                <a:spcPts val="600"/>
              </a:spcAft>
            </a:pPr>
            <a:r>
              <a:rPr lang="de-AT" sz="1600" dirty="0"/>
              <a:t>Auswirkungen auf die </a:t>
            </a:r>
            <a:r>
              <a:rPr lang="de-AT" sz="1600" dirty="0" smtClean="0"/>
              <a:t>Praxis</a:t>
            </a:r>
            <a:endParaRPr lang="de-AT" sz="1600" dirty="0"/>
          </a:p>
          <a:p>
            <a:pPr lvl="2">
              <a:spcAft>
                <a:spcPts val="1200"/>
              </a:spcAft>
              <a:defRPr/>
            </a:pPr>
            <a:r>
              <a:rPr lang="de-AT" sz="1500" dirty="0"/>
              <a:t>Der EuGH hat unmissverständlich festgestellt, dass eine Holding eine nichtunternehmerische Sphäre haben kann. </a:t>
            </a:r>
            <a:r>
              <a:rPr lang="de-AT" sz="1500" dirty="0" smtClean="0">
                <a:sym typeface="Wingdings" panose="05000000000000000000" pitchFamily="2" charset="2"/>
              </a:rPr>
              <a:t>Aufteilung </a:t>
            </a:r>
            <a:r>
              <a:rPr lang="de-AT" sz="1500" dirty="0">
                <a:sym typeface="Wingdings" panose="05000000000000000000" pitchFamily="2" charset="2"/>
              </a:rPr>
              <a:t>von Vorsteuerbeträgen einer Holding zwingend erforderlich, wenn sie auch eine nichtunternehmerische Sphäre </a:t>
            </a:r>
            <a:r>
              <a:rPr lang="de-AT" sz="1500" dirty="0" smtClean="0">
                <a:sym typeface="Wingdings" panose="05000000000000000000" pitchFamily="2" charset="2"/>
              </a:rPr>
              <a:t>hat.</a:t>
            </a:r>
          </a:p>
          <a:p>
            <a:pPr lvl="2">
              <a:spcAft>
                <a:spcPts val="1200"/>
              </a:spcAft>
              <a:defRPr/>
            </a:pPr>
            <a:r>
              <a:rPr lang="de-AT" sz="1500" dirty="0" smtClean="0">
                <a:sym typeface="Wingdings" panose="05000000000000000000" pitchFamily="2" charset="2"/>
              </a:rPr>
              <a:t>Das </a:t>
            </a:r>
            <a:r>
              <a:rPr lang="de-AT" sz="1500" dirty="0">
                <a:sym typeface="Wingdings" panose="05000000000000000000" pitchFamily="2" charset="2"/>
              </a:rPr>
              <a:t>Kaufen, Halten und Verkaufen von Beteiligungen begründet keine Unternehmereigenschaft.  Nur wenn darüberhinausgehende wirtschaftliche Tätigkeiten (</a:t>
            </a:r>
            <a:r>
              <a:rPr lang="de-AT" sz="1500" dirty="0" err="1">
                <a:sym typeface="Wingdings" panose="05000000000000000000" pitchFamily="2" charset="2"/>
              </a:rPr>
              <a:t>zB</a:t>
            </a:r>
            <a:r>
              <a:rPr lang="de-AT" sz="1500" dirty="0">
                <a:sym typeface="Wingdings" panose="05000000000000000000" pitchFamily="2" charset="2"/>
              </a:rPr>
              <a:t> Dienstleistungen im Bereich Buchführung, Verwaltung, IT etc.) erbracht werden, ist eine umsatzsteuerliche Unternehmereigenschaft gegeben.</a:t>
            </a:r>
          </a:p>
          <a:p>
            <a:pPr lvl="2">
              <a:spcAft>
                <a:spcPts val="1200"/>
              </a:spcAft>
              <a:defRPr/>
            </a:pPr>
            <a:r>
              <a:rPr lang="de-AT" sz="1500" dirty="0"/>
              <a:t>Vorsteuerabzugs­recht in Bezug auf Vertragserrichtungs-, Beratungs- und Prüfungs­leistungen </a:t>
            </a:r>
            <a:r>
              <a:rPr lang="de-AT" sz="1500" dirty="0" err="1"/>
              <a:t>iZm</a:t>
            </a:r>
            <a:r>
              <a:rPr lang="de-AT" sz="1500" dirty="0"/>
              <a:t> der Gesellschaftsgründung und einem Beteiligungs­erwerb hängt davon ab, ob und in welchem Ausmaß die „Holding“ besteuerte Umsätze gegenüber dem Beteiligungs­unternehmen ausführt.</a:t>
            </a:r>
          </a:p>
          <a:p>
            <a:pPr marL="542961" lvl="3" indent="-269875">
              <a:defRPr/>
            </a:pPr>
            <a:endParaRPr lang="de-AT" sz="1400" dirty="0"/>
          </a:p>
          <a:p>
            <a:pPr marL="0" lvl="2" indent="0">
              <a:spcAft>
                <a:spcPts val="600"/>
              </a:spcAft>
              <a:buNone/>
              <a:defRPr/>
            </a:pPr>
            <a:endParaRPr lang="de-AT" dirty="0"/>
          </a:p>
          <a:p>
            <a:endParaRPr lang="de-AT" dirty="0"/>
          </a:p>
        </p:txBody>
      </p:sp>
    </p:spTree>
    <p:extLst>
      <p:ext uri="{BB962C8B-B14F-4D97-AF65-F5344CB8AC3E}">
        <p14:creationId xmlns:p14="http://schemas.microsoft.com/office/powerpoint/2010/main" val="4060453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3" y="577850"/>
            <a:ext cx="8512172" cy="320088"/>
          </a:xfrm>
        </p:spPr>
        <p:txBody>
          <a:bodyPr/>
          <a:lstStyle/>
          <a:p>
            <a:r>
              <a:rPr lang="de-AT" dirty="0" smtClean="0"/>
              <a:t>Holding und (kein) Vorsteuerabzug</a:t>
            </a:r>
            <a:endParaRPr lang="de-AT" dirty="0"/>
          </a:p>
        </p:txBody>
      </p:sp>
      <p:sp>
        <p:nvSpPr>
          <p:cNvPr id="3" name="Textplatzhalter 2"/>
          <p:cNvSpPr>
            <a:spLocks noGrp="1"/>
          </p:cNvSpPr>
          <p:nvPr>
            <p:ph type="body" sz="quarter" idx="13"/>
          </p:nvPr>
        </p:nvSpPr>
        <p:spPr>
          <a:xfrm>
            <a:off x="323853" y="1249363"/>
            <a:ext cx="8496299" cy="3001285"/>
          </a:xfrm>
        </p:spPr>
        <p:txBody>
          <a:bodyPr/>
          <a:lstStyle/>
          <a:p>
            <a:pPr algn="just">
              <a:defRPr/>
            </a:pPr>
            <a:r>
              <a:rPr lang="de-AT" dirty="0" smtClean="0"/>
              <a:t>VwGH </a:t>
            </a:r>
            <a:r>
              <a:rPr lang="de-AT" dirty="0"/>
              <a:t>28.6.2017, </a:t>
            </a:r>
            <a:r>
              <a:rPr lang="de-AT" dirty="0" err="1"/>
              <a:t>Ro</a:t>
            </a:r>
            <a:r>
              <a:rPr lang="de-AT" dirty="0"/>
              <a:t> 2015/15/0014</a:t>
            </a:r>
          </a:p>
          <a:p>
            <a:pPr algn="just">
              <a:defRPr/>
            </a:pPr>
            <a:endParaRPr lang="de-AT" sz="1400" b="0" dirty="0">
              <a:solidFill>
                <a:srgbClr val="404040"/>
              </a:solidFill>
            </a:endParaRPr>
          </a:p>
          <a:p>
            <a:pPr lvl="2">
              <a:spcAft>
                <a:spcPts val="1200"/>
              </a:spcAft>
              <a:defRPr/>
            </a:pPr>
            <a:r>
              <a:rPr lang="de-AT" sz="1600" dirty="0"/>
              <a:t>Kein Recht auf Vorsteuerabzug, wenn ein direkter und unmittelbarer </a:t>
            </a:r>
            <a:r>
              <a:rPr lang="de-AT" sz="1600" dirty="0" smtClean="0"/>
              <a:t>Zusammenhang </a:t>
            </a:r>
            <a:r>
              <a:rPr lang="de-AT" sz="1600" dirty="0"/>
              <a:t>zwischen dem „unecht“ befreiten </a:t>
            </a:r>
            <a:r>
              <a:rPr lang="de-AT" sz="1600" dirty="0" smtClean="0"/>
              <a:t>Beteiligungsveräußerungsumsatz </a:t>
            </a:r>
            <a:r>
              <a:rPr lang="de-AT" sz="1600" dirty="0"/>
              <a:t>und der Beratungsleistung gegeben ist</a:t>
            </a:r>
            <a:r>
              <a:rPr lang="de-AT" sz="1600" dirty="0" smtClean="0"/>
              <a:t>.</a:t>
            </a:r>
            <a:r>
              <a:rPr lang="de-AT" altLang="de-DE" sz="1600" dirty="0"/>
              <a:t> </a:t>
            </a:r>
            <a:endParaRPr lang="de-AT" altLang="de-DE" sz="1600" dirty="0" smtClean="0"/>
          </a:p>
          <a:p>
            <a:pPr lvl="2">
              <a:spcAft>
                <a:spcPts val="1200"/>
              </a:spcAft>
              <a:defRPr/>
            </a:pPr>
            <a:r>
              <a:rPr lang="de-AT" altLang="de-DE" sz="1600" dirty="0" smtClean="0"/>
              <a:t>Kein </a:t>
            </a:r>
            <a:r>
              <a:rPr lang="de-AT" altLang="de-DE" sz="1600" dirty="0"/>
              <a:t>Vorsteuerabzug von Beratungsleistungen in Zusammenhang </a:t>
            </a:r>
            <a:r>
              <a:rPr lang="de-AT" altLang="de-DE" sz="1600" dirty="0" smtClean="0"/>
              <a:t>mit Beteiligungsveräußerungen!</a:t>
            </a:r>
            <a:endParaRPr lang="de-AT" sz="1600" dirty="0"/>
          </a:p>
          <a:p>
            <a:pPr lvl="2">
              <a:spcAft>
                <a:spcPts val="1200"/>
              </a:spcAft>
              <a:defRPr/>
            </a:pPr>
            <a:r>
              <a:rPr lang="de-AT" sz="1600" dirty="0"/>
              <a:t>Der Vorsteuerabzug steht hingegen zu, wenn kein unmittelbarer </a:t>
            </a:r>
            <a:r>
              <a:rPr lang="de-AT" sz="1600" dirty="0" smtClean="0"/>
              <a:t>Zusammenhang </a:t>
            </a:r>
            <a:r>
              <a:rPr lang="de-AT" sz="1600" dirty="0"/>
              <a:t>der Beratungsleistungen mit der Anteilsveräußerung besteht und die Beratungsleistungen zum allgemeinen Aufwand des Steuerpflichtigen gehören, der umsatzsteuerpflichtige Umsätze bewirkt. </a:t>
            </a:r>
          </a:p>
          <a:p>
            <a:pPr marL="214313" indent="-214313" algn="just">
              <a:buClr>
                <a:srgbClr val="FF0000"/>
              </a:buClr>
              <a:buFont typeface="Arial" panose="020B0604020202020204" pitchFamily="34" charset="0"/>
              <a:buChar char="•"/>
              <a:defRPr/>
            </a:pPr>
            <a:endParaRPr lang="de-AT" sz="1400" b="0" dirty="0">
              <a:solidFill>
                <a:srgbClr val="404040"/>
              </a:solidFill>
            </a:endParaRPr>
          </a:p>
          <a:p>
            <a:pPr marL="542961" lvl="3" indent="-269875">
              <a:defRPr/>
            </a:pPr>
            <a:endParaRPr lang="de-AT" sz="1400" dirty="0"/>
          </a:p>
          <a:p>
            <a:pPr marL="269875" lvl="2" indent="-269875">
              <a:spcAft>
                <a:spcPts val="600"/>
              </a:spcAft>
              <a:defRPr/>
            </a:pPr>
            <a:endParaRPr lang="de-AT" dirty="0"/>
          </a:p>
          <a:p>
            <a:endParaRPr lang="de-AT" dirty="0"/>
          </a:p>
        </p:txBody>
      </p:sp>
      <p:sp>
        <p:nvSpPr>
          <p:cNvPr id="4" name="Textplatzhalter 3"/>
          <p:cNvSpPr>
            <a:spLocks noGrp="1"/>
          </p:cNvSpPr>
          <p:nvPr>
            <p:ph type="body" sz="quarter" idx="14"/>
          </p:nvPr>
        </p:nvSpPr>
        <p:spPr>
          <a:xfrm>
            <a:off x="323853" y="878034"/>
            <a:ext cx="8512172" cy="221599"/>
          </a:xfrm>
        </p:spPr>
        <p:txBody>
          <a:bodyPr/>
          <a:lstStyle/>
          <a:p>
            <a:endParaRPr lang="de-AT" altLang="de-DE" dirty="0"/>
          </a:p>
        </p:txBody>
      </p:sp>
    </p:spTree>
    <p:extLst>
      <p:ext uri="{BB962C8B-B14F-4D97-AF65-F5344CB8AC3E}">
        <p14:creationId xmlns:p14="http://schemas.microsoft.com/office/powerpoint/2010/main" val="20566931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itel 1"/>
          <p:cNvSpPr>
            <a:spLocks noGrp="1"/>
          </p:cNvSpPr>
          <p:nvPr>
            <p:ph type="title"/>
          </p:nvPr>
        </p:nvSpPr>
        <p:spPr/>
        <p:txBody>
          <a:bodyPr/>
          <a:lstStyle/>
          <a:p>
            <a:r>
              <a:rPr lang="de-AT" altLang="de-DE" smtClean="0"/>
              <a:t>Vorsteuerabzug</a:t>
            </a:r>
            <a:endParaRPr lang="en-US" altLang="de-DE" smtClean="0"/>
          </a:p>
        </p:txBody>
      </p:sp>
      <p:sp>
        <p:nvSpPr>
          <p:cNvPr id="216067" name="Inhaltsplatzhalter 2"/>
          <p:cNvSpPr>
            <a:spLocks noGrp="1"/>
          </p:cNvSpPr>
          <p:nvPr>
            <p:ph idx="1"/>
          </p:nvPr>
        </p:nvSpPr>
        <p:spPr>
          <a:xfrm>
            <a:off x="323849" y="1164167"/>
            <a:ext cx="8269817" cy="3243527"/>
          </a:xfrm>
        </p:spPr>
        <p:txBody>
          <a:bodyPr/>
          <a:lstStyle/>
          <a:p>
            <a:r>
              <a:rPr lang="de-AT" altLang="de-DE" sz="1600" dirty="0"/>
              <a:t>Ohne Rechnung </a:t>
            </a:r>
            <a:r>
              <a:rPr lang="de-AT" altLang="de-DE" sz="1600" dirty="0" smtClean="0"/>
              <a:t>(</a:t>
            </a:r>
            <a:r>
              <a:rPr lang="de-AT" altLang="de-DE" sz="1600" dirty="0" err="1" smtClean="0"/>
              <a:t>gem</a:t>
            </a:r>
            <a:r>
              <a:rPr lang="de-AT" altLang="de-DE" sz="1600" dirty="0" smtClean="0"/>
              <a:t> § 11 UStG) kein </a:t>
            </a:r>
            <a:r>
              <a:rPr lang="de-AT" altLang="de-DE" sz="1600" dirty="0"/>
              <a:t>Vorsteuerabzug für bezogene Inlandsleistungen!</a:t>
            </a:r>
          </a:p>
          <a:p>
            <a:pPr lvl="2">
              <a:spcBef>
                <a:spcPts val="600"/>
              </a:spcBef>
              <a:defRPr/>
            </a:pPr>
            <a:r>
              <a:rPr lang="de-AT" altLang="de-DE" sz="1600" dirty="0" smtClean="0"/>
              <a:t>Rechnung </a:t>
            </a:r>
            <a:r>
              <a:rPr lang="de-AT" altLang="de-DE" sz="1600" dirty="0"/>
              <a:t>muss nicht zwingend im Original vorhanden sein (Ausnahme Vorsteuerrückerstattungsverfahren) – Archivierung </a:t>
            </a:r>
            <a:r>
              <a:rPr lang="de-AT" altLang="de-DE" sz="1600" dirty="0" err="1"/>
              <a:t>zB</a:t>
            </a:r>
            <a:r>
              <a:rPr lang="de-AT" altLang="de-DE" sz="1600" dirty="0"/>
              <a:t> auf elektronischen Speichermedien möglich</a:t>
            </a:r>
          </a:p>
          <a:p>
            <a:pPr lvl="3">
              <a:spcBef>
                <a:spcPts val="600"/>
              </a:spcBef>
              <a:spcAft>
                <a:spcPts val="0"/>
              </a:spcAft>
              <a:defRPr/>
            </a:pPr>
            <a:r>
              <a:rPr lang="de-AT" altLang="de-DE" sz="1600" dirty="0"/>
              <a:t>Vorsteuerabzug von elektronischer Rechnung nur bei Erfüllen der Voraussetzungen</a:t>
            </a:r>
          </a:p>
          <a:p>
            <a:pPr lvl="3">
              <a:spcBef>
                <a:spcPts val="600"/>
              </a:spcBef>
              <a:spcAft>
                <a:spcPts val="1200"/>
              </a:spcAft>
              <a:defRPr/>
            </a:pPr>
            <a:r>
              <a:rPr lang="de-AT" altLang="de-DE" sz="1600" dirty="0"/>
              <a:t>Rechnung per Fax gilt als elektronische </a:t>
            </a:r>
            <a:r>
              <a:rPr lang="de-AT" altLang="de-DE" sz="1600" dirty="0" smtClean="0"/>
              <a:t>Rechnung</a:t>
            </a:r>
            <a:endParaRPr lang="de-AT" altLang="de-DE" sz="1600" dirty="0"/>
          </a:p>
          <a:p>
            <a:pPr lvl="2">
              <a:spcBef>
                <a:spcPts val="600"/>
              </a:spcBef>
              <a:spcAft>
                <a:spcPts val="1200"/>
              </a:spcAft>
              <a:defRPr/>
            </a:pPr>
            <a:r>
              <a:rPr lang="de-AT" altLang="de-DE" sz="1600" dirty="0"/>
              <a:t>Rechnung </a:t>
            </a:r>
            <a:r>
              <a:rPr lang="de-AT" altLang="de-DE" sz="1600" dirty="0" smtClean="0"/>
              <a:t>keine </a:t>
            </a:r>
            <a:r>
              <a:rPr lang="de-AT" altLang="de-DE" sz="1600" dirty="0"/>
              <a:t>Voraussetzung für Vorsteuerabzug </a:t>
            </a:r>
            <a:r>
              <a:rPr lang="de-AT" altLang="de-DE" sz="1600" dirty="0" smtClean="0"/>
              <a:t>bei </a:t>
            </a:r>
            <a:r>
              <a:rPr lang="de-AT" altLang="de-DE" sz="1600" dirty="0"/>
              <a:t>Reverse </a:t>
            </a:r>
            <a:r>
              <a:rPr lang="de-AT" altLang="de-DE" sz="1600" dirty="0" smtClean="0"/>
              <a:t>Charge Leistungen </a:t>
            </a:r>
            <a:r>
              <a:rPr lang="de-AT" altLang="de-DE" sz="1600" dirty="0"/>
              <a:t>/ innergemeinschaftlichem Erwerb</a:t>
            </a:r>
          </a:p>
        </p:txBody>
      </p:sp>
    </p:spTree>
    <p:extLst>
      <p:ext uri="{BB962C8B-B14F-4D97-AF65-F5344CB8AC3E}">
        <p14:creationId xmlns:p14="http://schemas.microsoft.com/office/powerpoint/2010/main" val="213084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Titel 1"/>
          <p:cNvSpPr>
            <a:spLocks noGrp="1"/>
          </p:cNvSpPr>
          <p:nvPr>
            <p:ph type="title"/>
          </p:nvPr>
        </p:nvSpPr>
        <p:spPr/>
        <p:txBody>
          <a:bodyPr/>
          <a:lstStyle/>
          <a:p>
            <a:r>
              <a:rPr lang="de-AT" altLang="de-DE" smtClean="0"/>
              <a:t>Vorsteuerabzug</a:t>
            </a:r>
            <a:endParaRPr lang="en-US" altLang="de-DE" smtClean="0"/>
          </a:p>
        </p:txBody>
      </p:sp>
      <p:sp>
        <p:nvSpPr>
          <p:cNvPr id="218115" name="Inhaltsplatzhalter 2"/>
          <p:cNvSpPr>
            <a:spLocks noGrp="1"/>
          </p:cNvSpPr>
          <p:nvPr>
            <p:ph idx="1"/>
          </p:nvPr>
        </p:nvSpPr>
        <p:spPr>
          <a:xfrm>
            <a:off x="323849" y="1140619"/>
            <a:ext cx="8333317" cy="3240881"/>
          </a:xfrm>
        </p:spPr>
        <p:txBody>
          <a:bodyPr/>
          <a:lstStyle/>
          <a:p>
            <a:r>
              <a:rPr lang="de-AT" altLang="de-DE" sz="1600" dirty="0"/>
              <a:t>Wenn Lieferant die </a:t>
            </a:r>
            <a:r>
              <a:rPr lang="de-AT" altLang="de-DE" sz="1600" dirty="0" smtClean="0"/>
              <a:t>Umsatzsteuer </a:t>
            </a:r>
            <a:r>
              <a:rPr lang="de-AT" altLang="de-DE" sz="1600" dirty="0"/>
              <a:t>nicht </a:t>
            </a:r>
            <a:r>
              <a:rPr lang="de-AT" altLang="de-DE" sz="1600" dirty="0" smtClean="0"/>
              <a:t>abführt?</a:t>
            </a:r>
            <a:endParaRPr lang="de-AT" altLang="de-DE" sz="1600" dirty="0"/>
          </a:p>
          <a:p>
            <a:pPr lvl="2">
              <a:spcBef>
                <a:spcPts val="600"/>
              </a:spcBef>
              <a:defRPr/>
            </a:pPr>
            <a:r>
              <a:rPr lang="de-AT" altLang="de-DE" sz="1600" dirty="0" smtClean="0"/>
              <a:t>Vorsteuerabzug </a:t>
            </a:r>
            <a:r>
              <a:rPr lang="de-AT" altLang="de-DE" sz="1600" dirty="0"/>
              <a:t>steht trotzdem zu</a:t>
            </a:r>
          </a:p>
          <a:p>
            <a:pPr lvl="2">
              <a:spcBef>
                <a:spcPts val="600"/>
              </a:spcBef>
              <a:defRPr/>
            </a:pPr>
            <a:r>
              <a:rPr lang="de-AT" altLang="de-DE" sz="1600" dirty="0"/>
              <a:t>Kein Vorsteuerabzug, wenn Umsatzsteuer nicht aufgrund </a:t>
            </a:r>
            <a:r>
              <a:rPr lang="de-AT" altLang="de-DE" sz="1600" dirty="0" smtClean="0"/>
              <a:t>einer Leistung</a:t>
            </a:r>
            <a:r>
              <a:rPr lang="de-AT" altLang="de-DE" sz="1600" dirty="0"/>
              <a:t>, sondern nur aufgrund Rechnung geschuldet (</a:t>
            </a:r>
            <a:r>
              <a:rPr lang="de-AT" altLang="de-DE" sz="1600" dirty="0" smtClean="0"/>
              <a:t>laut Judikatur von EuGH, </a:t>
            </a:r>
            <a:r>
              <a:rPr lang="de-AT" altLang="de-DE" sz="1600" dirty="0"/>
              <a:t>VwGH und </a:t>
            </a:r>
            <a:r>
              <a:rPr lang="de-AT" altLang="de-DE" sz="1600" dirty="0" smtClean="0"/>
              <a:t>BFG)</a:t>
            </a:r>
            <a:endParaRPr lang="de-AT" altLang="de-DE" sz="1600" dirty="0"/>
          </a:p>
          <a:p>
            <a:pPr lvl="2">
              <a:spcBef>
                <a:spcPts val="600"/>
              </a:spcBef>
              <a:defRPr/>
            </a:pPr>
            <a:r>
              <a:rPr lang="de-AT" altLang="de-DE" sz="1600" dirty="0"/>
              <a:t>BMF lässt Vorsteuerabzug trotzdem zu, jedoch mit folgenden Ausnahmen:</a:t>
            </a:r>
          </a:p>
          <a:p>
            <a:pPr lvl="3">
              <a:spcAft>
                <a:spcPts val="0"/>
              </a:spcAft>
              <a:defRPr/>
            </a:pPr>
            <a:r>
              <a:rPr lang="de-AT" altLang="de-DE" sz="1500" dirty="0"/>
              <a:t>Gutschriften</a:t>
            </a:r>
          </a:p>
          <a:p>
            <a:pPr lvl="3">
              <a:spcAft>
                <a:spcPts val="0"/>
              </a:spcAft>
              <a:defRPr/>
            </a:pPr>
            <a:r>
              <a:rPr lang="de-AT" altLang="de-DE" sz="1500" dirty="0"/>
              <a:t>Verdacht, dass leistender Unternehmer die </a:t>
            </a:r>
            <a:r>
              <a:rPr lang="de-AT" altLang="de-DE" sz="1500" dirty="0" err="1"/>
              <a:t>USt</a:t>
            </a:r>
            <a:r>
              <a:rPr lang="de-AT" altLang="de-DE" sz="1500" dirty="0"/>
              <a:t> nicht abführt</a:t>
            </a:r>
          </a:p>
          <a:p>
            <a:pPr lvl="3">
              <a:defRPr/>
            </a:pPr>
            <a:r>
              <a:rPr lang="de-AT" altLang="de-DE" sz="1500" dirty="0"/>
              <a:t>Höherer Steuersatz als 20 %</a:t>
            </a:r>
          </a:p>
          <a:p>
            <a:endParaRPr lang="en-US" altLang="de-DE" sz="1500" dirty="0"/>
          </a:p>
        </p:txBody>
      </p:sp>
    </p:spTree>
    <p:extLst>
      <p:ext uri="{BB962C8B-B14F-4D97-AF65-F5344CB8AC3E}">
        <p14:creationId xmlns:p14="http://schemas.microsoft.com/office/powerpoint/2010/main" val="32098722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itel 1"/>
          <p:cNvSpPr>
            <a:spLocks noGrp="1"/>
          </p:cNvSpPr>
          <p:nvPr>
            <p:ph type="title"/>
          </p:nvPr>
        </p:nvSpPr>
        <p:spPr/>
        <p:txBody>
          <a:bodyPr/>
          <a:lstStyle/>
          <a:p>
            <a:r>
              <a:rPr lang="de-AT" altLang="de-DE" dirty="0" smtClean="0"/>
              <a:t>Vorsteuerabzug </a:t>
            </a:r>
            <a:endParaRPr lang="en-US" altLang="de-DE" dirty="0" smtClean="0"/>
          </a:p>
        </p:txBody>
      </p:sp>
      <p:sp>
        <p:nvSpPr>
          <p:cNvPr id="220163" name="Inhaltsplatzhalter 2"/>
          <p:cNvSpPr>
            <a:spLocks noGrp="1"/>
          </p:cNvSpPr>
          <p:nvPr>
            <p:ph idx="1"/>
          </p:nvPr>
        </p:nvSpPr>
        <p:spPr>
          <a:xfrm>
            <a:off x="323850" y="1113235"/>
            <a:ext cx="8496298" cy="2943225"/>
          </a:xfrm>
        </p:spPr>
        <p:txBody>
          <a:bodyPr/>
          <a:lstStyle/>
          <a:p>
            <a:r>
              <a:rPr lang="de-AT" altLang="de-DE" sz="1600" dirty="0"/>
              <a:t>Zeitpunkt des Vorsteuerabzugs</a:t>
            </a:r>
          </a:p>
          <a:p>
            <a:pPr lvl="2">
              <a:spcBef>
                <a:spcPts val="600"/>
              </a:spcBef>
              <a:defRPr/>
            </a:pPr>
            <a:r>
              <a:rPr lang="de-AT" altLang="de-DE" sz="1600" dirty="0" smtClean="0"/>
              <a:t>Leistung </a:t>
            </a:r>
            <a:r>
              <a:rPr lang="de-AT" altLang="de-DE" sz="1600" dirty="0"/>
              <a:t>erbracht UND Rechnung liegt vor</a:t>
            </a:r>
          </a:p>
          <a:p>
            <a:pPr lvl="2">
              <a:spcBef>
                <a:spcPts val="600"/>
              </a:spcBef>
              <a:defRPr/>
            </a:pPr>
            <a:r>
              <a:rPr lang="de-AT" altLang="de-DE" sz="1600" dirty="0" smtClean="0"/>
              <a:t>Datum </a:t>
            </a:r>
            <a:r>
              <a:rPr lang="de-AT" altLang="de-DE" sz="1600" dirty="0"/>
              <a:t>der Rechnungsausstellung maßgeblich, wenn die Rechnung nicht rückdatiert wurde</a:t>
            </a:r>
          </a:p>
          <a:p>
            <a:pPr lvl="2">
              <a:spcBef>
                <a:spcPts val="600"/>
              </a:spcBef>
              <a:defRPr/>
            </a:pPr>
            <a:r>
              <a:rPr lang="de-AT" altLang="de-DE" sz="1600" dirty="0"/>
              <a:t>Wenn Rechnung so spät einlangt, dass sie in der </a:t>
            </a:r>
            <a:r>
              <a:rPr lang="de-AT" altLang="de-DE" sz="1600" dirty="0" smtClean="0"/>
              <a:t>Jahreserklärung </a:t>
            </a:r>
            <a:r>
              <a:rPr lang="de-AT" altLang="de-DE" sz="1600" dirty="0"/>
              <a:t>nicht mehr berücksichtigt werden kann, darf sie im Zeitraum des </a:t>
            </a:r>
            <a:r>
              <a:rPr lang="de-AT" altLang="de-DE" sz="1600" dirty="0" smtClean="0"/>
              <a:t>Einlangens </a:t>
            </a:r>
            <a:r>
              <a:rPr lang="de-AT" altLang="de-DE" sz="1600" dirty="0"/>
              <a:t>berücksichtigt werden</a:t>
            </a:r>
          </a:p>
          <a:p>
            <a:pPr lvl="3">
              <a:spcAft>
                <a:spcPts val="0"/>
              </a:spcAft>
              <a:defRPr/>
            </a:pPr>
            <a:r>
              <a:rPr lang="de-AT" altLang="de-DE" sz="1600" dirty="0"/>
              <a:t>Wahlweise in UVA oder Jahreserklärung möglich</a:t>
            </a:r>
          </a:p>
          <a:p>
            <a:pPr lvl="3">
              <a:spcAft>
                <a:spcPts val="0"/>
              </a:spcAft>
              <a:defRPr/>
            </a:pPr>
            <a:r>
              <a:rPr lang="de-AT" altLang="de-DE" sz="1600" dirty="0"/>
              <a:t>Erklärung in späterer UVA desselben Jahres lauf UFS Entscheidung nicht zulässig</a:t>
            </a:r>
          </a:p>
          <a:p>
            <a:pPr lvl="2">
              <a:spcBef>
                <a:spcPts val="600"/>
              </a:spcBef>
              <a:defRPr/>
            </a:pPr>
            <a:r>
              <a:rPr lang="de-AT" altLang="de-DE" sz="1600" dirty="0"/>
              <a:t>Aber </a:t>
            </a:r>
            <a:r>
              <a:rPr lang="de-AT" altLang="de-DE" sz="1600" dirty="0" smtClean="0"/>
              <a:t>EuGH „Terra </a:t>
            </a:r>
            <a:r>
              <a:rPr lang="de-AT" altLang="de-DE" sz="1600" dirty="0"/>
              <a:t>Baubedarf-Handel" </a:t>
            </a:r>
            <a:r>
              <a:rPr lang="de-AT" altLang="de-DE" sz="1600" dirty="0" smtClean="0"/>
              <a:t>(29</a:t>
            </a:r>
            <a:r>
              <a:rPr lang="de-AT" altLang="de-DE" sz="1600" dirty="0"/>
              <a:t>. April 2004 - C-152/02) </a:t>
            </a:r>
            <a:endParaRPr lang="de-AT" altLang="de-DE" sz="1600" dirty="0" smtClean="0"/>
          </a:p>
          <a:p>
            <a:pPr lvl="3">
              <a:defRPr/>
            </a:pPr>
            <a:r>
              <a:rPr lang="de-AT" altLang="de-DE" sz="1600" dirty="0" smtClean="0"/>
              <a:t>Datum </a:t>
            </a:r>
            <a:r>
              <a:rPr lang="de-AT" altLang="de-DE" sz="1600" dirty="0"/>
              <a:t>des Einlangens ist maßgeblich </a:t>
            </a:r>
            <a:r>
              <a:rPr lang="de-AT" altLang="de-DE" sz="1600" dirty="0" smtClean="0">
                <a:sym typeface="Wingdings" panose="05000000000000000000" pitchFamily="2" charset="2"/>
              </a:rPr>
              <a:t></a:t>
            </a:r>
            <a:r>
              <a:rPr lang="de-AT" altLang="de-DE" sz="1600" dirty="0" smtClean="0"/>
              <a:t> </a:t>
            </a:r>
            <a:r>
              <a:rPr lang="de-AT" altLang="de-DE" sz="1600" dirty="0"/>
              <a:t>faktisches Wahlrecht</a:t>
            </a:r>
          </a:p>
        </p:txBody>
      </p:sp>
    </p:spTree>
    <p:extLst>
      <p:ext uri="{BB962C8B-B14F-4D97-AF65-F5344CB8AC3E}">
        <p14:creationId xmlns:p14="http://schemas.microsoft.com/office/powerpoint/2010/main" val="1548549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itel 1"/>
          <p:cNvSpPr>
            <a:spLocks noGrp="1"/>
          </p:cNvSpPr>
          <p:nvPr>
            <p:ph type="title"/>
          </p:nvPr>
        </p:nvSpPr>
        <p:spPr/>
        <p:txBody>
          <a:bodyPr/>
          <a:lstStyle/>
          <a:p>
            <a:r>
              <a:rPr lang="de-AT" altLang="de-DE" dirty="0" smtClean="0"/>
              <a:t>Vorsteuerabzug</a:t>
            </a:r>
            <a:endParaRPr lang="en-US" altLang="de-DE" dirty="0" smtClean="0"/>
          </a:p>
        </p:txBody>
      </p:sp>
      <p:sp>
        <p:nvSpPr>
          <p:cNvPr id="222211" name="Inhaltsplatzhalter 2"/>
          <p:cNvSpPr>
            <a:spLocks noGrp="1"/>
          </p:cNvSpPr>
          <p:nvPr>
            <p:ph idx="1"/>
          </p:nvPr>
        </p:nvSpPr>
        <p:spPr/>
        <p:txBody>
          <a:bodyPr/>
          <a:lstStyle/>
          <a:p>
            <a:r>
              <a:rPr lang="de-AT" altLang="de-DE" dirty="0"/>
              <a:t>Ausnahme bei </a:t>
            </a:r>
            <a:r>
              <a:rPr lang="de-AT" altLang="de-DE" dirty="0" smtClean="0"/>
              <a:t>Anzahlungen</a:t>
            </a:r>
            <a:endParaRPr lang="de-AT" altLang="de-DE" dirty="0"/>
          </a:p>
          <a:p>
            <a:pPr lvl="2">
              <a:spcBef>
                <a:spcPts val="600"/>
              </a:spcBef>
              <a:defRPr/>
            </a:pPr>
            <a:r>
              <a:rPr lang="de-AT" altLang="de-DE" dirty="0" smtClean="0"/>
              <a:t>Vorsteuerabzug </a:t>
            </a:r>
            <a:r>
              <a:rPr lang="de-AT" altLang="de-DE" dirty="0"/>
              <a:t>schon </a:t>
            </a:r>
            <a:r>
              <a:rPr lang="de-AT" altLang="de-DE" dirty="0" smtClean="0"/>
              <a:t>VOR </a:t>
            </a:r>
            <a:r>
              <a:rPr lang="de-AT" altLang="de-DE" dirty="0"/>
              <a:t>Erbringung der Leistung</a:t>
            </a:r>
          </a:p>
          <a:p>
            <a:pPr lvl="2">
              <a:spcBef>
                <a:spcPts val="600"/>
              </a:spcBef>
              <a:defRPr/>
            </a:pPr>
            <a:r>
              <a:rPr lang="de-AT" altLang="de-DE" dirty="0"/>
              <a:t>Wenn Anzahlungsrechnungen</a:t>
            </a:r>
          </a:p>
          <a:p>
            <a:pPr lvl="2">
              <a:spcBef>
                <a:spcPts val="600"/>
              </a:spcBef>
              <a:defRPr/>
            </a:pPr>
            <a:r>
              <a:rPr lang="de-AT" altLang="de-DE" dirty="0"/>
              <a:t>Nur insoweit als Anzahlung tatsächlich geleistet wurde</a:t>
            </a:r>
            <a:endParaRPr lang="en-US" altLang="de-DE" dirty="0"/>
          </a:p>
        </p:txBody>
      </p:sp>
    </p:spTree>
    <p:extLst>
      <p:ext uri="{BB962C8B-B14F-4D97-AF65-F5344CB8AC3E}">
        <p14:creationId xmlns:p14="http://schemas.microsoft.com/office/powerpoint/2010/main" val="1344549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itel 1"/>
          <p:cNvSpPr>
            <a:spLocks noGrp="1"/>
          </p:cNvSpPr>
          <p:nvPr>
            <p:ph type="title"/>
          </p:nvPr>
        </p:nvSpPr>
        <p:spPr/>
        <p:txBody>
          <a:bodyPr/>
          <a:lstStyle/>
          <a:p>
            <a:r>
              <a:rPr lang="de-AT" altLang="de-DE" dirty="0" smtClean="0"/>
              <a:t>Vorsteuerabzug - Rechnungsmerkmale</a:t>
            </a:r>
            <a:endParaRPr lang="en-US" altLang="de-DE" dirty="0" smtClean="0"/>
          </a:p>
        </p:txBody>
      </p:sp>
      <p:sp>
        <p:nvSpPr>
          <p:cNvPr id="195587" name="Inhaltsplatzhalter 2"/>
          <p:cNvSpPr>
            <a:spLocks noGrp="1"/>
          </p:cNvSpPr>
          <p:nvPr>
            <p:ph idx="1"/>
          </p:nvPr>
        </p:nvSpPr>
        <p:spPr>
          <a:xfrm>
            <a:off x="281519" y="1130828"/>
            <a:ext cx="8496299" cy="3001287"/>
          </a:xfrm>
        </p:spPr>
        <p:txBody>
          <a:bodyPr/>
          <a:lstStyle/>
          <a:p>
            <a:pPr lvl="2">
              <a:spcBef>
                <a:spcPts val="600"/>
              </a:spcBef>
              <a:spcAft>
                <a:spcPts val="0"/>
              </a:spcAft>
            </a:pPr>
            <a:r>
              <a:rPr lang="de-AT" altLang="de-DE" dirty="0"/>
              <a:t>Name und Anschrift leistender Unternehmer</a:t>
            </a:r>
          </a:p>
          <a:p>
            <a:pPr lvl="3">
              <a:spcBef>
                <a:spcPts val="600"/>
              </a:spcBef>
              <a:spcAft>
                <a:spcPts val="0"/>
              </a:spcAft>
            </a:pPr>
            <a:r>
              <a:rPr lang="de-AT" altLang="de-DE" sz="1600" dirty="0"/>
              <a:t>Kein Vorsteuerabzug, wenn leistender Unternehmer an der angegebenen Adresse nicht </a:t>
            </a:r>
            <a:r>
              <a:rPr lang="de-AT" altLang="de-DE" sz="1600" dirty="0" smtClean="0"/>
              <a:t>„existiert“</a:t>
            </a:r>
            <a:endParaRPr lang="de-AT" altLang="de-DE" sz="1600" dirty="0"/>
          </a:p>
          <a:p>
            <a:pPr lvl="2">
              <a:spcBef>
                <a:spcPts val="600"/>
              </a:spcBef>
              <a:spcAft>
                <a:spcPts val="0"/>
              </a:spcAft>
            </a:pPr>
            <a:r>
              <a:rPr lang="de-AT" altLang="de-DE" dirty="0"/>
              <a:t>Name und Anschrift Leistungsempfänger</a:t>
            </a:r>
          </a:p>
          <a:p>
            <a:pPr lvl="3">
              <a:spcBef>
                <a:spcPts val="600"/>
              </a:spcBef>
              <a:spcAft>
                <a:spcPts val="0"/>
              </a:spcAft>
            </a:pPr>
            <a:r>
              <a:rPr lang="de-AT" altLang="de-DE" sz="1600" dirty="0"/>
              <a:t>Außer bei Kleinbetragsrechnung (bis EUR 400 brutto)</a:t>
            </a:r>
          </a:p>
          <a:p>
            <a:pPr lvl="2">
              <a:spcBef>
                <a:spcPts val="600"/>
              </a:spcBef>
              <a:spcAft>
                <a:spcPts val="0"/>
              </a:spcAft>
            </a:pPr>
            <a:r>
              <a:rPr lang="de-AT" altLang="de-DE" dirty="0"/>
              <a:t>Menge und handelsübliche Bezeichnung der Waren </a:t>
            </a:r>
            <a:r>
              <a:rPr lang="de-AT" altLang="de-DE" dirty="0" err="1"/>
              <a:t>bzw</a:t>
            </a:r>
            <a:r>
              <a:rPr lang="de-AT" altLang="de-DE" dirty="0"/>
              <a:t> Art und Umfang der Dienstleistung</a:t>
            </a:r>
          </a:p>
          <a:p>
            <a:pPr lvl="3">
              <a:spcBef>
                <a:spcPts val="600"/>
              </a:spcBef>
              <a:spcAft>
                <a:spcPts val="0"/>
              </a:spcAft>
            </a:pPr>
            <a:r>
              <a:rPr lang="de-AT" altLang="de-DE" sz="1600" dirty="0"/>
              <a:t>Sammelbegriffe nicht ausreichend (</a:t>
            </a:r>
            <a:r>
              <a:rPr lang="de-AT" altLang="de-DE" sz="1600" dirty="0" err="1"/>
              <a:t>zB</a:t>
            </a:r>
            <a:r>
              <a:rPr lang="de-AT" altLang="de-DE" sz="1600" dirty="0"/>
              <a:t> „Büromaterial“; „Fachliteratur“; „Werkzeug“; Reparatur“; „Vermittlungsleistungen“; „Lohnarbeit“)</a:t>
            </a:r>
          </a:p>
          <a:p>
            <a:pPr lvl="2">
              <a:spcBef>
                <a:spcPts val="600"/>
              </a:spcBef>
              <a:spcAft>
                <a:spcPts val="0"/>
              </a:spcAft>
            </a:pPr>
            <a:r>
              <a:rPr lang="de-AT" altLang="de-DE" dirty="0"/>
              <a:t>Leistungszeitpunkt </a:t>
            </a:r>
            <a:r>
              <a:rPr lang="de-AT" altLang="de-DE" dirty="0" err="1"/>
              <a:t>bzw</a:t>
            </a:r>
            <a:r>
              <a:rPr lang="de-AT" altLang="de-DE" dirty="0"/>
              <a:t>- </a:t>
            </a:r>
            <a:r>
              <a:rPr lang="de-AT" altLang="de-DE" dirty="0" err="1"/>
              <a:t>zeitraum</a:t>
            </a:r>
            <a:endParaRPr lang="de-AT" altLang="de-DE" dirty="0"/>
          </a:p>
          <a:p>
            <a:pPr lvl="3">
              <a:spcBef>
                <a:spcPts val="600"/>
              </a:spcBef>
              <a:spcAft>
                <a:spcPts val="0"/>
              </a:spcAft>
            </a:pPr>
            <a:r>
              <a:rPr lang="de-AT" altLang="de-DE" sz="1600" dirty="0"/>
              <a:t>Sammelrechnungen zulässig; Angabe des Abrechnungszeitraumes (</a:t>
            </a:r>
            <a:r>
              <a:rPr lang="de-AT" altLang="de-DE" sz="1600" dirty="0" err="1"/>
              <a:t>zB</a:t>
            </a:r>
            <a:r>
              <a:rPr lang="de-AT" altLang="de-DE" sz="1600" dirty="0"/>
              <a:t> </a:t>
            </a:r>
            <a:r>
              <a:rPr lang="de-AT" altLang="de-DE" sz="1600" dirty="0" smtClean="0"/>
              <a:t>„Mai 2018“) </a:t>
            </a:r>
            <a:r>
              <a:rPr lang="de-AT" altLang="de-DE" sz="1600" dirty="0"/>
              <a:t>genügt, wenn dieser 1 Kalendermonat nicht übersteigt</a:t>
            </a:r>
            <a:endParaRPr lang="en-US" altLang="de-DE" sz="1600" dirty="0"/>
          </a:p>
        </p:txBody>
      </p:sp>
    </p:spTree>
    <p:extLst>
      <p:ext uri="{BB962C8B-B14F-4D97-AF65-F5344CB8AC3E}">
        <p14:creationId xmlns:p14="http://schemas.microsoft.com/office/powerpoint/2010/main" val="701959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itel 1"/>
          <p:cNvSpPr>
            <a:spLocks noGrp="1"/>
          </p:cNvSpPr>
          <p:nvPr>
            <p:ph type="title"/>
          </p:nvPr>
        </p:nvSpPr>
        <p:spPr/>
        <p:txBody>
          <a:bodyPr/>
          <a:lstStyle/>
          <a:p>
            <a:r>
              <a:rPr lang="de-AT" altLang="de-DE" dirty="0" smtClean="0"/>
              <a:t>Vorsteuerabzug - Rechnungsmerkmale</a:t>
            </a:r>
            <a:endParaRPr lang="en-US" altLang="de-DE" dirty="0" smtClean="0"/>
          </a:p>
        </p:txBody>
      </p:sp>
      <p:sp>
        <p:nvSpPr>
          <p:cNvPr id="196611" name="Inhaltsplatzhalter 2"/>
          <p:cNvSpPr>
            <a:spLocks noGrp="1"/>
          </p:cNvSpPr>
          <p:nvPr>
            <p:ph idx="1"/>
          </p:nvPr>
        </p:nvSpPr>
        <p:spPr>
          <a:xfrm>
            <a:off x="323849" y="1151996"/>
            <a:ext cx="8496299" cy="3001287"/>
          </a:xfrm>
        </p:spPr>
        <p:txBody>
          <a:bodyPr/>
          <a:lstStyle/>
          <a:p>
            <a:pPr lvl="2">
              <a:spcBef>
                <a:spcPts val="600"/>
              </a:spcBef>
              <a:spcAft>
                <a:spcPts val="0"/>
              </a:spcAft>
            </a:pPr>
            <a:r>
              <a:rPr lang="de-AT" altLang="de-DE" dirty="0"/>
              <a:t>Nettoentgelt, Steuerbetrag</a:t>
            </a:r>
          </a:p>
          <a:p>
            <a:pPr lvl="3">
              <a:spcBef>
                <a:spcPts val="600"/>
              </a:spcBef>
              <a:spcAft>
                <a:spcPts val="0"/>
              </a:spcAft>
            </a:pPr>
            <a:r>
              <a:rPr lang="de-AT" altLang="de-DE" sz="1600" dirty="0"/>
              <a:t>Bei Rechnungen bis EUR 400 reicht auch Bruttobetrag und Steuersatz</a:t>
            </a:r>
          </a:p>
          <a:p>
            <a:pPr lvl="2">
              <a:spcBef>
                <a:spcPts val="600"/>
              </a:spcBef>
              <a:spcAft>
                <a:spcPts val="0"/>
              </a:spcAft>
            </a:pPr>
            <a:r>
              <a:rPr lang="de-AT" altLang="de-DE" dirty="0"/>
              <a:t>Steuersatz</a:t>
            </a:r>
          </a:p>
          <a:p>
            <a:pPr lvl="2">
              <a:spcBef>
                <a:spcPts val="600"/>
              </a:spcBef>
              <a:spcAft>
                <a:spcPts val="0"/>
              </a:spcAft>
            </a:pPr>
            <a:r>
              <a:rPr lang="de-AT" altLang="de-DE" dirty="0"/>
              <a:t>Ausstellungsdatum</a:t>
            </a:r>
          </a:p>
          <a:p>
            <a:pPr lvl="3">
              <a:spcBef>
                <a:spcPts val="600"/>
              </a:spcBef>
              <a:spcAft>
                <a:spcPts val="0"/>
              </a:spcAft>
            </a:pPr>
            <a:r>
              <a:rPr lang="de-AT" altLang="de-DE" sz="1600" dirty="0"/>
              <a:t>Rückdatierte Rechnungen berechtigen erst im Zeitpunkt der tatsächlichen Ausstellung zum Vorsteuerabzug</a:t>
            </a:r>
          </a:p>
          <a:p>
            <a:pPr lvl="2">
              <a:spcBef>
                <a:spcPts val="600"/>
              </a:spcBef>
              <a:spcAft>
                <a:spcPts val="0"/>
              </a:spcAft>
            </a:pPr>
            <a:r>
              <a:rPr lang="de-AT" altLang="de-DE" dirty="0"/>
              <a:t>Fortlaufende Nummer</a:t>
            </a:r>
          </a:p>
          <a:p>
            <a:pPr lvl="3">
              <a:spcBef>
                <a:spcPts val="600"/>
              </a:spcBef>
              <a:spcAft>
                <a:spcPts val="0"/>
              </a:spcAft>
            </a:pPr>
            <a:r>
              <a:rPr lang="de-AT" altLang="de-DE" sz="1600" dirty="0"/>
              <a:t>Mehrere Rechnungskreise zulässig, auch </a:t>
            </a:r>
            <a:r>
              <a:rPr lang="de-AT" altLang="de-DE" sz="1600" dirty="0" err="1"/>
              <a:t>zB</a:t>
            </a:r>
            <a:r>
              <a:rPr lang="de-AT" altLang="de-DE" sz="1600" dirty="0"/>
              <a:t> jeden Tag neuer Rechnungskreis</a:t>
            </a:r>
          </a:p>
          <a:p>
            <a:pPr lvl="3">
              <a:spcBef>
                <a:spcPts val="600"/>
              </a:spcBef>
              <a:spcAft>
                <a:spcPts val="0"/>
              </a:spcAft>
            </a:pPr>
            <a:r>
              <a:rPr lang="de-AT" altLang="de-DE" sz="1600" dirty="0"/>
              <a:t>Gutschriften müssen beim </a:t>
            </a:r>
            <a:r>
              <a:rPr lang="de-AT" altLang="de-DE" sz="1600" dirty="0" err="1"/>
              <a:t>Gutschriftsempfänger</a:t>
            </a:r>
            <a:r>
              <a:rPr lang="de-AT" altLang="de-DE" sz="1600" dirty="0"/>
              <a:t> nicht fortlaufend nummeriert werden</a:t>
            </a:r>
          </a:p>
          <a:p>
            <a:pPr lvl="2">
              <a:spcBef>
                <a:spcPts val="600"/>
              </a:spcBef>
              <a:spcAft>
                <a:spcPts val="0"/>
              </a:spcAft>
            </a:pPr>
            <a:r>
              <a:rPr lang="de-AT" altLang="de-DE" dirty="0"/>
              <a:t>UID Nummer des leistenden Unternehmens</a:t>
            </a:r>
          </a:p>
          <a:p>
            <a:pPr lvl="3">
              <a:spcBef>
                <a:spcPts val="600"/>
              </a:spcBef>
              <a:spcAft>
                <a:spcPts val="0"/>
              </a:spcAft>
            </a:pPr>
            <a:r>
              <a:rPr lang="de-AT" altLang="de-DE" sz="1600" dirty="0"/>
              <a:t>Die Richtigkeit der UID Nummer ist zu prüfen</a:t>
            </a:r>
          </a:p>
          <a:p>
            <a:endParaRPr lang="en-US" altLang="de-DE" sz="1500" dirty="0"/>
          </a:p>
        </p:txBody>
      </p:sp>
    </p:spTree>
    <p:extLst>
      <p:ext uri="{BB962C8B-B14F-4D97-AF65-F5344CB8AC3E}">
        <p14:creationId xmlns:p14="http://schemas.microsoft.com/office/powerpoint/2010/main" val="37940795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itel 1"/>
          <p:cNvSpPr>
            <a:spLocks noGrp="1"/>
          </p:cNvSpPr>
          <p:nvPr>
            <p:ph type="title"/>
          </p:nvPr>
        </p:nvSpPr>
        <p:spPr/>
        <p:txBody>
          <a:bodyPr/>
          <a:lstStyle/>
          <a:p>
            <a:r>
              <a:rPr lang="de-AT" altLang="de-DE" dirty="0" smtClean="0"/>
              <a:t>Vorsteuerabzug - Rechnungsmerkmale</a:t>
            </a:r>
            <a:endParaRPr lang="en-US" altLang="de-DE" dirty="0" smtClean="0"/>
          </a:p>
        </p:txBody>
      </p:sp>
      <p:sp>
        <p:nvSpPr>
          <p:cNvPr id="197635" name="Inhaltsplatzhalter 2"/>
          <p:cNvSpPr>
            <a:spLocks noGrp="1"/>
          </p:cNvSpPr>
          <p:nvPr>
            <p:ph idx="1"/>
          </p:nvPr>
        </p:nvSpPr>
        <p:spPr>
          <a:xfrm>
            <a:off x="323852" y="1376362"/>
            <a:ext cx="8496299" cy="3642205"/>
          </a:xfrm>
        </p:spPr>
        <p:txBody>
          <a:bodyPr/>
          <a:lstStyle/>
          <a:p>
            <a:pPr lvl="2">
              <a:spcBef>
                <a:spcPts val="600"/>
              </a:spcBef>
              <a:spcAft>
                <a:spcPts val="0"/>
              </a:spcAft>
            </a:pPr>
            <a:r>
              <a:rPr lang="de-AT" altLang="de-DE" dirty="0"/>
              <a:t>Hinweis auf Steuerbefreiung / Differenzbesteuerung</a:t>
            </a:r>
          </a:p>
          <a:p>
            <a:pPr lvl="3">
              <a:spcBef>
                <a:spcPts val="600"/>
              </a:spcBef>
              <a:spcAft>
                <a:spcPts val="0"/>
              </a:spcAft>
            </a:pPr>
            <a:r>
              <a:rPr lang="de-AT" altLang="de-DE" sz="1600" dirty="0"/>
              <a:t>Wortlaut freigestellt, Angabe der </a:t>
            </a:r>
            <a:r>
              <a:rPr lang="de-AT" altLang="de-DE" sz="1600" dirty="0" smtClean="0"/>
              <a:t>Gesetzesstelle </a:t>
            </a:r>
            <a:r>
              <a:rPr lang="de-AT" altLang="de-DE" sz="1600" dirty="0"/>
              <a:t>nicht erforderlich, ausgenommen bei Dreiecksgeschäften</a:t>
            </a:r>
          </a:p>
          <a:p>
            <a:pPr lvl="2">
              <a:spcBef>
                <a:spcPts val="600"/>
              </a:spcBef>
              <a:spcAft>
                <a:spcPts val="0"/>
              </a:spcAft>
            </a:pPr>
            <a:r>
              <a:rPr lang="de-AT" altLang="de-DE" dirty="0"/>
              <a:t>Reverse Charge </a:t>
            </a:r>
            <a:r>
              <a:rPr lang="de-AT" altLang="de-DE" dirty="0" smtClean="0"/>
              <a:t>Leistungen</a:t>
            </a:r>
          </a:p>
          <a:p>
            <a:pPr lvl="3">
              <a:spcBef>
                <a:spcPts val="600"/>
              </a:spcBef>
              <a:spcAft>
                <a:spcPts val="0"/>
              </a:spcAft>
            </a:pPr>
            <a:r>
              <a:rPr lang="de-AT" altLang="de-DE" dirty="0" smtClean="0"/>
              <a:t>Hinweis </a:t>
            </a:r>
            <a:r>
              <a:rPr lang="de-AT" altLang="de-DE" dirty="0"/>
              <a:t>auf Übergang der Steuerschuld und UID Nummer des </a:t>
            </a:r>
            <a:r>
              <a:rPr lang="de-AT" altLang="de-DE" dirty="0" smtClean="0"/>
              <a:t>Leistungsempfängers</a:t>
            </a:r>
            <a:endParaRPr lang="de-AT" altLang="de-DE" dirty="0"/>
          </a:p>
          <a:p>
            <a:pPr lvl="2">
              <a:spcBef>
                <a:spcPts val="600"/>
              </a:spcBef>
              <a:spcAft>
                <a:spcPts val="0"/>
              </a:spcAft>
            </a:pPr>
            <a:r>
              <a:rPr lang="de-AT" altLang="de-DE" dirty="0" err="1" smtClean="0"/>
              <a:t>ig</a:t>
            </a:r>
            <a:r>
              <a:rPr lang="de-AT" altLang="de-DE" dirty="0" smtClean="0"/>
              <a:t> Lieferung</a:t>
            </a:r>
          </a:p>
          <a:p>
            <a:pPr lvl="3">
              <a:spcBef>
                <a:spcPts val="600"/>
              </a:spcBef>
              <a:spcAft>
                <a:spcPts val="0"/>
              </a:spcAft>
            </a:pPr>
            <a:r>
              <a:rPr lang="de-AT" altLang="de-DE" dirty="0" smtClean="0"/>
              <a:t>Hinweis auf Steuerbefreiung und UID Nummer des Leistungsempfängers </a:t>
            </a:r>
          </a:p>
          <a:p>
            <a:pPr lvl="2">
              <a:spcBef>
                <a:spcPts val="600"/>
              </a:spcBef>
              <a:spcAft>
                <a:spcPts val="0"/>
              </a:spcAft>
            </a:pPr>
            <a:r>
              <a:rPr lang="de-AT" altLang="de-DE" b="1" dirty="0" err="1"/>
              <a:t>ig</a:t>
            </a:r>
            <a:r>
              <a:rPr lang="de-AT" altLang="de-DE" b="1" dirty="0"/>
              <a:t> </a:t>
            </a:r>
            <a:r>
              <a:rPr lang="de-AT" altLang="de-DE" b="1" dirty="0" smtClean="0"/>
              <a:t>Dreiecksgeschäften</a:t>
            </a:r>
          </a:p>
          <a:p>
            <a:pPr lvl="3">
              <a:spcBef>
                <a:spcPts val="600"/>
              </a:spcBef>
              <a:spcAft>
                <a:spcPts val="0"/>
              </a:spcAft>
            </a:pPr>
            <a:r>
              <a:rPr lang="de-AT" altLang="de-DE" dirty="0" smtClean="0"/>
              <a:t>Hinweis auf ein Dreiecksgeschäft sowie Übergang der Steuerschuld und UID Nummer des Leistungsempfängers</a:t>
            </a:r>
            <a:endParaRPr lang="en-US" altLang="de-DE" dirty="0"/>
          </a:p>
        </p:txBody>
      </p:sp>
    </p:spTree>
    <p:extLst>
      <p:ext uri="{BB962C8B-B14F-4D97-AF65-F5344CB8AC3E}">
        <p14:creationId xmlns:p14="http://schemas.microsoft.com/office/powerpoint/2010/main" val="15549340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3" y="577850"/>
            <a:ext cx="8512172" cy="320088"/>
          </a:xfrm>
        </p:spPr>
        <p:txBody>
          <a:bodyPr/>
          <a:lstStyle/>
          <a:p>
            <a:r>
              <a:rPr lang="de-AT" dirty="0" smtClean="0"/>
              <a:t>Agenda</a:t>
            </a:r>
            <a:endParaRPr lang="de-AT" dirty="0"/>
          </a:p>
        </p:txBody>
      </p:sp>
      <p:sp>
        <p:nvSpPr>
          <p:cNvPr id="3" name="Textplatzhalter 2"/>
          <p:cNvSpPr>
            <a:spLocks noGrp="1"/>
          </p:cNvSpPr>
          <p:nvPr>
            <p:ph type="body" sz="quarter" idx="13"/>
          </p:nvPr>
        </p:nvSpPr>
        <p:spPr/>
        <p:txBody>
          <a:bodyPr/>
          <a:lstStyle/>
          <a:p>
            <a:pPr lvl="2">
              <a:defRPr/>
            </a:pPr>
            <a:r>
              <a:rPr lang="de-AT" altLang="de-DE" dirty="0" smtClean="0"/>
              <a:t>Rechtsprechung des EuGH und deren Auswirkung in Österreich</a:t>
            </a:r>
            <a:endParaRPr lang="de-AT" altLang="de-DE" dirty="0"/>
          </a:p>
          <a:p>
            <a:pPr lvl="2">
              <a:defRPr/>
            </a:pPr>
            <a:r>
              <a:rPr lang="de-AT" altLang="de-DE" dirty="0"/>
              <a:t>Vorschlag der Kommission zur Änderung der Mehrwertsteuersystemrichtlinie</a:t>
            </a:r>
          </a:p>
          <a:p>
            <a:endParaRPr lang="de-AT" dirty="0"/>
          </a:p>
        </p:txBody>
      </p:sp>
      <p:sp>
        <p:nvSpPr>
          <p:cNvPr id="4" name="Textplatzhalter 3"/>
          <p:cNvSpPr>
            <a:spLocks noGrp="1"/>
          </p:cNvSpPr>
          <p:nvPr>
            <p:ph type="body" sz="quarter" idx="14"/>
          </p:nvPr>
        </p:nvSpPr>
        <p:spPr/>
        <p:txBody>
          <a:bodyPr/>
          <a:lstStyle/>
          <a:p>
            <a:endParaRPr lang="de-AT" dirty="0"/>
          </a:p>
        </p:txBody>
      </p:sp>
    </p:spTree>
    <p:extLst>
      <p:ext uri="{BB962C8B-B14F-4D97-AF65-F5344CB8AC3E}">
        <p14:creationId xmlns:p14="http://schemas.microsoft.com/office/powerpoint/2010/main" val="20566465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tel 1"/>
          <p:cNvSpPr>
            <a:spLocks noGrp="1"/>
          </p:cNvSpPr>
          <p:nvPr>
            <p:ph type="title"/>
          </p:nvPr>
        </p:nvSpPr>
        <p:spPr/>
        <p:txBody>
          <a:bodyPr/>
          <a:lstStyle/>
          <a:p>
            <a:r>
              <a:rPr lang="de-AT" altLang="de-DE" dirty="0" smtClean="0"/>
              <a:t>Vorsteuerabzug - Rechnungsmerkmale</a:t>
            </a:r>
            <a:endParaRPr lang="en-US" altLang="de-DE" dirty="0" smtClean="0"/>
          </a:p>
        </p:txBody>
      </p:sp>
      <p:sp>
        <p:nvSpPr>
          <p:cNvPr id="198659" name="Inhaltsplatzhalter 2"/>
          <p:cNvSpPr>
            <a:spLocks noGrp="1"/>
          </p:cNvSpPr>
          <p:nvPr>
            <p:ph idx="1"/>
          </p:nvPr>
        </p:nvSpPr>
        <p:spPr>
          <a:xfrm>
            <a:off x="370416" y="1363661"/>
            <a:ext cx="8496299" cy="3001287"/>
          </a:xfrm>
        </p:spPr>
        <p:txBody>
          <a:bodyPr/>
          <a:lstStyle/>
          <a:p>
            <a:pPr lvl="2">
              <a:spcBef>
                <a:spcPts val="600"/>
              </a:spcBef>
              <a:spcAft>
                <a:spcPts val="0"/>
              </a:spcAft>
            </a:pPr>
            <a:r>
              <a:rPr lang="de-AT" altLang="de-DE" dirty="0"/>
              <a:t>Angabe der UID des Leistungsempfängers auch bei Inlandsumsätzen, wenn Gesamtrechnungsbetrag EUR 10.000 übersteigt und die Rechnung durch Unternehmer mit Sitz oder Betriebsstätte im Inland ausgestellt </a:t>
            </a:r>
            <a:r>
              <a:rPr lang="de-AT" altLang="de-DE" dirty="0" smtClean="0"/>
              <a:t>wird</a:t>
            </a:r>
            <a:endParaRPr lang="de-AT" altLang="de-DE" dirty="0"/>
          </a:p>
          <a:p>
            <a:pPr lvl="2">
              <a:spcBef>
                <a:spcPts val="600"/>
              </a:spcBef>
              <a:spcAft>
                <a:spcPts val="0"/>
              </a:spcAft>
            </a:pPr>
            <a:r>
              <a:rPr lang="de-AT" altLang="de-DE" dirty="0"/>
              <a:t>Bei EU-ausländischen Kunden ohne </a:t>
            </a:r>
            <a:r>
              <a:rPr lang="de-AT" altLang="de-DE" dirty="0" smtClean="0"/>
              <a:t>österr. </a:t>
            </a:r>
            <a:r>
              <a:rPr lang="de-AT" altLang="de-DE" dirty="0"/>
              <a:t>UID ist die ausländische UID </a:t>
            </a:r>
            <a:r>
              <a:rPr lang="de-AT" altLang="de-DE" dirty="0" smtClean="0"/>
              <a:t>anzugeben</a:t>
            </a:r>
            <a:endParaRPr lang="de-AT" altLang="de-DE" dirty="0"/>
          </a:p>
          <a:p>
            <a:pPr lvl="2">
              <a:spcBef>
                <a:spcPts val="600"/>
              </a:spcBef>
              <a:spcAft>
                <a:spcPts val="0"/>
              </a:spcAft>
            </a:pPr>
            <a:r>
              <a:rPr lang="de-AT" altLang="de-DE" dirty="0"/>
              <a:t>Keine Konsequenz für Rechnungsaussteller, wenn ihm der Leistungsempfänger keine UID bekannt gibt</a:t>
            </a:r>
            <a:endParaRPr lang="en-US" altLang="de-DE" dirty="0"/>
          </a:p>
          <a:p>
            <a:pPr lvl="3">
              <a:spcBef>
                <a:spcPts val="600"/>
              </a:spcBef>
              <a:spcAft>
                <a:spcPts val="0"/>
              </a:spcAft>
            </a:pPr>
            <a:r>
              <a:rPr lang="de-AT" altLang="de-DE" sz="1600" dirty="0"/>
              <a:t>Hinweis </a:t>
            </a:r>
            <a:r>
              <a:rPr lang="de-AT" altLang="de-DE" sz="1600" dirty="0" smtClean="0"/>
              <a:t>„Keine </a:t>
            </a:r>
            <a:r>
              <a:rPr lang="de-AT" altLang="de-DE" sz="1600" dirty="0"/>
              <a:t>UID angegeben“</a:t>
            </a:r>
          </a:p>
          <a:p>
            <a:pPr lvl="3">
              <a:spcBef>
                <a:spcPts val="600"/>
              </a:spcBef>
              <a:spcAft>
                <a:spcPts val="0"/>
              </a:spcAft>
            </a:pPr>
            <a:r>
              <a:rPr lang="de-AT" altLang="de-DE" sz="1600" dirty="0" smtClean="0"/>
              <a:t>Leistungsempfänger ist </a:t>
            </a:r>
            <a:r>
              <a:rPr lang="de-AT" altLang="de-DE" sz="1600" dirty="0"/>
              <a:t>jedoch </a:t>
            </a:r>
            <a:r>
              <a:rPr lang="de-AT" altLang="de-DE" sz="1600" dirty="0" err="1" smtClean="0"/>
              <a:t>diesfalls</a:t>
            </a:r>
            <a:r>
              <a:rPr lang="de-AT" altLang="de-DE" sz="1600" dirty="0" smtClean="0"/>
              <a:t> </a:t>
            </a:r>
            <a:r>
              <a:rPr lang="de-AT" altLang="de-DE" sz="1600" dirty="0"/>
              <a:t>nicht </a:t>
            </a:r>
            <a:r>
              <a:rPr lang="de-AT" altLang="de-DE" sz="1600" dirty="0" smtClean="0"/>
              <a:t>zum </a:t>
            </a:r>
            <a:r>
              <a:rPr lang="de-AT" altLang="de-DE" sz="1600" dirty="0"/>
              <a:t>Vorsteuerabzug berechtigt</a:t>
            </a:r>
          </a:p>
          <a:p>
            <a:pPr lvl="3">
              <a:spcBef>
                <a:spcPts val="600"/>
              </a:spcBef>
              <a:spcAft>
                <a:spcPts val="0"/>
              </a:spcAft>
            </a:pPr>
            <a:r>
              <a:rPr lang="de-AT" altLang="de-DE" sz="1600" dirty="0"/>
              <a:t>Rechnungsberichtigung nur durch Rechnungsaussteller möglich</a:t>
            </a:r>
            <a:endParaRPr lang="en-US" altLang="de-DE" sz="1600" dirty="0"/>
          </a:p>
        </p:txBody>
      </p:sp>
    </p:spTree>
    <p:extLst>
      <p:ext uri="{BB962C8B-B14F-4D97-AF65-F5344CB8AC3E}">
        <p14:creationId xmlns:p14="http://schemas.microsoft.com/office/powerpoint/2010/main" val="15313837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3" y="577850"/>
            <a:ext cx="8512172" cy="320088"/>
          </a:xfrm>
        </p:spPr>
        <p:txBody>
          <a:bodyPr/>
          <a:lstStyle/>
          <a:p>
            <a:r>
              <a:rPr lang="de-AT" dirty="0" smtClean="0"/>
              <a:t>Vorsteuerabzug - rechnungsmerkmale</a:t>
            </a:r>
            <a:endParaRPr lang="de-AT" dirty="0"/>
          </a:p>
        </p:txBody>
      </p:sp>
      <p:sp>
        <p:nvSpPr>
          <p:cNvPr id="3" name="Textplatzhalter 2"/>
          <p:cNvSpPr>
            <a:spLocks noGrp="1"/>
          </p:cNvSpPr>
          <p:nvPr>
            <p:ph type="body" sz="quarter" idx="13"/>
          </p:nvPr>
        </p:nvSpPr>
        <p:spPr/>
        <p:txBody>
          <a:bodyPr/>
          <a:lstStyle/>
          <a:p>
            <a:pPr>
              <a:defRPr/>
            </a:pPr>
            <a:r>
              <a:rPr lang="de-AT" dirty="0"/>
              <a:t>EuGH vom 15.11.2017, C-374/16, </a:t>
            </a:r>
            <a:r>
              <a:rPr lang="de-AT" dirty="0" err="1"/>
              <a:t>Geissel</a:t>
            </a:r>
            <a:r>
              <a:rPr lang="de-AT" dirty="0"/>
              <a:t> und C-375/16, </a:t>
            </a:r>
            <a:r>
              <a:rPr lang="de-AT" dirty="0" err="1"/>
              <a:t>Butin</a:t>
            </a:r>
            <a:endParaRPr lang="de-AT" dirty="0"/>
          </a:p>
          <a:p>
            <a:pPr lvl="2">
              <a:buClr>
                <a:srgbClr val="FF0000"/>
              </a:buClr>
              <a:defRPr/>
            </a:pPr>
            <a:r>
              <a:rPr lang="de-AT" dirty="0" smtClean="0">
                <a:solidFill>
                  <a:srgbClr val="404040"/>
                </a:solidFill>
              </a:rPr>
              <a:t>In beiden Fällen wurde </a:t>
            </a:r>
            <a:r>
              <a:rPr lang="de-AT" dirty="0">
                <a:solidFill>
                  <a:srgbClr val="404040"/>
                </a:solidFill>
              </a:rPr>
              <a:t>der Vorsteuerabzug aus dem Grund versagt, dass unter der vom Rechnungsaussteller angegebenen Adresse nicht die wirtschaftliche Tätigkeit ausgeübt wird. </a:t>
            </a:r>
            <a:endParaRPr lang="de-AT" dirty="0" smtClean="0">
              <a:solidFill>
                <a:srgbClr val="404040"/>
              </a:solidFill>
            </a:endParaRPr>
          </a:p>
          <a:p>
            <a:pPr lvl="2">
              <a:buClr>
                <a:srgbClr val="FF0000"/>
              </a:buClr>
              <a:defRPr/>
            </a:pPr>
            <a:r>
              <a:rPr lang="de-AT" dirty="0" smtClean="0">
                <a:solidFill>
                  <a:srgbClr val="404040"/>
                </a:solidFill>
              </a:rPr>
              <a:t>In </a:t>
            </a:r>
            <a:r>
              <a:rPr lang="de-AT" dirty="0">
                <a:solidFill>
                  <a:srgbClr val="404040"/>
                </a:solidFill>
              </a:rPr>
              <a:t>beiden Fällen handelte es sich um </a:t>
            </a:r>
            <a:r>
              <a:rPr lang="de-AT" dirty="0" smtClean="0">
                <a:solidFill>
                  <a:srgbClr val="404040"/>
                </a:solidFill>
              </a:rPr>
              <a:t>sog. </a:t>
            </a:r>
            <a:r>
              <a:rPr lang="de-AT" dirty="0">
                <a:solidFill>
                  <a:srgbClr val="404040"/>
                </a:solidFill>
              </a:rPr>
              <a:t>Briefkastenadressen, </a:t>
            </a:r>
            <a:r>
              <a:rPr lang="de-AT" dirty="0" err="1">
                <a:solidFill>
                  <a:srgbClr val="404040"/>
                </a:solidFill>
              </a:rPr>
              <a:t>dh</a:t>
            </a:r>
            <a:r>
              <a:rPr lang="de-AT" dirty="0">
                <a:solidFill>
                  <a:srgbClr val="404040"/>
                </a:solidFill>
              </a:rPr>
              <a:t> eine postalische Erreichbarkeit.</a:t>
            </a:r>
            <a:endParaRPr lang="de-AT" b="0" dirty="0"/>
          </a:p>
        </p:txBody>
      </p:sp>
      <p:sp>
        <p:nvSpPr>
          <p:cNvPr id="4" name="Textplatzhalter 3"/>
          <p:cNvSpPr>
            <a:spLocks noGrp="1"/>
          </p:cNvSpPr>
          <p:nvPr>
            <p:ph type="body" sz="quarter" idx="14"/>
          </p:nvPr>
        </p:nvSpPr>
        <p:spPr>
          <a:xfrm>
            <a:off x="323853" y="878034"/>
            <a:ext cx="8512172" cy="221599"/>
          </a:xfrm>
        </p:spPr>
        <p:txBody>
          <a:bodyPr/>
          <a:lstStyle/>
          <a:p>
            <a:r>
              <a:rPr lang="de-AT" altLang="de-DE" dirty="0"/>
              <a:t>Anschrift des leistenden </a:t>
            </a:r>
            <a:r>
              <a:rPr lang="de-AT" altLang="de-DE" dirty="0" smtClean="0"/>
              <a:t>Unternehmers</a:t>
            </a:r>
            <a:endParaRPr lang="de-AT" altLang="de-DE" dirty="0"/>
          </a:p>
        </p:txBody>
      </p:sp>
    </p:spTree>
    <p:extLst>
      <p:ext uri="{BB962C8B-B14F-4D97-AF65-F5344CB8AC3E}">
        <p14:creationId xmlns:p14="http://schemas.microsoft.com/office/powerpoint/2010/main" val="30820976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3" y="577850"/>
            <a:ext cx="8512172" cy="320088"/>
          </a:xfrm>
        </p:spPr>
        <p:txBody>
          <a:bodyPr/>
          <a:lstStyle/>
          <a:p>
            <a:r>
              <a:rPr lang="de-AT" dirty="0" smtClean="0"/>
              <a:t>Vorsteuerabzug - rechnungsmerkmale</a:t>
            </a:r>
            <a:endParaRPr lang="de-AT" dirty="0"/>
          </a:p>
        </p:txBody>
      </p:sp>
      <p:sp>
        <p:nvSpPr>
          <p:cNvPr id="3" name="Textplatzhalter 2"/>
          <p:cNvSpPr>
            <a:spLocks noGrp="1"/>
          </p:cNvSpPr>
          <p:nvPr>
            <p:ph type="body" sz="quarter" idx="13"/>
          </p:nvPr>
        </p:nvSpPr>
        <p:spPr/>
        <p:txBody>
          <a:bodyPr/>
          <a:lstStyle/>
          <a:p>
            <a:pPr>
              <a:defRPr/>
            </a:pPr>
            <a:r>
              <a:rPr lang="de-AT" dirty="0"/>
              <a:t>EuGH vom 15.11.2017, C-374/16, </a:t>
            </a:r>
            <a:r>
              <a:rPr lang="de-AT" dirty="0" err="1"/>
              <a:t>Geissel</a:t>
            </a:r>
            <a:r>
              <a:rPr lang="de-AT" dirty="0"/>
              <a:t> und C-375/16, </a:t>
            </a:r>
            <a:r>
              <a:rPr lang="de-AT" dirty="0" err="1"/>
              <a:t>Butin</a:t>
            </a:r>
            <a:endParaRPr lang="de-AT" dirty="0"/>
          </a:p>
          <a:p>
            <a:pPr>
              <a:defRPr/>
            </a:pPr>
            <a:r>
              <a:rPr lang="de-AT" b="0" dirty="0" smtClean="0">
                <a:solidFill>
                  <a:srgbClr val="404040"/>
                </a:solidFill>
              </a:rPr>
              <a:t>Begriff </a:t>
            </a:r>
            <a:r>
              <a:rPr lang="de-AT" b="0" dirty="0">
                <a:solidFill>
                  <a:srgbClr val="404040"/>
                </a:solidFill>
              </a:rPr>
              <a:t>Anschrift gemäß </a:t>
            </a:r>
            <a:r>
              <a:rPr lang="de-AT" b="0" dirty="0" err="1">
                <a:solidFill>
                  <a:srgbClr val="404040"/>
                </a:solidFill>
              </a:rPr>
              <a:t>MwStSyst</a:t>
            </a:r>
            <a:r>
              <a:rPr lang="de-AT" b="0" dirty="0">
                <a:solidFill>
                  <a:srgbClr val="404040"/>
                </a:solidFill>
              </a:rPr>
              <a:t>-RL: jede Art von Anschrift, einschließlich einer Briefkastenanschrift, sofern Rechnungsaussteller unter dieser erreichbar ist</a:t>
            </a:r>
          </a:p>
          <a:p>
            <a:pPr lvl="2">
              <a:buClr>
                <a:srgbClr val="FF0000"/>
              </a:buClr>
              <a:defRPr/>
            </a:pPr>
            <a:r>
              <a:rPr lang="de-AT" b="0" dirty="0">
                <a:solidFill>
                  <a:srgbClr val="404040"/>
                </a:solidFill>
              </a:rPr>
              <a:t>Über die Erreichbarkeit hinausgehende Tätigkeit an der Anschrift, ist mit </a:t>
            </a:r>
            <a:r>
              <a:rPr lang="de-AT" b="0" dirty="0" err="1">
                <a:solidFill>
                  <a:srgbClr val="404040"/>
                </a:solidFill>
              </a:rPr>
              <a:t>MwStSyst</a:t>
            </a:r>
            <a:r>
              <a:rPr lang="de-AT" b="0" dirty="0">
                <a:solidFill>
                  <a:srgbClr val="404040"/>
                </a:solidFill>
              </a:rPr>
              <a:t>-RL nicht vereinbar</a:t>
            </a:r>
          </a:p>
          <a:p>
            <a:pPr lvl="2">
              <a:buClr>
                <a:srgbClr val="FF0000"/>
              </a:buClr>
              <a:defRPr/>
            </a:pPr>
            <a:r>
              <a:rPr lang="de-AT" b="0" dirty="0">
                <a:solidFill>
                  <a:srgbClr val="404040"/>
                </a:solidFill>
              </a:rPr>
              <a:t>Angabe der Anschrift, des Namens und der UID Nummer des Rechnungs-ausstellers ermöglichen Verbindung zwischen Umsatz und Rechnungsaussteller; UID Nummer ist die wesentliche Informationsquelle</a:t>
            </a:r>
          </a:p>
          <a:p>
            <a:pPr lvl="2">
              <a:buClr>
                <a:srgbClr val="FF0000"/>
              </a:buClr>
              <a:defRPr/>
            </a:pPr>
            <a:r>
              <a:rPr lang="de-AT" b="0" dirty="0">
                <a:solidFill>
                  <a:srgbClr val="404040"/>
                </a:solidFill>
              </a:rPr>
              <a:t>Erreichbarkeit an angeführter Anschrift reicht für Vorsteuerabzug aus, bei Vorliegen der materiellen Voraussetzungen.</a:t>
            </a:r>
          </a:p>
          <a:p>
            <a:endParaRPr lang="de-AT" b="0" dirty="0"/>
          </a:p>
        </p:txBody>
      </p:sp>
      <p:sp>
        <p:nvSpPr>
          <p:cNvPr id="4" name="Textplatzhalter 3"/>
          <p:cNvSpPr>
            <a:spLocks noGrp="1"/>
          </p:cNvSpPr>
          <p:nvPr>
            <p:ph type="body" sz="quarter" idx="14"/>
          </p:nvPr>
        </p:nvSpPr>
        <p:spPr>
          <a:xfrm>
            <a:off x="323853" y="878034"/>
            <a:ext cx="8512172" cy="221599"/>
          </a:xfrm>
        </p:spPr>
        <p:txBody>
          <a:bodyPr/>
          <a:lstStyle/>
          <a:p>
            <a:r>
              <a:rPr lang="de-AT" altLang="de-DE" dirty="0"/>
              <a:t>Anschrift des leistenden </a:t>
            </a:r>
            <a:r>
              <a:rPr lang="de-AT" altLang="de-DE" dirty="0" smtClean="0"/>
              <a:t>Unternehmers</a:t>
            </a:r>
            <a:endParaRPr lang="de-AT" altLang="de-DE" dirty="0"/>
          </a:p>
        </p:txBody>
      </p:sp>
    </p:spTree>
    <p:extLst>
      <p:ext uri="{BB962C8B-B14F-4D97-AF65-F5344CB8AC3E}">
        <p14:creationId xmlns:p14="http://schemas.microsoft.com/office/powerpoint/2010/main" val="7023293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3" y="577850"/>
            <a:ext cx="8512172" cy="320088"/>
          </a:xfrm>
        </p:spPr>
        <p:txBody>
          <a:bodyPr/>
          <a:lstStyle/>
          <a:p>
            <a:r>
              <a:rPr lang="de-AT" dirty="0" smtClean="0"/>
              <a:t>Vorsteuerabzug - rechnungsmerkmale</a:t>
            </a:r>
            <a:endParaRPr lang="de-AT" dirty="0"/>
          </a:p>
        </p:txBody>
      </p:sp>
      <p:sp>
        <p:nvSpPr>
          <p:cNvPr id="3" name="Textplatzhalter 2"/>
          <p:cNvSpPr>
            <a:spLocks noGrp="1"/>
          </p:cNvSpPr>
          <p:nvPr>
            <p:ph type="body" sz="quarter" idx="13"/>
          </p:nvPr>
        </p:nvSpPr>
        <p:spPr>
          <a:xfrm>
            <a:off x="374652" y="1215584"/>
            <a:ext cx="8496299" cy="3001285"/>
          </a:xfrm>
        </p:spPr>
        <p:txBody>
          <a:bodyPr/>
          <a:lstStyle/>
          <a:p>
            <a:pPr>
              <a:defRPr/>
            </a:pPr>
            <a:r>
              <a:rPr lang="de-AT" dirty="0"/>
              <a:t>EuGH vom 15.11.2017, C-374/16, </a:t>
            </a:r>
            <a:r>
              <a:rPr lang="de-AT" dirty="0" err="1"/>
              <a:t>Geissel</a:t>
            </a:r>
            <a:r>
              <a:rPr lang="de-AT" dirty="0"/>
              <a:t> und C-375/16, </a:t>
            </a:r>
            <a:r>
              <a:rPr lang="de-AT" dirty="0" err="1" smtClean="0"/>
              <a:t>Butin</a:t>
            </a:r>
            <a:r>
              <a:rPr lang="de-AT" dirty="0" smtClean="0"/>
              <a:t> – </a:t>
            </a:r>
            <a:br>
              <a:rPr lang="de-AT" dirty="0" smtClean="0"/>
            </a:br>
            <a:r>
              <a:rPr lang="de-AT" dirty="0" smtClean="0"/>
              <a:t>Auswirkungen auf die Praxis</a:t>
            </a:r>
          </a:p>
          <a:p>
            <a:pPr lvl="2">
              <a:buClr>
                <a:srgbClr val="FF0000"/>
              </a:buClr>
              <a:defRPr/>
            </a:pPr>
            <a:r>
              <a:rPr lang="de-AT" sz="1600" dirty="0" smtClean="0">
                <a:solidFill>
                  <a:srgbClr val="404040"/>
                </a:solidFill>
              </a:rPr>
              <a:t>Der </a:t>
            </a:r>
            <a:r>
              <a:rPr lang="de-AT" sz="1600" dirty="0">
                <a:solidFill>
                  <a:srgbClr val="404040"/>
                </a:solidFill>
              </a:rPr>
              <a:t>EuGH setzt die Linie fort in der Abkehr von formellen Kriterien und einer Stärkung des materiellen Rechts</a:t>
            </a:r>
            <a:r>
              <a:rPr lang="de-AT" sz="1600" dirty="0" smtClean="0">
                <a:solidFill>
                  <a:srgbClr val="404040"/>
                </a:solidFill>
              </a:rPr>
              <a:t>.</a:t>
            </a:r>
            <a:endParaRPr lang="de-AT" sz="1600" dirty="0">
              <a:solidFill>
                <a:srgbClr val="404040"/>
              </a:solidFill>
            </a:endParaRPr>
          </a:p>
          <a:p>
            <a:pPr lvl="2">
              <a:buClr>
                <a:srgbClr val="FF0000"/>
              </a:buClr>
              <a:defRPr/>
            </a:pPr>
            <a:r>
              <a:rPr lang="de-AT" sz="1600" dirty="0">
                <a:solidFill>
                  <a:srgbClr val="404040"/>
                </a:solidFill>
              </a:rPr>
              <a:t>Es ist verbreitete Praxis, dass Unternehmen mit Postfachadressen, Großkundenadressen </a:t>
            </a:r>
            <a:r>
              <a:rPr lang="de-AT" sz="1600" dirty="0" err="1">
                <a:solidFill>
                  <a:srgbClr val="404040"/>
                </a:solidFill>
              </a:rPr>
              <a:t>etc</a:t>
            </a:r>
            <a:r>
              <a:rPr lang="de-AT" sz="1600" dirty="0">
                <a:solidFill>
                  <a:srgbClr val="404040"/>
                </a:solidFill>
              </a:rPr>
              <a:t> auftreten und dass diese Adressen auch als Anschriften auf Rechnungen verwendet werden. Auf Basis des Urteils des EuGH kann diese Praxis fortbestehen</a:t>
            </a:r>
            <a:r>
              <a:rPr lang="de-AT" sz="1600" dirty="0" smtClean="0">
                <a:solidFill>
                  <a:srgbClr val="404040"/>
                </a:solidFill>
              </a:rPr>
              <a:t>.</a:t>
            </a:r>
            <a:endParaRPr lang="de-AT" sz="1600" dirty="0">
              <a:solidFill>
                <a:srgbClr val="404040"/>
              </a:solidFill>
            </a:endParaRPr>
          </a:p>
          <a:p>
            <a:pPr lvl="2">
              <a:buClr>
                <a:srgbClr val="FF0000"/>
              </a:buClr>
              <a:defRPr/>
            </a:pPr>
            <a:r>
              <a:rPr lang="de-AT" sz="1600" dirty="0">
                <a:solidFill>
                  <a:srgbClr val="404040"/>
                </a:solidFill>
              </a:rPr>
              <a:t>Zudem ist mit zunehmender Bedeutung des digitalen Bereichs eine Entmaterialisierung vieler geschäftlicher Aktivitäten zu erblicken. Den Ort der </a:t>
            </a:r>
            <a:r>
              <a:rPr lang="de-AT" sz="1600" dirty="0" smtClean="0">
                <a:solidFill>
                  <a:srgbClr val="404040"/>
                </a:solidFill>
              </a:rPr>
              <a:t>wirtschaftlichen </a:t>
            </a:r>
            <a:r>
              <a:rPr lang="de-AT" sz="1600" dirty="0">
                <a:solidFill>
                  <a:srgbClr val="404040"/>
                </a:solidFill>
              </a:rPr>
              <a:t>Tätigkeit genau zu bestimmen, dürfte in vielen Fällen nicht so leicht möglich sein und </a:t>
            </a:r>
            <a:r>
              <a:rPr lang="de-AT" sz="1600" dirty="0" smtClean="0">
                <a:solidFill>
                  <a:srgbClr val="404040"/>
                </a:solidFill>
              </a:rPr>
              <a:t>ist somit </a:t>
            </a:r>
            <a:r>
              <a:rPr lang="de-AT" sz="1600" dirty="0">
                <a:solidFill>
                  <a:srgbClr val="404040"/>
                </a:solidFill>
              </a:rPr>
              <a:t>bei der Rechnungstellung </a:t>
            </a:r>
            <a:r>
              <a:rPr lang="de-AT" sz="1600" dirty="0" smtClean="0">
                <a:solidFill>
                  <a:srgbClr val="404040"/>
                </a:solidFill>
              </a:rPr>
              <a:t>auch entbehrlich.</a:t>
            </a:r>
            <a:endParaRPr lang="de-AT" sz="1600" b="0" dirty="0"/>
          </a:p>
        </p:txBody>
      </p:sp>
      <p:sp>
        <p:nvSpPr>
          <p:cNvPr id="4" name="Textplatzhalter 3"/>
          <p:cNvSpPr>
            <a:spLocks noGrp="1"/>
          </p:cNvSpPr>
          <p:nvPr>
            <p:ph type="body" sz="quarter" idx="14"/>
          </p:nvPr>
        </p:nvSpPr>
        <p:spPr>
          <a:xfrm>
            <a:off x="323853" y="878034"/>
            <a:ext cx="8512172" cy="221599"/>
          </a:xfrm>
        </p:spPr>
        <p:txBody>
          <a:bodyPr/>
          <a:lstStyle/>
          <a:p>
            <a:r>
              <a:rPr lang="de-AT" altLang="de-DE" dirty="0"/>
              <a:t>Anschrift des leistenden </a:t>
            </a:r>
            <a:r>
              <a:rPr lang="de-AT" altLang="de-DE" dirty="0" smtClean="0"/>
              <a:t>Unternehmers</a:t>
            </a:r>
            <a:endParaRPr lang="de-AT" altLang="de-DE" dirty="0"/>
          </a:p>
        </p:txBody>
      </p:sp>
    </p:spTree>
    <p:extLst>
      <p:ext uri="{BB962C8B-B14F-4D97-AF65-F5344CB8AC3E}">
        <p14:creationId xmlns:p14="http://schemas.microsoft.com/office/powerpoint/2010/main" val="31841587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3" y="577850"/>
            <a:ext cx="8512172" cy="320088"/>
          </a:xfrm>
        </p:spPr>
        <p:txBody>
          <a:bodyPr/>
          <a:lstStyle/>
          <a:p>
            <a:r>
              <a:rPr lang="de-AT" altLang="de-DE" dirty="0" smtClean="0"/>
              <a:t>Vorsteuerabzug - Zeitpunkt</a:t>
            </a:r>
            <a:endParaRPr lang="de-AT" dirty="0"/>
          </a:p>
        </p:txBody>
      </p:sp>
      <p:sp>
        <p:nvSpPr>
          <p:cNvPr id="3" name="Textplatzhalter 2"/>
          <p:cNvSpPr>
            <a:spLocks noGrp="1"/>
          </p:cNvSpPr>
          <p:nvPr>
            <p:ph type="body" sz="quarter" idx="13"/>
          </p:nvPr>
        </p:nvSpPr>
        <p:spPr/>
        <p:txBody>
          <a:bodyPr/>
          <a:lstStyle/>
          <a:p>
            <a:pPr marL="0" lvl="2" indent="0">
              <a:buNone/>
            </a:pPr>
            <a:r>
              <a:rPr lang="de-AT" altLang="de-DE" b="1" dirty="0">
                <a:solidFill>
                  <a:schemeClr val="tx2"/>
                </a:solidFill>
              </a:rPr>
              <a:t>EuGH vom </a:t>
            </a:r>
            <a:r>
              <a:rPr lang="de-AT" altLang="de-DE" b="1" dirty="0" smtClean="0">
                <a:solidFill>
                  <a:schemeClr val="tx2"/>
                </a:solidFill>
              </a:rPr>
              <a:t>15.9.2016</a:t>
            </a:r>
            <a:r>
              <a:rPr lang="de-AT" altLang="de-DE" b="1" dirty="0">
                <a:solidFill>
                  <a:schemeClr val="tx2"/>
                </a:solidFill>
              </a:rPr>
              <a:t>, </a:t>
            </a:r>
            <a:r>
              <a:rPr lang="de-AT" altLang="de-DE" b="1" dirty="0" err="1">
                <a:solidFill>
                  <a:schemeClr val="tx2"/>
                </a:solidFill>
              </a:rPr>
              <a:t>Rs</a:t>
            </a:r>
            <a:r>
              <a:rPr lang="de-AT" altLang="de-DE" b="1" dirty="0">
                <a:solidFill>
                  <a:schemeClr val="tx2"/>
                </a:solidFill>
              </a:rPr>
              <a:t> C-518/14, </a:t>
            </a:r>
            <a:r>
              <a:rPr lang="de-AT" altLang="de-DE" b="1" dirty="0" err="1" smtClean="0">
                <a:solidFill>
                  <a:schemeClr val="tx2"/>
                </a:solidFill>
              </a:rPr>
              <a:t>Senatex</a:t>
            </a:r>
            <a:r>
              <a:rPr lang="de-AT" altLang="de-DE" b="1" dirty="0" smtClean="0">
                <a:solidFill>
                  <a:schemeClr val="tx2"/>
                </a:solidFill>
              </a:rPr>
              <a:t> - Sachverhalt</a:t>
            </a:r>
            <a:endParaRPr lang="de-AT" altLang="de-DE" b="1" dirty="0">
              <a:solidFill>
                <a:schemeClr val="tx2"/>
              </a:solidFill>
            </a:endParaRPr>
          </a:p>
          <a:p>
            <a:pPr lvl="2"/>
            <a:r>
              <a:rPr lang="de-AT" altLang="de-DE" sz="1600" dirty="0" err="1" smtClean="0"/>
              <a:t>Senatex</a:t>
            </a:r>
            <a:r>
              <a:rPr lang="de-AT" altLang="de-DE" sz="1600" dirty="0" smtClean="0"/>
              <a:t> </a:t>
            </a:r>
            <a:r>
              <a:rPr lang="de-AT" altLang="de-DE" sz="1600" dirty="0"/>
              <a:t>betreibt einen Großhandel mit </a:t>
            </a:r>
            <a:r>
              <a:rPr lang="de-AT" altLang="de-DE" sz="1600" dirty="0" smtClean="0"/>
              <a:t>Textilien in DE. </a:t>
            </a:r>
            <a:r>
              <a:rPr lang="de-AT" altLang="de-DE" sz="1600" dirty="0"/>
              <a:t>In ihren Steuererklärungen </a:t>
            </a:r>
            <a:r>
              <a:rPr lang="de-AT" altLang="de-DE" sz="1600" dirty="0" smtClean="0"/>
              <a:t>hat sie einen Vorsteuerabzug </a:t>
            </a:r>
            <a:r>
              <a:rPr lang="de-AT" altLang="de-DE" sz="1600" dirty="0"/>
              <a:t>aus den ihren Handelsvertretern erteilten Provisionsabrechnungen </a:t>
            </a:r>
            <a:r>
              <a:rPr lang="de-AT" altLang="de-DE" sz="1600" dirty="0" smtClean="0"/>
              <a:t>vorgenommen.</a:t>
            </a:r>
            <a:endParaRPr lang="de-AT" altLang="de-DE" sz="1600" dirty="0"/>
          </a:p>
          <a:p>
            <a:pPr lvl="2"/>
            <a:r>
              <a:rPr lang="de-AT" altLang="de-DE" sz="1600" dirty="0" smtClean="0"/>
              <a:t>Im </a:t>
            </a:r>
            <a:r>
              <a:rPr lang="de-AT" altLang="de-DE" sz="1600" dirty="0"/>
              <a:t>Rahmen dieser Außenprüfung stellte das Finanzamt fest, dass ein Vorsteuerabzug aus den </a:t>
            </a:r>
            <a:r>
              <a:rPr lang="de-AT" altLang="de-DE" sz="1600" dirty="0" smtClean="0"/>
              <a:t>Gutschriften </a:t>
            </a:r>
            <a:r>
              <a:rPr lang="de-AT" altLang="de-DE" sz="1600" dirty="0"/>
              <a:t>nicht möglich sei, da </a:t>
            </a:r>
            <a:r>
              <a:rPr lang="de-AT" altLang="de-DE" sz="1600" dirty="0" smtClean="0"/>
              <a:t>solche </a:t>
            </a:r>
            <a:r>
              <a:rPr lang="de-AT" altLang="de-DE" sz="1600" dirty="0"/>
              <a:t>Gutschriften keine ordnungsgemäßen Rechnungen </a:t>
            </a:r>
            <a:r>
              <a:rPr lang="de-AT" altLang="de-DE" sz="1600" dirty="0" smtClean="0"/>
              <a:t>darstellten, da die Umsatzsteuer-Identifikationsnummer der Handelsvertreter fehlten. </a:t>
            </a:r>
          </a:p>
          <a:p>
            <a:pPr lvl="2"/>
            <a:r>
              <a:rPr lang="de-AT" altLang="de-DE" sz="1600" dirty="0" smtClean="0"/>
              <a:t>Noch </a:t>
            </a:r>
            <a:r>
              <a:rPr lang="de-AT" altLang="de-DE" sz="1600" dirty="0"/>
              <a:t>während der Außenprüfung, berichtigte </a:t>
            </a:r>
            <a:r>
              <a:rPr lang="de-AT" altLang="de-DE" sz="1600" dirty="0" err="1"/>
              <a:t>Senatex</a:t>
            </a:r>
            <a:r>
              <a:rPr lang="de-AT" altLang="de-DE" sz="1600" dirty="0"/>
              <a:t> die ihren Handelsvertretern erteilten Provisionsabrechnungen</a:t>
            </a:r>
            <a:r>
              <a:rPr lang="de-AT" altLang="de-DE" sz="1600" dirty="0" smtClean="0"/>
              <a:t>.</a:t>
            </a:r>
          </a:p>
          <a:p>
            <a:pPr lvl="2"/>
            <a:r>
              <a:rPr lang="de-AT" altLang="de-DE" sz="1600" dirty="0"/>
              <a:t>Laut Finanzamt </a:t>
            </a:r>
            <a:r>
              <a:rPr lang="de-AT" altLang="de-DE" sz="1600" dirty="0" smtClean="0"/>
              <a:t>war der Vorsteuerabzug aber erst </a:t>
            </a:r>
            <a:r>
              <a:rPr lang="de-AT" altLang="de-DE" sz="1600" dirty="0"/>
              <a:t>mit der erfolgten Berichtigung der Rechnungen </a:t>
            </a:r>
            <a:r>
              <a:rPr lang="de-AT" altLang="de-DE" sz="1600" dirty="0" smtClean="0"/>
              <a:t>erfüllt.</a:t>
            </a:r>
            <a:endParaRPr lang="de-AT" altLang="de-DE" sz="1600" dirty="0"/>
          </a:p>
          <a:p>
            <a:pPr lvl="2"/>
            <a:endParaRPr lang="de-AT" altLang="de-DE" dirty="0"/>
          </a:p>
        </p:txBody>
      </p:sp>
      <p:sp>
        <p:nvSpPr>
          <p:cNvPr id="4" name="Textplatzhalter 3"/>
          <p:cNvSpPr>
            <a:spLocks noGrp="1"/>
          </p:cNvSpPr>
          <p:nvPr>
            <p:ph type="body" sz="quarter" idx="14"/>
          </p:nvPr>
        </p:nvSpPr>
        <p:spPr>
          <a:xfrm>
            <a:off x="323853" y="878034"/>
            <a:ext cx="8512172" cy="221599"/>
          </a:xfrm>
        </p:spPr>
        <p:txBody>
          <a:bodyPr/>
          <a:lstStyle/>
          <a:p>
            <a:endParaRPr lang="de-AT" dirty="0"/>
          </a:p>
        </p:txBody>
      </p:sp>
    </p:spTree>
    <p:extLst>
      <p:ext uri="{BB962C8B-B14F-4D97-AF65-F5344CB8AC3E}">
        <p14:creationId xmlns:p14="http://schemas.microsoft.com/office/powerpoint/2010/main" val="4527119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3" y="577850"/>
            <a:ext cx="8512172" cy="320088"/>
          </a:xfrm>
        </p:spPr>
        <p:txBody>
          <a:bodyPr/>
          <a:lstStyle/>
          <a:p>
            <a:r>
              <a:rPr lang="de-AT" altLang="de-DE" dirty="0" smtClean="0"/>
              <a:t>Vorsteuerabzug - Zeitpunkt</a:t>
            </a:r>
            <a:endParaRPr lang="de-AT" dirty="0"/>
          </a:p>
        </p:txBody>
      </p:sp>
      <p:sp>
        <p:nvSpPr>
          <p:cNvPr id="3" name="Textplatzhalter 2"/>
          <p:cNvSpPr>
            <a:spLocks noGrp="1"/>
          </p:cNvSpPr>
          <p:nvPr>
            <p:ph type="body" sz="quarter" idx="13"/>
          </p:nvPr>
        </p:nvSpPr>
        <p:spPr>
          <a:xfrm>
            <a:off x="323852" y="1376362"/>
            <a:ext cx="8512173" cy="3001285"/>
          </a:xfrm>
        </p:spPr>
        <p:txBody>
          <a:bodyPr/>
          <a:lstStyle/>
          <a:p>
            <a:pPr marL="0" lvl="2" indent="0">
              <a:buNone/>
            </a:pPr>
            <a:r>
              <a:rPr lang="de-AT" altLang="de-DE" b="1" dirty="0">
                <a:solidFill>
                  <a:schemeClr val="tx2"/>
                </a:solidFill>
              </a:rPr>
              <a:t>EuGH vom </a:t>
            </a:r>
            <a:r>
              <a:rPr lang="de-AT" altLang="de-DE" b="1" dirty="0" smtClean="0">
                <a:solidFill>
                  <a:schemeClr val="tx2"/>
                </a:solidFill>
              </a:rPr>
              <a:t>15.9.2016</a:t>
            </a:r>
            <a:r>
              <a:rPr lang="de-AT" altLang="de-DE" b="1" dirty="0">
                <a:solidFill>
                  <a:schemeClr val="tx2"/>
                </a:solidFill>
              </a:rPr>
              <a:t>, </a:t>
            </a:r>
            <a:r>
              <a:rPr lang="de-AT" altLang="de-DE" b="1" dirty="0" err="1">
                <a:solidFill>
                  <a:schemeClr val="tx2"/>
                </a:solidFill>
              </a:rPr>
              <a:t>Rs</a:t>
            </a:r>
            <a:r>
              <a:rPr lang="de-AT" altLang="de-DE" b="1" dirty="0">
                <a:solidFill>
                  <a:schemeClr val="tx2"/>
                </a:solidFill>
              </a:rPr>
              <a:t> C-518/14, </a:t>
            </a:r>
            <a:r>
              <a:rPr lang="de-AT" altLang="de-DE" b="1" dirty="0" err="1" smtClean="0">
                <a:solidFill>
                  <a:schemeClr val="tx2"/>
                </a:solidFill>
              </a:rPr>
              <a:t>Senatex</a:t>
            </a:r>
            <a:r>
              <a:rPr lang="de-AT" altLang="de-DE" b="1" dirty="0" smtClean="0">
                <a:solidFill>
                  <a:schemeClr val="tx2"/>
                </a:solidFill>
              </a:rPr>
              <a:t> - Fazit</a:t>
            </a:r>
            <a:endParaRPr lang="de-AT" altLang="de-DE" b="1" dirty="0">
              <a:solidFill>
                <a:schemeClr val="tx2"/>
              </a:solidFill>
            </a:endParaRPr>
          </a:p>
          <a:p>
            <a:pPr lvl="2"/>
            <a:r>
              <a:rPr lang="de-AT" altLang="de-DE" dirty="0" smtClean="0"/>
              <a:t>Vorsteuern fallen grundsätzlich in </a:t>
            </a:r>
            <a:r>
              <a:rPr lang="de-AT" altLang="de-DE" dirty="0"/>
              <a:t>jenen </a:t>
            </a:r>
            <a:r>
              <a:rPr lang="de-AT" altLang="de-DE" dirty="0" smtClean="0"/>
              <a:t>Veranlagungszeitraum, </a:t>
            </a:r>
            <a:r>
              <a:rPr lang="de-AT" altLang="de-DE" dirty="0"/>
              <a:t>in dem sämtliche Voraussetzungen für den Vorsteuerabzug erfüllt sind. </a:t>
            </a:r>
          </a:p>
          <a:p>
            <a:pPr lvl="2"/>
            <a:r>
              <a:rPr lang="de-AT" altLang="de-DE" dirty="0"/>
              <a:t>Trotz formell fehlerhafter Eingangsrechnung </a:t>
            </a:r>
            <a:r>
              <a:rPr lang="de-AT" altLang="de-DE" dirty="0" smtClean="0"/>
              <a:t>dürfen </a:t>
            </a:r>
            <a:r>
              <a:rPr lang="de-AT" altLang="de-DE" dirty="0"/>
              <a:t>Unternehmer </a:t>
            </a:r>
            <a:r>
              <a:rPr lang="de-AT" altLang="de-DE" dirty="0" smtClean="0"/>
              <a:t>nicht am </a:t>
            </a:r>
            <a:r>
              <a:rPr lang="de-AT" altLang="de-DE" dirty="0"/>
              <a:t>sofortigen Vorsteuerabzug </a:t>
            </a:r>
            <a:r>
              <a:rPr lang="de-AT" altLang="de-DE" dirty="0" smtClean="0"/>
              <a:t>gehindert werden. </a:t>
            </a:r>
          </a:p>
          <a:p>
            <a:pPr lvl="2"/>
            <a:r>
              <a:rPr lang="de-AT" altLang="de-DE" dirty="0" smtClean="0"/>
              <a:t>Eine </a:t>
            </a:r>
            <a:r>
              <a:rPr lang="de-AT" altLang="de-DE" dirty="0"/>
              <a:t>Ergänzung der Rechnung um die in der Ursprungsrechnung nicht enthaltenen Angaben </a:t>
            </a:r>
            <a:r>
              <a:rPr lang="de-AT" altLang="de-DE" dirty="0" smtClean="0"/>
              <a:t>wirkt rückwirkend. </a:t>
            </a:r>
          </a:p>
          <a:p>
            <a:pPr lvl="3"/>
            <a:r>
              <a:rPr lang="de-AT" altLang="de-DE" sz="1600" dirty="0" smtClean="0"/>
              <a:t>Damit </a:t>
            </a:r>
            <a:r>
              <a:rPr lang="de-AT" altLang="de-DE" sz="1600" dirty="0"/>
              <a:t>müssen Unternehmer </a:t>
            </a:r>
            <a:r>
              <a:rPr lang="de-AT" altLang="de-DE" sz="1600" dirty="0" smtClean="0"/>
              <a:t>künftig in solchen Fällen keine Säumniszuschläge </a:t>
            </a:r>
            <a:r>
              <a:rPr lang="de-AT" altLang="de-DE" sz="1600" dirty="0"/>
              <a:t>mehr entrichten</a:t>
            </a:r>
            <a:r>
              <a:rPr lang="de-AT" altLang="de-DE" sz="1600" dirty="0" smtClean="0"/>
              <a:t>.</a:t>
            </a:r>
          </a:p>
          <a:p>
            <a:pPr lvl="3"/>
            <a:r>
              <a:rPr lang="de-AT" altLang="de-DE" sz="1600" dirty="0"/>
              <a:t>VwGH 1.6.2017, </a:t>
            </a:r>
            <a:r>
              <a:rPr lang="de-AT" altLang="de-DE" sz="1600" dirty="0" err="1"/>
              <a:t>Ro</a:t>
            </a:r>
            <a:r>
              <a:rPr lang="de-AT" altLang="de-DE" sz="1600" dirty="0"/>
              <a:t> 2015/15/0039: Rechnung, bei der die UID-Nummer des leistenden Unternehmers fehlt, kann rückwirkend berichtigt werden.</a:t>
            </a:r>
          </a:p>
          <a:p>
            <a:pPr lvl="3"/>
            <a:endParaRPr lang="de-AT" altLang="de-DE" sz="1600" dirty="0" smtClean="0"/>
          </a:p>
          <a:p>
            <a:pPr lvl="2"/>
            <a:endParaRPr lang="de-AT" altLang="de-DE" dirty="0"/>
          </a:p>
          <a:p>
            <a:pPr lvl="2"/>
            <a:endParaRPr lang="de-AT" altLang="de-DE" dirty="0"/>
          </a:p>
        </p:txBody>
      </p:sp>
      <p:sp>
        <p:nvSpPr>
          <p:cNvPr id="4" name="Textplatzhalter 3"/>
          <p:cNvSpPr>
            <a:spLocks noGrp="1"/>
          </p:cNvSpPr>
          <p:nvPr>
            <p:ph type="body" sz="quarter" idx="14"/>
          </p:nvPr>
        </p:nvSpPr>
        <p:spPr>
          <a:xfrm>
            <a:off x="323853" y="878034"/>
            <a:ext cx="8512172" cy="221599"/>
          </a:xfrm>
        </p:spPr>
        <p:txBody>
          <a:bodyPr/>
          <a:lstStyle/>
          <a:p>
            <a:endParaRPr lang="de-AT" dirty="0"/>
          </a:p>
        </p:txBody>
      </p:sp>
    </p:spTree>
    <p:extLst>
      <p:ext uri="{BB962C8B-B14F-4D97-AF65-F5344CB8AC3E}">
        <p14:creationId xmlns:p14="http://schemas.microsoft.com/office/powerpoint/2010/main" val="30870596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3" y="577850"/>
            <a:ext cx="8512172" cy="320088"/>
          </a:xfrm>
        </p:spPr>
        <p:txBody>
          <a:bodyPr/>
          <a:lstStyle/>
          <a:p>
            <a:r>
              <a:rPr lang="de-AT" dirty="0" smtClean="0"/>
              <a:t>Vorsteuerabzug - Zeitpunkt</a:t>
            </a:r>
            <a:endParaRPr lang="de-AT" dirty="0"/>
          </a:p>
        </p:txBody>
      </p:sp>
      <p:sp>
        <p:nvSpPr>
          <p:cNvPr id="3" name="Textplatzhalter 2"/>
          <p:cNvSpPr>
            <a:spLocks noGrp="1"/>
          </p:cNvSpPr>
          <p:nvPr>
            <p:ph type="body" sz="quarter" idx="13"/>
          </p:nvPr>
        </p:nvSpPr>
        <p:spPr/>
        <p:txBody>
          <a:bodyPr/>
          <a:lstStyle/>
          <a:p>
            <a:pPr>
              <a:spcAft>
                <a:spcPts val="1200"/>
              </a:spcAft>
              <a:defRPr/>
            </a:pPr>
            <a:r>
              <a:rPr lang="de-AT" altLang="de-DE" b="1" dirty="0" smtClean="0"/>
              <a:t>EuGH </a:t>
            </a:r>
            <a:r>
              <a:rPr lang="de-AT" altLang="de-DE" b="1" dirty="0"/>
              <a:t>Urteil</a:t>
            </a:r>
            <a:r>
              <a:rPr lang="de-AT" altLang="de-DE" dirty="0"/>
              <a:t> vom </a:t>
            </a:r>
            <a:r>
              <a:rPr lang="de-AT" altLang="de-DE" dirty="0" smtClean="0"/>
              <a:t>15.9.2016 </a:t>
            </a:r>
            <a:r>
              <a:rPr lang="de-AT" altLang="de-DE" dirty="0"/>
              <a:t>zu </a:t>
            </a:r>
            <a:r>
              <a:rPr lang="de-AT" altLang="de-DE" dirty="0" err="1"/>
              <a:t>Rs</a:t>
            </a:r>
            <a:r>
              <a:rPr lang="de-AT" altLang="de-DE" dirty="0"/>
              <a:t> C-516/14, </a:t>
            </a:r>
            <a:r>
              <a:rPr lang="de-AT" altLang="de-DE" b="1" dirty="0"/>
              <a:t>Barlis</a:t>
            </a:r>
            <a:r>
              <a:rPr lang="de-AT" altLang="de-DE" dirty="0"/>
              <a:t> </a:t>
            </a:r>
            <a:r>
              <a:rPr lang="de-AT" altLang="de-DE" dirty="0" smtClean="0"/>
              <a:t>06 - Sachverhalt</a:t>
            </a:r>
            <a:endParaRPr lang="de-AT" altLang="de-DE" dirty="0"/>
          </a:p>
          <a:p>
            <a:pPr lvl="2">
              <a:spcAft>
                <a:spcPts val="600"/>
              </a:spcAft>
              <a:defRPr/>
            </a:pPr>
            <a:r>
              <a:rPr lang="de-AT" altLang="de-DE" sz="1600" dirty="0"/>
              <a:t>Das portugiesische Unternehmen Barlis betreibt Hotels mit Restaurants und hat in den Jahren 2008 bis 2010 juristische Dienstleistungen einer Anwaltskanzlei in Anspruch genommen. Über diese Leistungen wurden entsprechende Rechnungen ausgestellt. Barlis hat die in den Rechnungen ausgewiesene Umsatzsteuer als Vorsteuer geltend </a:t>
            </a:r>
            <a:r>
              <a:rPr lang="de-AT" altLang="de-DE" sz="1600" dirty="0" smtClean="0"/>
              <a:t>gemacht. </a:t>
            </a:r>
          </a:p>
          <a:p>
            <a:pPr lvl="3">
              <a:spcBef>
                <a:spcPts val="0"/>
              </a:spcBef>
              <a:spcAft>
                <a:spcPts val="600"/>
              </a:spcAft>
              <a:defRPr/>
            </a:pPr>
            <a:r>
              <a:rPr lang="de-DE" altLang="de-DE" sz="1400" dirty="0" smtClean="0"/>
              <a:t>„</a:t>
            </a:r>
            <a:r>
              <a:rPr lang="de-DE" altLang="de-DE" sz="1400" dirty="0"/>
              <a:t>Erbringung juristischer Dienstleistungen ab [einem bestimmten Datum] bis zum heutigen Tag</a:t>
            </a:r>
            <a:r>
              <a:rPr lang="de-DE" altLang="de-DE" sz="1400" dirty="0" smtClean="0"/>
              <a:t>“</a:t>
            </a:r>
          </a:p>
          <a:p>
            <a:pPr lvl="3">
              <a:spcBef>
                <a:spcPts val="0"/>
              </a:spcBef>
              <a:spcAft>
                <a:spcPts val="600"/>
              </a:spcAft>
              <a:defRPr/>
            </a:pPr>
            <a:r>
              <a:rPr lang="de-DE" altLang="de-DE" sz="1400" dirty="0" smtClean="0"/>
              <a:t>„</a:t>
            </a:r>
            <a:r>
              <a:rPr lang="de-DE" altLang="de-DE" sz="1400" dirty="0"/>
              <a:t>Erbringung juristischer Dienstleistungen bis zum heutigen </a:t>
            </a:r>
            <a:r>
              <a:rPr lang="de-DE" altLang="de-DE" sz="1400" dirty="0" smtClean="0"/>
              <a:t>Tag“:</a:t>
            </a:r>
          </a:p>
          <a:p>
            <a:pPr lvl="2">
              <a:spcAft>
                <a:spcPts val="600"/>
              </a:spcAft>
              <a:defRPr/>
            </a:pPr>
            <a:r>
              <a:rPr lang="de-AT" sz="1600" dirty="0"/>
              <a:t>Die portugiesische Steuerbehörde versagte nach einer Prüfung den Vorsteuerabzug mit der Begründung, dass die Beschreibungen in den in Rede stehenden von den Anwälten von Barlis ausgestellten Rechnungen unzureichend seien. </a:t>
            </a:r>
            <a:endParaRPr lang="de-AT" sz="1600" dirty="0" smtClean="0"/>
          </a:p>
          <a:p>
            <a:pPr lvl="2">
              <a:spcAft>
                <a:spcPts val="600"/>
              </a:spcAft>
              <a:defRPr/>
            </a:pPr>
            <a:r>
              <a:rPr lang="de-AT" sz="1600" dirty="0"/>
              <a:t>Barlis </a:t>
            </a:r>
            <a:r>
              <a:rPr lang="de-AT" sz="1600" dirty="0" smtClean="0"/>
              <a:t>legte </a:t>
            </a:r>
            <a:r>
              <a:rPr lang="de-AT" sz="1600" dirty="0" smtClean="0"/>
              <a:t>daraufhin Beilagen </a:t>
            </a:r>
            <a:r>
              <a:rPr lang="de-AT" sz="1600" dirty="0" smtClean="0"/>
              <a:t>vor</a:t>
            </a:r>
            <a:r>
              <a:rPr lang="de-AT" sz="1600" dirty="0"/>
              <a:t>, die eine detailliertere Beschreibung der fraglichen juristischen Dienstleistungen enthielten.</a:t>
            </a:r>
          </a:p>
          <a:p>
            <a:pPr lvl="2">
              <a:spcAft>
                <a:spcPts val="600"/>
              </a:spcAft>
              <a:defRPr/>
            </a:pPr>
            <a:endParaRPr lang="de-AT" sz="1600" dirty="0"/>
          </a:p>
        </p:txBody>
      </p:sp>
      <p:sp>
        <p:nvSpPr>
          <p:cNvPr id="4" name="Textplatzhalter 3"/>
          <p:cNvSpPr>
            <a:spLocks noGrp="1"/>
          </p:cNvSpPr>
          <p:nvPr>
            <p:ph type="body" sz="quarter" idx="14"/>
          </p:nvPr>
        </p:nvSpPr>
        <p:spPr/>
        <p:txBody>
          <a:bodyPr/>
          <a:lstStyle/>
          <a:p>
            <a:endParaRPr lang="de-AT" dirty="0"/>
          </a:p>
        </p:txBody>
      </p:sp>
    </p:spTree>
    <p:extLst>
      <p:ext uri="{BB962C8B-B14F-4D97-AF65-F5344CB8AC3E}">
        <p14:creationId xmlns:p14="http://schemas.microsoft.com/office/powerpoint/2010/main" val="4344136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3" y="577850"/>
            <a:ext cx="8512172" cy="320088"/>
          </a:xfrm>
        </p:spPr>
        <p:txBody>
          <a:bodyPr/>
          <a:lstStyle/>
          <a:p>
            <a:r>
              <a:rPr lang="de-AT" dirty="0" smtClean="0"/>
              <a:t>Vorsteuerabzug - </a:t>
            </a:r>
            <a:r>
              <a:rPr lang="de-AT" dirty="0" err="1" smtClean="0"/>
              <a:t>zeitpunkt</a:t>
            </a:r>
            <a:endParaRPr lang="de-AT" dirty="0"/>
          </a:p>
        </p:txBody>
      </p:sp>
      <p:sp>
        <p:nvSpPr>
          <p:cNvPr id="3" name="Textplatzhalter 2"/>
          <p:cNvSpPr>
            <a:spLocks noGrp="1"/>
          </p:cNvSpPr>
          <p:nvPr>
            <p:ph type="body" sz="quarter" idx="13"/>
          </p:nvPr>
        </p:nvSpPr>
        <p:spPr/>
        <p:txBody>
          <a:bodyPr/>
          <a:lstStyle/>
          <a:p>
            <a:pPr lvl="0">
              <a:spcAft>
                <a:spcPts val="1200"/>
              </a:spcAft>
              <a:defRPr/>
            </a:pPr>
            <a:r>
              <a:rPr lang="de-AT" altLang="de-DE" dirty="0">
                <a:solidFill>
                  <a:srgbClr val="ED1A3B"/>
                </a:solidFill>
              </a:rPr>
              <a:t>EuGH Urteil vom </a:t>
            </a:r>
            <a:r>
              <a:rPr lang="de-AT" altLang="de-DE" dirty="0" smtClean="0">
                <a:solidFill>
                  <a:srgbClr val="ED1A3B"/>
                </a:solidFill>
              </a:rPr>
              <a:t>15.9.2016 </a:t>
            </a:r>
            <a:r>
              <a:rPr lang="de-AT" altLang="de-DE" dirty="0">
                <a:solidFill>
                  <a:srgbClr val="ED1A3B"/>
                </a:solidFill>
              </a:rPr>
              <a:t>zu </a:t>
            </a:r>
            <a:r>
              <a:rPr lang="de-AT" altLang="de-DE" dirty="0" err="1">
                <a:solidFill>
                  <a:srgbClr val="ED1A3B"/>
                </a:solidFill>
              </a:rPr>
              <a:t>Rs</a:t>
            </a:r>
            <a:r>
              <a:rPr lang="de-AT" altLang="de-DE" dirty="0">
                <a:solidFill>
                  <a:srgbClr val="ED1A3B"/>
                </a:solidFill>
              </a:rPr>
              <a:t> C-516/14, Barlis </a:t>
            </a:r>
            <a:r>
              <a:rPr lang="de-AT" altLang="de-DE" dirty="0" smtClean="0">
                <a:solidFill>
                  <a:srgbClr val="ED1A3B"/>
                </a:solidFill>
              </a:rPr>
              <a:t>06 - Fazit</a:t>
            </a:r>
            <a:endParaRPr lang="de-AT" altLang="de-DE" dirty="0" smtClean="0"/>
          </a:p>
          <a:p>
            <a:pPr lvl="2">
              <a:defRPr/>
            </a:pPr>
            <a:r>
              <a:rPr lang="de-AT" altLang="de-DE" dirty="0" smtClean="0"/>
              <a:t>Der </a:t>
            </a:r>
            <a:r>
              <a:rPr lang="de-AT" altLang="de-DE" dirty="0"/>
              <a:t>Vorsteuerabzug aus einer Rechnung mit einer grundsätzlich unzureichenden Beschreibung der Leistung oder Angabe des Tages der Lieferung oder sonstigen Leistung ist jedoch dann zulässig, </a:t>
            </a:r>
            <a:endParaRPr lang="de-AT" altLang="de-DE" dirty="0" smtClean="0"/>
          </a:p>
          <a:p>
            <a:pPr lvl="3">
              <a:defRPr/>
            </a:pPr>
            <a:r>
              <a:rPr lang="de-AT" altLang="de-DE" dirty="0" smtClean="0"/>
              <a:t>wenn </a:t>
            </a:r>
            <a:r>
              <a:rPr lang="de-AT" altLang="de-DE" dirty="0"/>
              <a:t>die Behörde aus vom Leistungsempfänger beigebrachten Unterlagen über alle notwendigen Informationen verfügt, </a:t>
            </a:r>
            <a:endParaRPr lang="de-AT" altLang="de-DE" dirty="0" smtClean="0"/>
          </a:p>
          <a:p>
            <a:pPr lvl="3">
              <a:defRPr/>
            </a:pPr>
            <a:r>
              <a:rPr lang="de-AT" altLang="de-DE" dirty="0" smtClean="0"/>
              <a:t>um </a:t>
            </a:r>
            <a:r>
              <a:rPr lang="de-AT" altLang="de-DE" dirty="0"/>
              <a:t>zu prüfen, ob die materiellen Voraussetzungen für die Ausübung dieses Rechts </a:t>
            </a:r>
            <a:r>
              <a:rPr lang="de-AT" altLang="de-DE" dirty="0" smtClean="0"/>
              <a:t>vorliegen.</a:t>
            </a:r>
            <a:endParaRPr lang="de-AT" altLang="de-DE" dirty="0"/>
          </a:p>
          <a:p>
            <a:pPr marL="285750" lvl="1" indent="-285750">
              <a:buFont typeface="Arial" panose="020B0604020202020204" pitchFamily="34" charset="0"/>
              <a:buChar char="•"/>
              <a:defRPr/>
            </a:pPr>
            <a:endParaRPr lang="de-AT" altLang="de-DE" dirty="0"/>
          </a:p>
          <a:p>
            <a:pPr lvl="1"/>
            <a:endParaRPr lang="de-AT" dirty="0"/>
          </a:p>
          <a:p>
            <a:endParaRPr lang="de-AT" dirty="0"/>
          </a:p>
        </p:txBody>
      </p:sp>
      <p:sp>
        <p:nvSpPr>
          <p:cNvPr id="4" name="Textplatzhalter 3"/>
          <p:cNvSpPr>
            <a:spLocks noGrp="1"/>
          </p:cNvSpPr>
          <p:nvPr>
            <p:ph type="body" sz="quarter" idx="14"/>
          </p:nvPr>
        </p:nvSpPr>
        <p:spPr>
          <a:xfrm>
            <a:off x="323853" y="878034"/>
            <a:ext cx="8512172" cy="221599"/>
          </a:xfrm>
        </p:spPr>
        <p:txBody>
          <a:bodyPr/>
          <a:lstStyle/>
          <a:p>
            <a:endParaRPr lang="de-AT" dirty="0"/>
          </a:p>
        </p:txBody>
      </p:sp>
    </p:spTree>
    <p:extLst>
      <p:ext uri="{BB962C8B-B14F-4D97-AF65-F5344CB8AC3E}">
        <p14:creationId xmlns:p14="http://schemas.microsoft.com/office/powerpoint/2010/main" val="26518562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3" y="577850"/>
            <a:ext cx="8512172" cy="320088"/>
          </a:xfrm>
        </p:spPr>
        <p:txBody>
          <a:bodyPr/>
          <a:lstStyle/>
          <a:p>
            <a:r>
              <a:rPr lang="de-AT" altLang="de-DE" dirty="0" smtClean="0"/>
              <a:t>Vorsteuerabzug - </a:t>
            </a:r>
            <a:r>
              <a:rPr lang="de-AT" altLang="de-DE" dirty="0" err="1" smtClean="0"/>
              <a:t>zeitpunkt</a:t>
            </a:r>
            <a:endParaRPr lang="de-AT" dirty="0"/>
          </a:p>
        </p:txBody>
      </p:sp>
      <p:sp>
        <p:nvSpPr>
          <p:cNvPr id="3" name="Textplatzhalter 2"/>
          <p:cNvSpPr>
            <a:spLocks noGrp="1"/>
          </p:cNvSpPr>
          <p:nvPr>
            <p:ph type="body" sz="quarter" idx="13"/>
          </p:nvPr>
        </p:nvSpPr>
        <p:spPr>
          <a:xfrm>
            <a:off x="323852" y="1610591"/>
            <a:ext cx="8496299" cy="2767056"/>
          </a:xfrm>
        </p:spPr>
        <p:txBody>
          <a:bodyPr/>
          <a:lstStyle/>
          <a:p>
            <a:pPr lvl="2">
              <a:spcAft>
                <a:spcPts val="600"/>
              </a:spcAft>
              <a:defRPr/>
            </a:pPr>
            <a:r>
              <a:rPr lang="de-AT" dirty="0"/>
              <a:t>Der EuGH hat mit diesen Entscheidungen seine - zur Steuerfreiheit der </a:t>
            </a:r>
            <a:r>
              <a:rPr lang="de-AT" dirty="0" err="1"/>
              <a:t>ig</a:t>
            </a:r>
            <a:r>
              <a:rPr lang="de-AT" dirty="0"/>
              <a:t> Lieferungen - entwickelte Rechtsprechung auch auf die Frage des Vorsteuerabzugs ausgeweitet. Demnach sind nach Ansicht des EuGHs die materiellen Anforderungen und nicht die formellen Anforderungen entscheidend.</a:t>
            </a:r>
          </a:p>
          <a:p>
            <a:pPr lvl="2">
              <a:spcAft>
                <a:spcPts val="600"/>
              </a:spcAft>
              <a:defRPr/>
            </a:pPr>
            <a:r>
              <a:rPr lang="de-AT" dirty="0"/>
              <a:t>Zentrale Aufgaben einer Rechnung sind die Dokumentation des Leistungsaustausches sowie Kontrolle der entrichteten Steuer und ggfs. des Rechts auf Vorsteuerabzug. </a:t>
            </a:r>
            <a:endParaRPr lang="de-AT" dirty="0" smtClean="0"/>
          </a:p>
          <a:p>
            <a:pPr lvl="2">
              <a:spcAft>
                <a:spcPts val="600"/>
              </a:spcAft>
              <a:defRPr/>
            </a:pPr>
            <a:r>
              <a:rPr lang="de-AT" dirty="0" smtClean="0"/>
              <a:t>Eine </a:t>
            </a:r>
            <a:r>
              <a:rPr lang="de-AT" dirty="0"/>
              <a:t>Überprüfung soll sich aber nicht nur auf die Rechnung selbst beschränken, sondern auch andere Unterlagen und Nachweise sind zu berücksichtigen!</a:t>
            </a:r>
          </a:p>
        </p:txBody>
      </p:sp>
      <p:sp>
        <p:nvSpPr>
          <p:cNvPr id="4" name="Textplatzhalter 3"/>
          <p:cNvSpPr>
            <a:spLocks noGrp="1"/>
          </p:cNvSpPr>
          <p:nvPr>
            <p:ph type="body" sz="quarter" idx="14"/>
          </p:nvPr>
        </p:nvSpPr>
        <p:spPr>
          <a:xfrm>
            <a:off x="323853" y="1210546"/>
            <a:ext cx="8512172" cy="221599"/>
          </a:xfrm>
        </p:spPr>
        <p:txBody>
          <a:bodyPr/>
          <a:lstStyle/>
          <a:p>
            <a:r>
              <a:rPr lang="de-AT" altLang="de-DE" b="1" dirty="0" smtClean="0">
                <a:solidFill>
                  <a:schemeClr val="tx2"/>
                </a:solidFill>
              </a:rPr>
              <a:t>Conclusio EuGH Urteile </a:t>
            </a:r>
            <a:r>
              <a:rPr lang="de-AT" altLang="de-DE" b="1" dirty="0" err="1" smtClean="0">
                <a:solidFill>
                  <a:schemeClr val="tx2"/>
                </a:solidFill>
              </a:rPr>
              <a:t>Senatex</a:t>
            </a:r>
            <a:r>
              <a:rPr lang="de-AT" altLang="de-DE" b="1" dirty="0" smtClean="0">
                <a:solidFill>
                  <a:schemeClr val="tx2"/>
                </a:solidFill>
              </a:rPr>
              <a:t> und Barlis</a:t>
            </a:r>
            <a:endParaRPr lang="de-AT" b="1" dirty="0">
              <a:solidFill>
                <a:schemeClr val="tx2"/>
              </a:solidFill>
            </a:endParaRPr>
          </a:p>
        </p:txBody>
      </p:sp>
    </p:spTree>
    <p:extLst>
      <p:ext uri="{BB962C8B-B14F-4D97-AF65-F5344CB8AC3E}">
        <p14:creationId xmlns:p14="http://schemas.microsoft.com/office/powerpoint/2010/main" val="37331522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3" y="577850"/>
            <a:ext cx="8512172" cy="320088"/>
          </a:xfrm>
        </p:spPr>
        <p:txBody>
          <a:bodyPr/>
          <a:lstStyle/>
          <a:p>
            <a:r>
              <a:rPr lang="de-AT" altLang="de-DE" dirty="0" smtClean="0"/>
              <a:t>Vorsteuerabzug - </a:t>
            </a:r>
            <a:r>
              <a:rPr lang="de-AT" altLang="de-DE" dirty="0" err="1" smtClean="0"/>
              <a:t>zeitpunkt</a:t>
            </a:r>
            <a:endParaRPr lang="de-AT" dirty="0"/>
          </a:p>
        </p:txBody>
      </p:sp>
      <p:sp>
        <p:nvSpPr>
          <p:cNvPr id="3" name="Textplatzhalter 2"/>
          <p:cNvSpPr>
            <a:spLocks noGrp="1"/>
          </p:cNvSpPr>
          <p:nvPr>
            <p:ph type="body" sz="quarter" idx="13"/>
          </p:nvPr>
        </p:nvSpPr>
        <p:spPr>
          <a:xfrm>
            <a:off x="323852" y="1610591"/>
            <a:ext cx="8496299" cy="2767056"/>
          </a:xfrm>
        </p:spPr>
        <p:txBody>
          <a:bodyPr/>
          <a:lstStyle/>
          <a:p>
            <a:pPr lvl="2">
              <a:spcAft>
                <a:spcPts val="600"/>
              </a:spcAft>
              <a:defRPr/>
            </a:pPr>
            <a:r>
              <a:rPr lang="de-AT" dirty="0" smtClean="0"/>
              <a:t>Trotzdem </a:t>
            </a:r>
            <a:r>
              <a:rPr lang="de-AT" dirty="0"/>
              <a:t>kann der Steuerpflichtige, wenn er bei materieller Berechtigung auf Basis einer fehlerhaften Rechnung den </a:t>
            </a:r>
            <a:r>
              <a:rPr lang="de-AT" dirty="0" smtClean="0"/>
              <a:t>Vorsteuer-Abzug </a:t>
            </a:r>
            <a:r>
              <a:rPr lang="de-AT" dirty="0"/>
              <a:t>vornimmt, mit (angemessenen) Sanktionen belegt </a:t>
            </a:r>
            <a:r>
              <a:rPr lang="de-AT" dirty="0" smtClean="0"/>
              <a:t>werden. </a:t>
            </a:r>
          </a:p>
          <a:p>
            <a:pPr lvl="2">
              <a:spcAft>
                <a:spcPts val="600"/>
              </a:spcAft>
              <a:defRPr/>
            </a:pPr>
            <a:r>
              <a:rPr lang="de-AT" dirty="0">
                <a:sym typeface="Wingdings" panose="05000000000000000000" pitchFamily="2" charset="2"/>
              </a:rPr>
              <a:t>Die Versagung des </a:t>
            </a:r>
            <a:r>
              <a:rPr lang="de-AT" dirty="0"/>
              <a:t>Vorsteuerabzugs</a:t>
            </a:r>
            <a:r>
              <a:rPr lang="de-AT" dirty="0">
                <a:sym typeface="Wingdings" panose="05000000000000000000" pitchFamily="2" charset="2"/>
              </a:rPr>
              <a:t> bei bloßen Formfehlern ist unverhältnismäßig</a:t>
            </a:r>
            <a:r>
              <a:rPr lang="de-AT" dirty="0" smtClean="0">
                <a:sym typeface="Wingdings" panose="05000000000000000000" pitchFamily="2" charset="2"/>
              </a:rPr>
              <a:t>!</a:t>
            </a:r>
            <a:endParaRPr lang="de-AT" dirty="0" smtClean="0">
              <a:sym typeface="Wingdings" panose="05000000000000000000" pitchFamily="2" charset="2"/>
            </a:endParaRPr>
          </a:p>
        </p:txBody>
      </p:sp>
      <p:sp>
        <p:nvSpPr>
          <p:cNvPr id="4" name="Textplatzhalter 3"/>
          <p:cNvSpPr>
            <a:spLocks noGrp="1"/>
          </p:cNvSpPr>
          <p:nvPr>
            <p:ph type="body" sz="quarter" idx="14"/>
          </p:nvPr>
        </p:nvSpPr>
        <p:spPr>
          <a:xfrm>
            <a:off x="323853" y="1210546"/>
            <a:ext cx="8512172" cy="221599"/>
          </a:xfrm>
        </p:spPr>
        <p:txBody>
          <a:bodyPr/>
          <a:lstStyle/>
          <a:p>
            <a:r>
              <a:rPr lang="de-AT" altLang="de-DE" b="1" dirty="0">
                <a:solidFill>
                  <a:schemeClr val="tx2"/>
                </a:solidFill>
              </a:rPr>
              <a:t>Conclusio EuGH Urteile </a:t>
            </a:r>
            <a:r>
              <a:rPr lang="de-AT" altLang="de-DE" b="1" dirty="0" err="1" smtClean="0">
                <a:solidFill>
                  <a:schemeClr val="tx2"/>
                </a:solidFill>
              </a:rPr>
              <a:t>Senatex</a:t>
            </a:r>
            <a:r>
              <a:rPr lang="de-AT" altLang="de-DE" b="1" dirty="0" smtClean="0">
                <a:solidFill>
                  <a:schemeClr val="tx2"/>
                </a:solidFill>
              </a:rPr>
              <a:t> </a:t>
            </a:r>
            <a:r>
              <a:rPr lang="de-AT" altLang="de-DE" b="1" dirty="0">
                <a:solidFill>
                  <a:schemeClr val="tx2"/>
                </a:solidFill>
              </a:rPr>
              <a:t>und </a:t>
            </a:r>
            <a:r>
              <a:rPr lang="de-AT" altLang="de-DE" b="1" dirty="0" smtClean="0">
                <a:solidFill>
                  <a:schemeClr val="tx2"/>
                </a:solidFill>
              </a:rPr>
              <a:t>Barlis</a:t>
            </a:r>
            <a:endParaRPr lang="de-AT" b="1" dirty="0">
              <a:solidFill>
                <a:schemeClr val="tx2"/>
              </a:solidFill>
            </a:endParaRPr>
          </a:p>
        </p:txBody>
      </p:sp>
    </p:spTree>
    <p:extLst>
      <p:ext uri="{BB962C8B-B14F-4D97-AF65-F5344CB8AC3E}">
        <p14:creationId xmlns:p14="http://schemas.microsoft.com/office/powerpoint/2010/main" val="40877141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3" y="577850"/>
            <a:ext cx="8512172" cy="320088"/>
          </a:xfrm>
        </p:spPr>
        <p:txBody>
          <a:bodyPr/>
          <a:lstStyle/>
          <a:p>
            <a:endParaRPr lang="de-AT" dirty="0"/>
          </a:p>
        </p:txBody>
      </p:sp>
      <p:sp>
        <p:nvSpPr>
          <p:cNvPr id="3" name="Textplatzhalter 2"/>
          <p:cNvSpPr>
            <a:spLocks noGrp="1"/>
          </p:cNvSpPr>
          <p:nvPr>
            <p:ph type="body" sz="quarter" idx="13"/>
          </p:nvPr>
        </p:nvSpPr>
        <p:spPr/>
        <p:txBody>
          <a:bodyPr/>
          <a:lstStyle/>
          <a:p>
            <a:pPr marL="0" lvl="2" indent="0">
              <a:buNone/>
              <a:defRPr/>
            </a:pPr>
            <a:r>
              <a:rPr lang="de-AT" altLang="de-DE" sz="3200" b="1" dirty="0" smtClean="0"/>
              <a:t>Rechtsprechung des EuGH und deren Auswirkung in Österreich</a:t>
            </a:r>
            <a:endParaRPr lang="de-AT" altLang="de-DE" sz="3200" b="1" dirty="0"/>
          </a:p>
        </p:txBody>
      </p:sp>
      <p:sp>
        <p:nvSpPr>
          <p:cNvPr id="4" name="Textplatzhalter 3"/>
          <p:cNvSpPr>
            <a:spLocks noGrp="1"/>
          </p:cNvSpPr>
          <p:nvPr>
            <p:ph type="body" sz="quarter" idx="14"/>
          </p:nvPr>
        </p:nvSpPr>
        <p:spPr/>
        <p:txBody>
          <a:bodyPr/>
          <a:lstStyle/>
          <a:p>
            <a:endParaRPr lang="de-AT" dirty="0"/>
          </a:p>
        </p:txBody>
      </p:sp>
    </p:spTree>
    <p:extLst>
      <p:ext uri="{BB962C8B-B14F-4D97-AF65-F5344CB8AC3E}">
        <p14:creationId xmlns:p14="http://schemas.microsoft.com/office/powerpoint/2010/main" val="36095054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3" y="577850"/>
            <a:ext cx="8512172" cy="320088"/>
          </a:xfrm>
        </p:spPr>
        <p:txBody>
          <a:bodyPr/>
          <a:lstStyle/>
          <a:p>
            <a:r>
              <a:rPr lang="de-AT" altLang="de-DE" dirty="0" smtClean="0"/>
              <a:t>Vorsteuerabzug - </a:t>
            </a:r>
            <a:r>
              <a:rPr lang="de-AT" altLang="de-DE" dirty="0" err="1" smtClean="0"/>
              <a:t>zeitpunkt</a:t>
            </a:r>
            <a:endParaRPr lang="de-AT" dirty="0"/>
          </a:p>
        </p:txBody>
      </p:sp>
      <p:sp>
        <p:nvSpPr>
          <p:cNvPr id="3" name="Textplatzhalter 2"/>
          <p:cNvSpPr>
            <a:spLocks noGrp="1"/>
          </p:cNvSpPr>
          <p:nvPr>
            <p:ph type="body" sz="quarter" idx="13"/>
          </p:nvPr>
        </p:nvSpPr>
        <p:spPr>
          <a:xfrm>
            <a:off x="339726" y="1312862"/>
            <a:ext cx="8496299" cy="3001285"/>
          </a:xfrm>
        </p:spPr>
        <p:txBody>
          <a:bodyPr/>
          <a:lstStyle/>
          <a:p>
            <a:pPr marL="0" lvl="2" indent="0">
              <a:buNone/>
              <a:defRPr/>
            </a:pPr>
            <a:r>
              <a:rPr lang="de-AT" altLang="de-DE" b="1" dirty="0">
                <a:solidFill>
                  <a:schemeClr val="tx2"/>
                </a:solidFill>
              </a:rPr>
              <a:t>Conclusio EuGH Urteile </a:t>
            </a:r>
            <a:r>
              <a:rPr lang="de-AT" altLang="de-DE" b="1" dirty="0" err="1" smtClean="0">
                <a:solidFill>
                  <a:schemeClr val="tx2"/>
                </a:solidFill>
              </a:rPr>
              <a:t>Senatex</a:t>
            </a:r>
            <a:r>
              <a:rPr lang="de-AT" altLang="de-DE" b="1" dirty="0" smtClean="0">
                <a:solidFill>
                  <a:schemeClr val="tx2"/>
                </a:solidFill>
              </a:rPr>
              <a:t> </a:t>
            </a:r>
            <a:r>
              <a:rPr lang="de-AT" altLang="de-DE" b="1" dirty="0">
                <a:solidFill>
                  <a:schemeClr val="tx2"/>
                </a:solidFill>
              </a:rPr>
              <a:t>und </a:t>
            </a:r>
            <a:r>
              <a:rPr lang="de-AT" altLang="de-DE" b="1" dirty="0" smtClean="0">
                <a:solidFill>
                  <a:schemeClr val="tx2"/>
                </a:solidFill>
              </a:rPr>
              <a:t>Barlis</a:t>
            </a:r>
            <a:endParaRPr lang="de-AT" b="1" dirty="0" smtClean="0">
              <a:solidFill>
                <a:schemeClr val="tx2"/>
              </a:solidFill>
            </a:endParaRPr>
          </a:p>
          <a:p>
            <a:pPr lvl="2">
              <a:defRPr/>
            </a:pPr>
            <a:r>
              <a:rPr lang="de-AT" b="1" dirty="0" smtClean="0">
                <a:sym typeface="Wingdings" panose="05000000000000000000" pitchFamily="2" charset="2"/>
              </a:rPr>
              <a:t>Fehlen Rechnungsmerkmale </a:t>
            </a:r>
            <a:r>
              <a:rPr lang="de-AT" dirty="0" smtClean="0">
                <a:sym typeface="Wingdings" panose="05000000000000000000" pitchFamily="2" charset="2"/>
              </a:rPr>
              <a:t> Berichtigung zwingend</a:t>
            </a:r>
          </a:p>
          <a:p>
            <a:pPr marL="539750" lvl="3" indent="-269875">
              <a:defRPr/>
            </a:pPr>
            <a:r>
              <a:rPr lang="de-AT" dirty="0" smtClean="0">
                <a:sym typeface="Wingdings" panose="05000000000000000000" pitchFamily="2" charset="2"/>
              </a:rPr>
              <a:t>Bei unwesentliche </a:t>
            </a:r>
            <a:r>
              <a:rPr lang="de-AT" dirty="0">
                <a:sym typeface="Wingdings" panose="05000000000000000000" pitchFamily="2" charset="2"/>
              </a:rPr>
              <a:t>Informationen (</a:t>
            </a:r>
            <a:r>
              <a:rPr lang="de-AT" dirty="0" err="1">
                <a:sym typeface="Wingdings" panose="05000000000000000000" pitchFamily="2" charset="2"/>
              </a:rPr>
              <a:t>zB</a:t>
            </a:r>
            <a:r>
              <a:rPr lang="de-AT" dirty="0">
                <a:sym typeface="Wingdings" panose="05000000000000000000" pitchFamily="2" charset="2"/>
              </a:rPr>
              <a:t> UID, </a:t>
            </a:r>
            <a:r>
              <a:rPr lang="de-AT" dirty="0" err="1">
                <a:sym typeface="Wingdings" panose="05000000000000000000" pitchFamily="2" charset="2"/>
              </a:rPr>
              <a:t>fortlfd</a:t>
            </a:r>
            <a:r>
              <a:rPr lang="de-AT" dirty="0">
                <a:sym typeface="Wingdings" panose="05000000000000000000" pitchFamily="2" charset="2"/>
              </a:rPr>
              <a:t> </a:t>
            </a:r>
            <a:r>
              <a:rPr lang="de-AT" dirty="0" err="1">
                <a:sym typeface="Wingdings" panose="05000000000000000000" pitchFamily="2" charset="2"/>
              </a:rPr>
              <a:t>Nr</a:t>
            </a:r>
            <a:r>
              <a:rPr lang="de-AT" dirty="0">
                <a:sym typeface="Wingdings" panose="05000000000000000000" pitchFamily="2" charset="2"/>
              </a:rPr>
              <a:t>) </a:t>
            </a:r>
            <a:r>
              <a:rPr lang="de-AT" dirty="0" smtClean="0">
                <a:sym typeface="Wingdings" panose="05000000000000000000" pitchFamily="2" charset="2"/>
              </a:rPr>
              <a:t> </a:t>
            </a:r>
            <a:r>
              <a:rPr lang="de-AT" dirty="0">
                <a:sym typeface="Wingdings" panose="05000000000000000000" pitchFamily="2" charset="2"/>
              </a:rPr>
              <a:t>Rückwirkung </a:t>
            </a:r>
            <a:r>
              <a:rPr lang="de-AT" dirty="0" smtClean="0">
                <a:sym typeface="Wingdings" panose="05000000000000000000" pitchFamily="2" charset="2"/>
              </a:rPr>
              <a:t>gegeben</a:t>
            </a:r>
            <a:endParaRPr lang="de-AT" dirty="0">
              <a:sym typeface="Wingdings" panose="05000000000000000000" pitchFamily="2" charset="2"/>
            </a:endParaRPr>
          </a:p>
          <a:p>
            <a:pPr marL="539750" lvl="3" indent="-269875">
              <a:spcAft>
                <a:spcPts val="600"/>
              </a:spcAft>
              <a:defRPr/>
            </a:pPr>
            <a:r>
              <a:rPr lang="de-AT" dirty="0" smtClean="0">
                <a:sym typeface="Wingdings" panose="05000000000000000000" pitchFamily="2" charset="2"/>
              </a:rPr>
              <a:t>wesentliche </a:t>
            </a:r>
            <a:r>
              <a:rPr lang="de-AT" dirty="0">
                <a:sym typeface="Wingdings" panose="05000000000000000000" pitchFamily="2" charset="2"/>
              </a:rPr>
              <a:t>Informationen (</a:t>
            </a:r>
            <a:r>
              <a:rPr lang="de-AT" dirty="0" err="1">
                <a:sym typeface="Wingdings" panose="05000000000000000000" pitchFamily="2" charset="2"/>
              </a:rPr>
              <a:t>zB</a:t>
            </a:r>
            <a:r>
              <a:rPr lang="de-AT" dirty="0">
                <a:sym typeface="Wingdings" panose="05000000000000000000" pitchFamily="2" charset="2"/>
              </a:rPr>
              <a:t> Lieferant, Art und Umfang der Leistung, Entgelt)  Erstausstellung der Rechnung  keine Rückwirkung</a:t>
            </a:r>
          </a:p>
          <a:p>
            <a:pPr lvl="2">
              <a:defRPr/>
            </a:pPr>
            <a:r>
              <a:rPr lang="de-AT" dirty="0">
                <a:sym typeface="Wingdings" panose="05000000000000000000" pitchFamily="2" charset="2"/>
              </a:rPr>
              <a:t>Sanierung </a:t>
            </a:r>
            <a:r>
              <a:rPr lang="de-AT" b="1" dirty="0">
                <a:sym typeface="Wingdings" panose="05000000000000000000" pitchFamily="2" charset="2"/>
              </a:rPr>
              <a:t>mangelhafter Rechnungsmerkmale</a:t>
            </a:r>
          </a:p>
          <a:p>
            <a:pPr marL="539750" lvl="3" indent="-269875">
              <a:defRPr/>
            </a:pPr>
            <a:r>
              <a:rPr lang="de-AT" dirty="0">
                <a:sym typeface="Wingdings" panose="05000000000000000000" pitchFamily="2" charset="2"/>
              </a:rPr>
              <a:t>Berichtigung oder</a:t>
            </a:r>
          </a:p>
          <a:p>
            <a:pPr marL="539750" lvl="3" indent="-269875">
              <a:defRPr/>
            </a:pPr>
            <a:r>
              <a:rPr lang="de-AT" dirty="0">
                <a:sym typeface="Wingdings" panose="05000000000000000000" pitchFamily="2" charset="2"/>
              </a:rPr>
              <a:t>Vorlage geeigneter Unterlagen</a:t>
            </a:r>
          </a:p>
          <a:p>
            <a:endParaRPr lang="de-AT" dirty="0"/>
          </a:p>
        </p:txBody>
      </p:sp>
      <p:sp>
        <p:nvSpPr>
          <p:cNvPr id="5" name="Textplatzhalter 4"/>
          <p:cNvSpPr>
            <a:spLocks noGrp="1"/>
          </p:cNvSpPr>
          <p:nvPr>
            <p:ph type="body" sz="quarter" idx="14"/>
          </p:nvPr>
        </p:nvSpPr>
        <p:spPr/>
        <p:txBody>
          <a:bodyPr/>
          <a:lstStyle/>
          <a:p>
            <a:endParaRPr lang="de-AT"/>
          </a:p>
        </p:txBody>
      </p:sp>
    </p:spTree>
    <p:extLst>
      <p:ext uri="{BB962C8B-B14F-4D97-AF65-F5344CB8AC3E}">
        <p14:creationId xmlns:p14="http://schemas.microsoft.com/office/powerpoint/2010/main" val="6778238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el 1"/>
          <p:cNvSpPr>
            <a:spLocks noGrp="1"/>
          </p:cNvSpPr>
          <p:nvPr>
            <p:ph type="title"/>
          </p:nvPr>
        </p:nvSpPr>
        <p:spPr/>
        <p:txBody>
          <a:bodyPr/>
          <a:lstStyle/>
          <a:p>
            <a:r>
              <a:rPr lang="de-AT" altLang="de-DE" smtClean="0"/>
              <a:t>Innergemeinschaftliche Lieferung</a:t>
            </a:r>
            <a:endParaRPr lang="en-US" altLang="de-DE" smtClean="0"/>
          </a:p>
        </p:txBody>
      </p:sp>
      <p:sp>
        <p:nvSpPr>
          <p:cNvPr id="134147" name="Inhaltsplatzhalter 2"/>
          <p:cNvSpPr>
            <a:spLocks noGrp="1"/>
          </p:cNvSpPr>
          <p:nvPr>
            <p:ph idx="1"/>
          </p:nvPr>
        </p:nvSpPr>
        <p:spPr>
          <a:xfrm>
            <a:off x="323849" y="1164167"/>
            <a:ext cx="7926917" cy="2944681"/>
          </a:xfrm>
        </p:spPr>
        <p:txBody>
          <a:bodyPr/>
          <a:lstStyle/>
          <a:p>
            <a:pPr lvl="2">
              <a:spcBef>
                <a:spcPts val="600"/>
              </a:spcBef>
              <a:defRPr/>
            </a:pPr>
            <a:r>
              <a:rPr lang="de-AT" altLang="de-DE" dirty="0"/>
              <a:t>Warenbewegung vom Inland in einen anderen EU-Mitgliedstaat</a:t>
            </a:r>
          </a:p>
          <a:p>
            <a:pPr lvl="3">
              <a:spcBef>
                <a:spcPts val="600"/>
              </a:spcBef>
              <a:spcAft>
                <a:spcPts val="0"/>
              </a:spcAft>
              <a:defRPr/>
            </a:pPr>
            <a:r>
              <a:rPr lang="de-AT" altLang="de-DE" sz="1600" dirty="0" smtClean="0"/>
              <a:t>Abnehmer = Unternehmer </a:t>
            </a:r>
            <a:r>
              <a:rPr lang="de-AT" altLang="de-DE" sz="1600" dirty="0"/>
              <a:t>und hat (ausländische) UID</a:t>
            </a:r>
          </a:p>
          <a:p>
            <a:pPr lvl="3">
              <a:spcBef>
                <a:spcPts val="600"/>
              </a:spcBef>
              <a:spcAft>
                <a:spcPts val="0"/>
              </a:spcAft>
              <a:defRPr/>
            </a:pPr>
            <a:r>
              <a:rPr lang="de-AT" altLang="de-DE" sz="1600" dirty="0"/>
              <a:t>Ausnahme bei Lieferung von neuen Fahrzeugen</a:t>
            </a:r>
          </a:p>
          <a:p>
            <a:pPr lvl="3">
              <a:spcBef>
                <a:spcPts val="600"/>
              </a:spcBef>
              <a:spcAft>
                <a:spcPts val="0"/>
              </a:spcAft>
              <a:defRPr/>
            </a:pPr>
            <a:r>
              <a:rPr lang="de-AT" altLang="de-DE" sz="1600" dirty="0"/>
              <a:t>Zollrechtlicher Status der Ware </a:t>
            </a:r>
            <a:r>
              <a:rPr lang="de-AT" altLang="de-DE" sz="1600" dirty="0" smtClean="0"/>
              <a:t>egal</a:t>
            </a:r>
            <a:endParaRPr lang="de-AT" altLang="de-DE" sz="1600" dirty="0"/>
          </a:p>
          <a:p>
            <a:pPr lvl="2">
              <a:spcBef>
                <a:spcPts val="600"/>
              </a:spcBef>
              <a:defRPr/>
            </a:pPr>
            <a:r>
              <a:rPr lang="de-AT" altLang="de-DE" dirty="0"/>
              <a:t>Angaben in der Rechnung</a:t>
            </a:r>
          </a:p>
          <a:p>
            <a:pPr lvl="3">
              <a:spcBef>
                <a:spcPts val="600"/>
              </a:spcBef>
              <a:spcAft>
                <a:spcPts val="0"/>
              </a:spcAft>
              <a:defRPr/>
            </a:pPr>
            <a:r>
              <a:rPr lang="de-AT" altLang="de-DE" sz="1600" dirty="0"/>
              <a:t>Eigene UID Nummer und UID Nummer des Abnehmers</a:t>
            </a:r>
          </a:p>
          <a:p>
            <a:pPr lvl="3">
              <a:spcBef>
                <a:spcPts val="600"/>
              </a:spcBef>
              <a:defRPr/>
            </a:pPr>
            <a:r>
              <a:rPr lang="de-AT" altLang="de-DE" sz="1600" dirty="0"/>
              <a:t>Hinweis auf der Steuerfreiheit</a:t>
            </a:r>
          </a:p>
          <a:p>
            <a:pPr lvl="4">
              <a:spcAft>
                <a:spcPts val="0"/>
              </a:spcAft>
              <a:defRPr/>
            </a:pPr>
            <a:r>
              <a:rPr lang="de-AT" altLang="de-DE" sz="1400" dirty="0"/>
              <a:t>Steuerfreie innergemeinschaftliche Lieferung / „</a:t>
            </a:r>
            <a:r>
              <a:rPr lang="de-AT" altLang="de-DE" sz="1400" dirty="0" err="1"/>
              <a:t>Exempt</a:t>
            </a:r>
            <a:r>
              <a:rPr lang="de-AT" altLang="de-DE" sz="1400" dirty="0"/>
              <a:t> intra-Community </a:t>
            </a:r>
            <a:r>
              <a:rPr lang="de-AT" altLang="de-DE" sz="1400" dirty="0" err="1"/>
              <a:t>supply</a:t>
            </a:r>
            <a:r>
              <a:rPr lang="de-AT" altLang="de-DE" sz="1400" dirty="0"/>
              <a:t>“</a:t>
            </a:r>
          </a:p>
          <a:p>
            <a:pPr lvl="4">
              <a:spcAft>
                <a:spcPts val="0"/>
              </a:spcAft>
              <a:defRPr/>
            </a:pPr>
            <a:r>
              <a:rPr lang="de-AT" altLang="de-DE" sz="1400" dirty="0" smtClean="0"/>
              <a:t>Gesetzesbestimmung </a:t>
            </a:r>
            <a:r>
              <a:rPr lang="de-AT" altLang="de-DE" sz="1400" dirty="0"/>
              <a:t>nicht zwingend anzugeben (Art. 7 UStG </a:t>
            </a:r>
            <a:r>
              <a:rPr lang="de-AT" altLang="de-DE" sz="1400" dirty="0" err="1"/>
              <a:t>bzw</a:t>
            </a:r>
            <a:r>
              <a:rPr lang="de-AT" altLang="de-DE" sz="1400" dirty="0"/>
              <a:t> Art. 138 EU-RL 2006/112)</a:t>
            </a:r>
            <a:endParaRPr lang="en-US" altLang="de-DE" sz="1400" dirty="0"/>
          </a:p>
        </p:txBody>
      </p:sp>
    </p:spTree>
    <p:extLst>
      <p:ext uri="{BB962C8B-B14F-4D97-AF65-F5344CB8AC3E}">
        <p14:creationId xmlns:p14="http://schemas.microsoft.com/office/powerpoint/2010/main" val="4361572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el 1"/>
          <p:cNvSpPr>
            <a:spLocks noGrp="1"/>
          </p:cNvSpPr>
          <p:nvPr>
            <p:ph type="title"/>
          </p:nvPr>
        </p:nvSpPr>
        <p:spPr/>
        <p:txBody>
          <a:bodyPr/>
          <a:lstStyle/>
          <a:p>
            <a:r>
              <a:rPr lang="de-AT" altLang="de-DE" smtClean="0"/>
              <a:t>Innergemeinschaftliche Lieferung</a:t>
            </a:r>
            <a:endParaRPr lang="en-US" altLang="de-DE" smtClean="0"/>
          </a:p>
        </p:txBody>
      </p:sp>
      <p:sp>
        <p:nvSpPr>
          <p:cNvPr id="135171" name="Inhaltsplatzhalter 2"/>
          <p:cNvSpPr>
            <a:spLocks noGrp="1"/>
          </p:cNvSpPr>
          <p:nvPr>
            <p:ph idx="1"/>
          </p:nvPr>
        </p:nvSpPr>
        <p:spPr>
          <a:xfrm>
            <a:off x="323849" y="1094582"/>
            <a:ext cx="8333317" cy="2859881"/>
          </a:xfrm>
        </p:spPr>
        <p:txBody>
          <a:bodyPr/>
          <a:lstStyle/>
          <a:p>
            <a:r>
              <a:rPr lang="de-AT" altLang="de-DE" dirty="0"/>
              <a:t>Voraussetzung für die Steuerbefreiung</a:t>
            </a:r>
          </a:p>
          <a:p>
            <a:pPr lvl="2">
              <a:spcBef>
                <a:spcPts val="600"/>
              </a:spcBef>
              <a:defRPr/>
            </a:pPr>
            <a:r>
              <a:rPr lang="de-AT" altLang="de-DE" dirty="0"/>
              <a:t>Nachweis der Beförderung in anderen Mitgliedstaat</a:t>
            </a:r>
          </a:p>
          <a:p>
            <a:pPr lvl="3">
              <a:spcAft>
                <a:spcPts val="0"/>
              </a:spcAft>
              <a:defRPr/>
            </a:pPr>
            <a:r>
              <a:rPr lang="de-AT" altLang="de-DE" sz="1600" dirty="0"/>
              <a:t>Lieferschein mit Empfangsbestätigung des Abnehmers</a:t>
            </a:r>
          </a:p>
          <a:p>
            <a:pPr lvl="3">
              <a:spcAft>
                <a:spcPts val="0"/>
              </a:spcAft>
              <a:defRPr/>
            </a:pPr>
            <a:r>
              <a:rPr lang="de-AT" altLang="de-DE" sz="1600" dirty="0"/>
              <a:t>In Abholfällen: Bestätigung des Abnehmers, dass er die Ware übernommen hat und in das übrige Gemeinschaftsgebiet befördern wird</a:t>
            </a:r>
          </a:p>
          <a:p>
            <a:pPr lvl="2">
              <a:spcBef>
                <a:spcPts val="600"/>
              </a:spcBef>
              <a:defRPr/>
            </a:pPr>
            <a:r>
              <a:rPr lang="de-AT" altLang="de-DE" dirty="0"/>
              <a:t>Nachweis der Versendung in anderem Mitgliedstaat</a:t>
            </a:r>
          </a:p>
          <a:p>
            <a:pPr lvl="3">
              <a:spcAft>
                <a:spcPts val="0"/>
              </a:spcAft>
              <a:defRPr/>
            </a:pPr>
            <a:r>
              <a:rPr lang="de-AT" altLang="de-DE" sz="1600" dirty="0"/>
              <a:t>Frachtbrief, Air Way Bill, Postaufgabeschein </a:t>
            </a:r>
            <a:r>
              <a:rPr lang="de-AT" altLang="de-DE" sz="1600" dirty="0" err="1"/>
              <a:t>oä</a:t>
            </a:r>
            <a:r>
              <a:rPr lang="de-AT" altLang="de-DE" sz="1600" dirty="0"/>
              <a:t>.</a:t>
            </a:r>
          </a:p>
          <a:p>
            <a:pPr lvl="3">
              <a:spcAft>
                <a:spcPts val="0"/>
              </a:spcAft>
              <a:defRPr/>
            </a:pPr>
            <a:r>
              <a:rPr lang="de-AT" altLang="de-DE" sz="1600" dirty="0"/>
              <a:t>Oder wahlweise Nachweis wie bei der Beförderung</a:t>
            </a:r>
          </a:p>
          <a:p>
            <a:pPr lvl="2">
              <a:spcBef>
                <a:spcPts val="600"/>
              </a:spcBef>
              <a:defRPr/>
            </a:pPr>
            <a:r>
              <a:rPr lang="de-AT" altLang="de-DE" dirty="0"/>
              <a:t>Rechnung </a:t>
            </a:r>
            <a:r>
              <a:rPr lang="de-AT" altLang="de-DE" dirty="0" err="1"/>
              <a:t>iSd</a:t>
            </a:r>
            <a:r>
              <a:rPr lang="de-AT" altLang="de-DE" dirty="0"/>
              <a:t> Art 11 UStG</a:t>
            </a:r>
          </a:p>
          <a:p>
            <a:pPr lvl="2">
              <a:spcBef>
                <a:spcPts val="600"/>
              </a:spcBef>
              <a:defRPr/>
            </a:pPr>
            <a:r>
              <a:rPr lang="de-AT" altLang="de-DE" dirty="0" smtClean="0"/>
              <a:t>Buchnachweis</a:t>
            </a:r>
          </a:p>
          <a:p>
            <a:pPr lvl="3">
              <a:spcAft>
                <a:spcPts val="0"/>
              </a:spcAft>
              <a:defRPr/>
            </a:pPr>
            <a:r>
              <a:rPr lang="de-AT" altLang="de-DE" sz="1600" dirty="0"/>
              <a:t>Hierzu zählt </a:t>
            </a:r>
            <a:r>
              <a:rPr lang="de-AT" altLang="de-DE" sz="1600" dirty="0" err="1"/>
              <a:t>ua</a:t>
            </a:r>
            <a:r>
              <a:rPr lang="de-AT" altLang="de-DE" sz="1600" dirty="0"/>
              <a:t> auch die </a:t>
            </a:r>
            <a:r>
              <a:rPr lang="de-AT" altLang="de-DE" sz="1600" dirty="0" smtClean="0"/>
              <a:t>UID-Nummer des </a:t>
            </a:r>
            <a:r>
              <a:rPr lang="de-AT" altLang="de-DE" sz="1600" dirty="0"/>
              <a:t>Erwerbers im </a:t>
            </a:r>
            <a:r>
              <a:rPr lang="de-AT" altLang="de-DE" sz="1600" dirty="0" smtClean="0"/>
              <a:t>Empfangsmitgliedstaat.</a:t>
            </a:r>
            <a:endParaRPr lang="en-US" altLang="de-DE" sz="1600" dirty="0"/>
          </a:p>
        </p:txBody>
      </p:sp>
    </p:spTree>
    <p:extLst>
      <p:ext uri="{BB962C8B-B14F-4D97-AF65-F5344CB8AC3E}">
        <p14:creationId xmlns:p14="http://schemas.microsoft.com/office/powerpoint/2010/main" val="5763034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3" y="577850"/>
            <a:ext cx="8512172" cy="320088"/>
          </a:xfrm>
        </p:spPr>
        <p:txBody>
          <a:bodyPr/>
          <a:lstStyle/>
          <a:p>
            <a:r>
              <a:rPr lang="de-DE" altLang="de-DE" dirty="0" smtClean="0"/>
              <a:t>Innergemeinschaftliche </a:t>
            </a:r>
            <a:r>
              <a:rPr lang="de-DE" altLang="de-DE" dirty="0" err="1" smtClean="0"/>
              <a:t>lieferung</a:t>
            </a:r>
            <a:endParaRPr lang="de-AT" dirty="0"/>
          </a:p>
        </p:txBody>
      </p:sp>
      <p:sp>
        <p:nvSpPr>
          <p:cNvPr id="3" name="Textplatzhalter 2"/>
          <p:cNvSpPr>
            <a:spLocks noGrp="1"/>
          </p:cNvSpPr>
          <p:nvPr>
            <p:ph type="body" sz="quarter" idx="13"/>
          </p:nvPr>
        </p:nvSpPr>
        <p:spPr/>
        <p:txBody>
          <a:bodyPr/>
          <a:lstStyle/>
          <a:p>
            <a:pPr>
              <a:defRPr/>
            </a:pPr>
            <a:r>
              <a:rPr lang="de-AT" dirty="0" smtClean="0"/>
              <a:t>EuGH </a:t>
            </a:r>
            <a:r>
              <a:rPr lang="de-AT" dirty="0"/>
              <a:t>vom 27.9.2007, </a:t>
            </a:r>
            <a:r>
              <a:rPr lang="de-AT" dirty="0" err="1"/>
              <a:t>Rs</a:t>
            </a:r>
            <a:r>
              <a:rPr lang="de-AT" dirty="0"/>
              <a:t> C-146/05, Albert </a:t>
            </a:r>
            <a:r>
              <a:rPr lang="de-AT" dirty="0" err="1" smtClean="0"/>
              <a:t>Collée</a:t>
            </a:r>
            <a:endParaRPr lang="de-AT" dirty="0"/>
          </a:p>
          <a:p>
            <a:pPr lvl="2">
              <a:defRPr/>
            </a:pPr>
            <a:r>
              <a:rPr lang="de-AT" sz="1600" dirty="0" smtClean="0"/>
              <a:t>Im </a:t>
            </a:r>
            <a:r>
              <a:rPr lang="de-AT" sz="1600" dirty="0"/>
              <a:t>Bereich der Nachweisführung nicht bloß auf formelle Belange, insbesondere nicht nur auf den Zeitpunkt der Nachweisführung abzustellen sei, sondern auch eine spätere Nachweisführung ausreichend ist. </a:t>
            </a:r>
          </a:p>
          <a:p>
            <a:pPr lvl="2">
              <a:defRPr/>
            </a:pPr>
            <a:r>
              <a:rPr lang="de-AT" sz="1600" dirty="0" smtClean="0"/>
              <a:t>Entscheidend ist</a:t>
            </a:r>
            <a:r>
              <a:rPr lang="de-AT" sz="1600" dirty="0"/>
              <a:t>, dass dem </a:t>
            </a:r>
            <a:r>
              <a:rPr lang="de-AT" sz="1600" dirty="0" smtClean="0"/>
              <a:t>liefernden </a:t>
            </a:r>
            <a:r>
              <a:rPr lang="de-AT" sz="1600" dirty="0"/>
              <a:t>Unternehmer der Nachweis gelingt, </a:t>
            </a:r>
            <a:r>
              <a:rPr lang="de-AT" sz="1600" dirty="0" smtClean="0"/>
              <a:t>dass </a:t>
            </a:r>
            <a:r>
              <a:rPr lang="de-AT" sz="1600" dirty="0"/>
              <a:t>die </a:t>
            </a:r>
            <a:r>
              <a:rPr lang="de-AT" sz="1600" dirty="0" smtClean="0"/>
              <a:t>materiellen Voraussetzungen der </a:t>
            </a:r>
            <a:r>
              <a:rPr lang="de-AT" sz="1600" dirty="0"/>
              <a:t>Steuerfreiheit zweifelsfrei </a:t>
            </a:r>
            <a:r>
              <a:rPr lang="de-AT" sz="1600" dirty="0" smtClean="0"/>
              <a:t>vorliegen</a:t>
            </a:r>
            <a:r>
              <a:rPr lang="de-AT" sz="1600" dirty="0"/>
              <a:t>. Dies muss auch dann gelten, wenn bestimmten formellen </a:t>
            </a:r>
            <a:r>
              <a:rPr lang="de-AT" sz="1600" dirty="0" smtClean="0"/>
              <a:t>Anforderungen </a:t>
            </a:r>
            <a:r>
              <a:rPr lang="de-AT" sz="1600" dirty="0"/>
              <a:t>nicht genügt </a:t>
            </a:r>
            <a:r>
              <a:rPr lang="de-AT" sz="1600" dirty="0" smtClean="0"/>
              <a:t>wird.</a:t>
            </a:r>
          </a:p>
        </p:txBody>
      </p:sp>
      <p:sp>
        <p:nvSpPr>
          <p:cNvPr id="4" name="Textplatzhalter 3"/>
          <p:cNvSpPr>
            <a:spLocks noGrp="1"/>
          </p:cNvSpPr>
          <p:nvPr>
            <p:ph type="body" sz="quarter" idx="14"/>
          </p:nvPr>
        </p:nvSpPr>
        <p:spPr/>
        <p:txBody>
          <a:bodyPr/>
          <a:lstStyle/>
          <a:p>
            <a:endParaRPr lang="de-AT"/>
          </a:p>
        </p:txBody>
      </p:sp>
    </p:spTree>
    <p:extLst>
      <p:ext uri="{BB962C8B-B14F-4D97-AF65-F5344CB8AC3E}">
        <p14:creationId xmlns:p14="http://schemas.microsoft.com/office/powerpoint/2010/main" val="20286634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3" y="577850"/>
            <a:ext cx="8512172" cy="320088"/>
          </a:xfrm>
        </p:spPr>
        <p:txBody>
          <a:bodyPr/>
          <a:lstStyle/>
          <a:p>
            <a:r>
              <a:rPr lang="de-DE" altLang="de-DE" dirty="0" smtClean="0"/>
              <a:t>Innergemeinschaftliche </a:t>
            </a:r>
            <a:r>
              <a:rPr lang="de-DE" altLang="de-DE" dirty="0" err="1" smtClean="0"/>
              <a:t>lieferung</a:t>
            </a:r>
            <a:endParaRPr lang="de-AT" dirty="0"/>
          </a:p>
        </p:txBody>
      </p:sp>
      <p:sp>
        <p:nvSpPr>
          <p:cNvPr id="3" name="Textplatzhalter 2"/>
          <p:cNvSpPr>
            <a:spLocks noGrp="1"/>
          </p:cNvSpPr>
          <p:nvPr>
            <p:ph type="body" sz="quarter" idx="13"/>
          </p:nvPr>
        </p:nvSpPr>
        <p:spPr/>
        <p:txBody>
          <a:bodyPr/>
          <a:lstStyle/>
          <a:p>
            <a:pPr>
              <a:defRPr/>
            </a:pPr>
            <a:r>
              <a:rPr lang="de-AT" dirty="0"/>
              <a:t>EuGH vom 20.10.2016, </a:t>
            </a:r>
            <a:r>
              <a:rPr lang="de-AT" dirty="0" err="1" smtClean="0"/>
              <a:t>Rs</a:t>
            </a:r>
            <a:r>
              <a:rPr lang="de-AT" dirty="0" smtClean="0"/>
              <a:t> C-24/15</a:t>
            </a:r>
            <a:r>
              <a:rPr lang="de-AT" dirty="0"/>
              <a:t>, Josef </a:t>
            </a:r>
            <a:r>
              <a:rPr lang="de-AT" dirty="0" err="1" smtClean="0"/>
              <a:t>Plöckl</a:t>
            </a:r>
            <a:r>
              <a:rPr lang="de-AT" dirty="0"/>
              <a:t> </a:t>
            </a:r>
            <a:r>
              <a:rPr lang="de-AT" dirty="0" smtClean="0"/>
              <a:t>- Sachverhalt</a:t>
            </a:r>
            <a:endParaRPr lang="de-AT" dirty="0"/>
          </a:p>
          <a:p>
            <a:pPr lvl="2">
              <a:defRPr/>
            </a:pPr>
            <a:r>
              <a:rPr lang="de-AT" sz="1600" dirty="0" smtClean="0"/>
              <a:t>Der </a:t>
            </a:r>
            <a:r>
              <a:rPr lang="de-AT" sz="1600" dirty="0"/>
              <a:t>deutsche Unternehmer Josef </a:t>
            </a:r>
            <a:r>
              <a:rPr lang="de-AT" sz="1600" dirty="0" err="1"/>
              <a:t>Plöckl</a:t>
            </a:r>
            <a:r>
              <a:rPr lang="de-AT" sz="1600" dirty="0"/>
              <a:t> erwarb im Jahr 2006 ein Kraftfahrzeug, welches er seinem Unternehmen zugeordnet hat. Das Fahrzeug hat er im selben Jahr von Deutschland nach Spanien transportiert, um es in Spanien zu verkaufen. Der entsprechende Transportnachweis (CMR-Frachtbrief) war vorhanden. </a:t>
            </a:r>
            <a:endParaRPr lang="de-AT" sz="1600" dirty="0" smtClean="0"/>
          </a:p>
          <a:p>
            <a:pPr lvl="2">
              <a:defRPr/>
            </a:pPr>
            <a:r>
              <a:rPr lang="de-AT" sz="1600" dirty="0" smtClean="0"/>
              <a:t>Der </a:t>
            </a:r>
            <a:r>
              <a:rPr lang="de-AT" sz="1600" dirty="0"/>
              <a:t>tatsächliche Verkauf des Kraftfahrzeugs fand allerdings erst 2007 statt. Herr </a:t>
            </a:r>
            <a:r>
              <a:rPr lang="de-AT" sz="1600" dirty="0" err="1"/>
              <a:t>Plöckl</a:t>
            </a:r>
            <a:r>
              <a:rPr lang="de-AT" sz="1600" dirty="0"/>
              <a:t> hat 2007 eine steuerfreie innergemeinschaftliche Lieferung an den spanischen Unternehmer erklärt (im Jahr 2006 wurde diesbezüglich keine Meldung gemacht). </a:t>
            </a:r>
            <a:endParaRPr lang="de-AT" sz="1600" dirty="0" smtClean="0"/>
          </a:p>
          <a:p>
            <a:pPr lvl="2">
              <a:defRPr/>
            </a:pPr>
            <a:r>
              <a:rPr lang="de-AT" sz="1600" dirty="0" smtClean="0"/>
              <a:t>Das </a:t>
            </a:r>
            <a:r>
              <a:rPr lang="de-AT" sz="1600" dirty="0"/>
              <a:t>deutsche Finanzamt war der Ansicht, dass die Verbringung nach Spanien im Jahr 2006 der Umsatzsteuer unterliegt, da Herr </a:t>
            </a:r>
            <a:r>
              <a:rPr lang="de-AT" sz="1600" dirty="0" err="1"/>
              <a:t>Plöckl</a:t>
            </a:r>
            <a:r>
              <a:rPr lang="de-AT" sz="1600" dirty="0"/>
              <a:t> keine von Spanien erteilte UID-Nummer angegeben hat und somit der für die Steuerfreiheit benötigte Buchnachweis fehlte.</a:t>
            </a:r>
          </a:p>
        </p:txBody>
      </p:sp>
      <p:sp>
        <p:nvSpPr>
          <p:cNvPr id="4" name="Textplatzhalter 3"/>
          <p:cNvSpPr>
            <a:spLocks noGrp="1"/>
          </p:cNvSpPr>
          <p:nvPr>
            <p:ph type="body" sz="quarter" idx="14"/>
          </p:nvPr>
        </p:nvSpPr>
        <p:spPr/>
        <p:txBody>
          <a:bodyPr/>
          <a:lstStyle/>
          <a:p>
            <a:endParaRPr lang="de-AT"/>
          </a:p>
        </p:txBody>
      </p:sp>
    </p:spTree>
    <p:extLst>
      <p:ext uri="{BB962C8B-B14F-4D97-AF65-F5344CB8AC3E}">
        <p14:creationId xmlns:p14="http://schemas.microsoft.com/office/powerpoint/2010/main" val="8825287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3" y="577850"/>
            <a:ext cx="8512172" cy="320088"/>
          </a:xfrm>
        </p:spPr>
        <p:txBody>
          <a:bodyPr/>
          <a:lstStyle/>
          <a:p>
            <a:r>
              <a:rPr lang="de-DE" altLang="de-DE" dirty="0" smtClean="0"/>
              <a:t>Innergemeinschaftliche </a:t>
            </a:r>
            <a:r>
              <a:rPr lang="de-DE" altLang="de-DE" dirty="0" err="1" smtClean="0"/>
              <a:t>lieferung</a:t>
            </a:r>
            <a:endParaRPr lang="de-AT" dirty="0"/>
          </a:p>
        </p:txBody>
      </p:sp>
      <p:sp>
        <p:nvSpPr>
          <p:cNvPr id="3" name="Textplatzhalter 2"/>
          <p:cNvSpPr>
            <a:spLocks noGrp="1"/>
          </p:cNvSpPr>
          <p:nvPr>
            <p:ph type="body" sz="quarter" idx="13"/>
          </p:nvPr>
        </p:nvSpPr>
        <p:spPr/>
        <p:txBody>
          <a:bodyPr/>
          <a:lstStyle/>
          <a:p>
            <a:pPr>
              <a:defRPr/>
            </a:pPr>
            <a:r>
              <a:rPr lang="de-AT" dirty="0"/>
              <a:t>EuGH vom 20.10.2016, </a:t>
            </a:r>
            <a:r>
              <a:rPr lang="de-AT" dirty="0" err="1" smtClean="0"/>
              <a:t>Rs</a:t>
            </a:r>
            <a:r>
              <a:rPr lang="de-AT" dirty="0" smtClean="0"/>
              <a:t> C-24/15</a:t>
            </a:r>
            <a:r>
              <a:rPr lang="de-AT" dirty="0"/>
              <a:t>, Josef </a:t>
            </a:r>
            <a:r>
              <a:rPr lang="de-AT" dirty="0" err="1" smtClean="0"/>
              <a:t>Plöckl</a:t>
            </a:r>
            <a:r>
              <a:rPr lang="de-AT" dirty="0"/>
              <a:t> </a:t>
            </a:r>
            <a:r>
              <a:rPr lang="de-AT" dirty="0" smtClean="0"/>
              <a:t>- Fazit</a:t>
            </a:r>
            <a:endParaRPr lang="de-AT" dirty="0"/>
          </a:p>
          <a:p>
            <a:pPr lvl="1">
              <a:defRPr/>
            </a:pPr>
            <a:r>
              <a:rPr lang="de-AT" dirty="0"/>
              <a:t>Die Finanz­verwaltung kann die Steuerbefreiung für eine </a:t>
            </a:r>
            <a:r>
              <a:rPr lang="de-AT" dirty="0" err="1"/>
              <a:t>ig</a:t>
            </a:r>
            <a:r>
              <a:rPr lang="de-AT" dirty="0"/>
              <a:t> Verbringung nicht mit der Begründung versagen, dass </a:t>
            </a:r>
          </a:p>
          <a:p>
            <a:pPr lvl="2">
              <a:defRPr/>
            </a:pPr>
            <a:r>
              <a:rPr lang="de-AT" dirty="0"/>
              <a:t>der Unternehmer über keine UID im Bestimmungsmitgliedstaat verfügt, </a:t>
            </a:r>
          </a:p>
          <a:p>
            <a:pPr lvl="2">
              <a:defRPr/>
            </a:pPr>
            <a:r>
              <a:rPr lang="de-AT" dirty="0"/>
              <a:t>wenn der Gegenstand in den Bestimmungsmitgliedstaat verbracht wurde und die übrigen Voraussetzungen für die Steuer­befreiung vorliegen und</a:t>
            </a:r>
          </a:p>
          <a:p>
            <a:pPr lvl="2">
              <a:defRPr/>
            </a:pPr>
            <a:r>
              <a:rPr lang="de-AT" dirty="0"/>
              <a:t>keine konkreten Anhaltspunkte für eine Steuer­hinterziehung bestehen.</a:t>
            </a:r>
          </a:p>
          <a:p>
            <a:endParaRPr lang="de-AT" dirty="0"/>
          </a:p>
        </p:txBody>
      </p:sp>
      <p:sp>
        <p:nvSpPr>
          <p:cNvPr id="4" name="Textplatzhalter 3"/>
          <p:cNvSpPr>
            <a:spLocks noGrp="1"/>
          </p:cNvSpPr>
          <p:nvPr>
            <p:ph type="body" sz="quarter" idx="14"/>
          </p:nvPr>
        </p:nvSpPr>
        <p:spPr/>
        <p:txBody>
          <a:bodyPr/>
          <a:lstStyle/>
          <a:p>
            <a:endParaRPr lang="de-AT"/>
          </a:p>
        </p:txBody>
      </p:sp>
    </p:spTree>
    <p:extLst>
      <p:ext uri="{BB962C8B-B14F-4D97-AF65-F5344CB8AC3E}">
        <p14:creationId xmlns:p14="http://schemas.microsoft.com/office/powerpoint/2010/main" val="34581552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3" y="577850"/>
            <a:ext cx="8512172" cy="320088"/>
          </a:xfrm>
        </p:spPr>
        <p:txBody>
          <a:bodyPr/>
          <a:lstStyle/>
          <a:p>
            <a:r>
              <a:rPr lang="de-DE" altLang="de-DE" dirty="0" smtClean="0"/>
              <a:t>Innergemeinschaftliche </a:t>
            </a:r>
            <a:r>
              <a:rPr lang="de-DE" altLang="de-DE" dirty="0" err="1" smtClean="0"/>
              <a:t>lieferung</a:t>
            </a:r>
            <a:endParaRPr lang="de-AT" dirty="0"/>
          </a:p>
        </p:txBody>
      </p:sp>
      <p:sp>
        <p:nvSpPr>
          <p:cNvPr id="3" name="Textplatzhalter 2"/>
          <p:cNvSpPr>
            <a:spLocks noGrp="1"/>
          </p:cNvSpPr>
          <p:nvPr>
            <p:ph type="body" sz="quarter" idx="13"/>
          </p:nvPr>
        </p:nvSpPr>
        <p:spPr/>
        <p:txBody>
          <a:bodyPr/>
          <a:lstStyle/>
          <a:p>
            <a:r>
              <a:rPr lang="de-AT" altLang="de-DE" dirty="0"/>
              <a:t>EuGH vom 9.2.2017, C‑21/16, Euro </a:t>
            </a:r>
            <a:r>
              <a:rPr lang="de-AT" altLang="de-DE" dirty="0" err="1"/>
              <a:t>Tyre</a:t>
            </a:r>
            <a:r>
              <a:rPr lang="de-AT" altLang="de-DE" dirty="0"/>
              <a:t>: Rückwirkende Erteilung der </a:t>
            </a:r>
            <a:r>
              <a:rPr lang="de-AT" altLang="de-DE" dirty="0" smtClean="0"/>
              <a:t>UID - SV</a:t>
            </a:r>
            <a:endParaRPr lang="de-AT" altLang="de-DE" dirty="0"/>
          </a:p>
          <a:p>
            <a:pPr lvl="2"/>
            <a:r>
              <a:rPr lang="de-AT" altLang="de-DE" sz="1600" dirty="0"/>
              <a:t>Das niederländische Unternehmen Euro </a:t>
            </a:r>
            <a:r>
              <a:rPr lang="de-AT" altLang="de-DE" sz="1600" dirty="0" err="1"/>
              <a:t>Tyre</a:t>
            </a:r>
            <a:r>
              <a:rPr lang="de-AT" altLang="de-DE" sz="1600" dirty="0"/>
              <a:t> BV hat in Portugal eine Zweigniederlassung („Euro </a:t>
            </a:r>
            <a:r>
              <a:rPr lang="de-AT" altLang="de-DE" sz="1600" dirty="0" err="1"/>
              <a:t>Tyre</a:t>
            </a:r>
            <a:r>
              <a:rPr lang="de-AT" altLang="de-DE" sz="1600" dirty="0"/>
              <a:t>“), welche Reifen verschiedener Marken importiert und exportiert und diese an Händler in Portugal und Spanien verkauft. </a:t>
            </a:r>
            <a:endParaRPr lang="de-AT" altLang="de-DE" sz="1600" dirty="0" smtClean="0"/>
          </a:p>
          <a:p>
            <a:pPr lvl="2"/>
            <a:r>
              <a:rPr lang="de-AT" altLang="de-DE" sz="1600" dirty="0" smtClean="0"/>
              <a:t>In </a:t>
            </a:r>
            <a:r>
              <a:rPr lang="de-AT" altLang="de-DE" sz="1600" dirty="0"/>
              <a:t>den Jahren 2010 bis 2012 hat Euro </a:t>
            </a:r>
            <a:r>
              <a:rPr lang="de-AT" altLang="de-DE" sz="1600" dirty="0" err="1"/>
              <a:t>Tyre</a:t>
            </a:r>
            <a:r>
              <a:rPr lang="de-AT" altLang="de-DE" sz="1600" dirty="0"/>
              <a:t> Waren an den spanischen Vertriebspartner verkauft und diese als steuerfreie innergemeinschaftliche Lieferungen behandelt. </a:t>
            </a:r>
            <a:endParaRPr lang="de-AT" altLang="de-DE" sz="1600" dirty="0" smtClean="0"/>
          </a:p>
          <a:p>
            <a:pPr lvl="2"/>
            <a:r>
              <a:rPr lang="de-AT" altLang="de-DE" sz="1600" dirty="0" smtClean="0"/>
              <a:t>Der </a:t>
            </a:r>
            <a:r>
              <a:rPr lang="de-AT" altLang="de-DE" sz="1600" dirty="0"/>
              <a:t>Vertriebspartner war in Spanien für umsatzsteuerliche Zwecke registriert, jedoch unterlag er dort nicht dem Besteuerungssystem für innergemeinschaftliche Erwerbe und war noch nicht im </a:t>
            </a:r>
            <a:r>
              <a:rPr lang="de-AT" altLang="de-DE" sz="1600" dirty="0" smtClean="0"/>
              <a:t>Mehrwertsteuerinformationssystem </a:t>
            </a:r>
            <a:r>
              <a:rPr lang="de-AT" altLang="de-DE" sz="1600" dirty="0"/>
              <a:t>(„MIAS“) erfasst. </a:t>
            </a:r>
            <a:endParaRPr lang="de-AT" altLang="de-DE" sz="1600" dirty="0" smtClean="0"/>
          </a:p>
          <a:p>
            <a:pPr lvl="2"/>
            <a:r>
              <a:rPr lang="de-AT" altLang="de-DE" sz="1600" dirty="0" smtClean="0"/>
              <a:t>Im </a:t>
            </a:r>
            <a:r>
              <a:rPr lang="de-AT" altLang="de-DE" sz="1600" dirty="0"/>
              <a:t>Zuge einer Betriebsprüfung hat die portugiesische Finanz die Steuerfreiheit der innergemeinschaftlichen Lieferungen aberkannt und Umsatzsteuer festgesetzt.</a:t>
            </a:r>
          </a:p>
          <a:p>
            <a:pPr lvl="2"/>
            <a:endParaRPr lang="de-AT" altLang="de-DE" dirty="0"/>
          </a:p>
        </p:txBody>
      </p:sp>
      <p:sp>
        <p:nvSpPr>
          <p:cNvPr id="4" name="Textplatzhalter 3"/>
          <p:cNvSpPr>
            <a:spLocks noGrp="1"/>
          </p:cNvSpPr>
          <p:nvPr>
            <p:ph type="body" sz="quarter" idx="14"/>
          </p:nvPr>
        </p:nvSpPr>
        <p:spPr/>
        <p:txBody>
          <a:bodyPr/>
          <a:lstStyle/>
          <a:p>
            <a:endParaRPr lang="de-AT"/>
          </a:p>
        </p:txBody>
      </p:sp>
    </p:spTree>
    <p:extLst>
      <p:ext uri="{BB962C8B-B14F-4D97-AF65-F5344CB8AC3E}">
        <p14:creationId xmlns:p14="http://schemas.microsoft.com/office/powerpoint/2010/main" val="28604893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3" y="577850"/>
            <a:ext cx="8512172" cy="320088"/>
          </a:xfrm>
        </p:spPr>
        <p:txBody>
          <a:bodyPr/>
          <a:lstStyle/>
          <a:p>
            <a:r>
              <a:rPr lang="de-DE" altLang="de-DE" dirty="0" smtClean="0"/>
              <a:t>Innergemeinschaftliche </a:t>
            </a:r>
            <a:r>
              <a:rPr lang="de-DE" altLang="de-DE" dirty="0" err="1" smtClean="0"/>
              <a:t>lieferung</a:t>
            </a:r>
            <a:endParaRPr lang="de-AT" dirty="0"/>
          </a:p>
        </p:txBody>
      </p:sp>
      <p:sp>
        <p:nvSpPr>
          <p:cNvPr id="3" name="Textplatzhalter 2"/>
          <p:cNvSpPr>
            <a:spLocks noGrp="1"/>
          </p:cNvSpPr>
          <p:nvPr>
            <p:ph type="body" sz="quarter" idx="13"/>
          </p:nvPr>
        </p:nvSpPr>
        <p:spPr>
          <a:xfrm>
            <a:off x="323852" y="1376362"/>
            <a:ext cx="8680448" cy="3001285"/>
          </a:xfrm>
        </p:spPr>
        <p:txBody>
          <a:bodyPr/>
          <a:lstStyle/>
          <a:p>
            <a:r>
              <a:rPr lang="de-AT" altLang="de-DE" dirty="0"/>
              <a:t>EuGH vom 9.2.2017, C‑21/16, Euro </a:t>
            </a:r>
            <a:r>
              <a:rPr lang="de-AT" altLang="de-DE" dirty="0" err="1"/>
              <a:t>Tyre</a:t>
            </a:r>
            <a:r>
              <a:rPr lang="de-AT" altLang="de-DE" dirty="0"/>
              <a:t>: Rückwirkende Erteilung der </a:t>
            </a:r>
            <a:r>
              <a:rPr lang="de-AT" altLang="de-DE" dirty="0" smtClean="0"/>
              <a:t>UID - Fazit</a:t>
            </a:r>
            <a:endParaRPr lang="de-AT" altLang="de-DE" dirty="0"/>
          </a:p>
          <a:p>
            <a:pPr lvl="2"/>
            <a:r>
              <a:rPr lang="de-AT" altLang="de-DE" dirty="0"/>
              <a:t>Die Umsatzsteuerbefreiung einer innergemeinschaftlichen Lieferung kann die Finanzverwaltung nicht nur aus dem Grund </a:t>
            </a:r>
            <a:r>
              <a:rPr lang="de-AT" altLang="de-DE" dirty="0" smtClean="0"/>
              <a:t>versagen</a:t>
            </a:r>
            <a:r>
              <a:rPr lang="de-AT" altLang="de-DE" dirty="0"/>
              <a:t>, </a:t>
            </a:r>
            <a:endParaRPr lang="de-AT" altLang="de-DE" dirty="0" smtClean="0"/>
          </a:p>
          <a:p>
            <a:pPr lvl="3"/>
            <a:r>
              <a:rPr lang="de-AT" altLang="de-DE" sz="1600" dirty="0" smtClean="0"/>
              <a:t>dass </a:t>
            </a:r>
            <a:r>
              <a:rPr lang="de-AT" altLang="de-DE" sz="1600" dirty="0"/>
              <a:t>der im Bestimmungsmitgliedstaat ansässige Erwerber, der eine für die Umsätze in diesem Staat gültige UID besitzt, zum Zeitpunkt der Lieferung weder im Mehrwertsteuer-Informationsaustauschsystem (MIAS) registriert noch von einem Besteuerungssystem für den innergemeinschaftlichen Erwerb erfasst ist, </a:t>
            </a:r>
            <a:endParaRPr lang="de-AT" altLang="de-DE" sz="1600" dirty="0" smtClean="0"/>
          </a:p>
          <a:p>
            <a:pPr lvl="3"/>
            <a:r>
              <a:rPr lang="de-AT" altLang="de-DE" sz="1600" dirty="0" smtClean="0"/>
              <a:t>obwohl </a:t>
            </a:r>
            <a:r>
              <a:rPr lang="de-AT" altLang="de-DE" sz="1600" dirty="0"/>
              <a:t>keine ernsthaften Anhaltspunkte für eine Steuerhinterziehung bestehen und feststeht, dass die materiellen Voraussetzungen der Befreiung erfüllt sind. </a:t>
            </a:r>
          </a:p>
          <a:p>
            <a:endParaRPr lang="de-AT" dirty="0"/>
          </a:p>
        </p:txBody>
      </p:sp>
      <p:sp>
        <p:nvSpPr>
          <p:cNvPr id="4" name="Textplatzhalter 3"/>
          <p:cNvSpPr>
            <a:spLocks noGrp="1"/>
          </p:cNvSpPr>
          <p:nvPr>
            <p:ph type="body" sz="quarter" idx="14"/>
          </p:nvPr>
        </p:nvSpPr>
        <p:spPr/>
        <p:txBody>
          <a:bodyPr/>
          <a:lstStyle/>
          <a:p>
            <a:endParaRPr lang="de-AT"/>
          </a:p>
        </p:txBody>
      </p:sp>
    </p:spTree>
    <p:extLst>
      <p:ext uri="{BB962C8B-B14F-4D97-AF65-F5344CB8AC3E}">
        <p14:creationId xmlns:p14="http://schemas.microsoft.com/office/powerpoint/2010/main" val="14720694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2" y="577850"/>
            <a:ext cx="8512173" cy="320088"/>
          </a:xfrm>
        </p:spPr>
        <p:txBody>
          <a:bodyPr/>
          <a:lstStyle/>
          <a:p>
            <a:r>
              <a:rPr lang="de-AT" dirty="0" smtClean="0"/>
              <a:t>Innergemeinschaftliche Lieferung</a:t>
            </a:r>
            <a:endParaRPr lang="de-AT" dirty="0"/>
          </a:p>
        </p:txBody>
      </p:sp>
      <p:sp>
        <p:nvSpPr>
          <p:cNvPr id="3" name="Textplatzhalter 2"/>
          <p:cNvSpPr>
            <a:spLocks noGrp="1"/>
          </p:cNvSpPr>
          <p:nvPr>
            <p:ph type="body" sz="quarter" idx="13"/>
          </p:nvPr>
        </p:nvSpPr>
        <p:spPr>
          <a:xfrm>
            <a:off x="323852" y="1662545"/>
            <a:ext cx="8496299" cy="2715102"/>
          </a:xfrm>
        </p:spPr>
        <p:txBody>
          <a:bodyPr/>
          <a:lstStyle/>
          <a:p>
            <a:pPr lvl="2">
              <a:spcAft>
                <a:spcPts val="600"/>
              </a:spcAft>
            </a:pPr>
            <a:r>
              <a:rPr lang="de-AT" altLang="de-DE" dirty="0" smtClean="0">
                <a:sym typeface="Wingdings" panose="05000000000000000000" pitchFamily="2" charset="2"/>
              </a:rPr>
              <a:t>Lockerung </a:t>
            </a:r>
            <a:r>
              <a:rPr lang="de-AT" altLang="de-DE" dirty="0">
                <a:sym typeface="Wingdings" panose="05000000000000000000" pitchFamily="2" charset="2"/>
              </a:rPr>
              <a:t>der strengen Formalanforderungen die von der Finanzverwaltung an den Steuerpflichtigen gestellt werden. </a:t>
            </a:r>
          </a:p>
          <a:p>
            <a:pPr lvl="2">
              <a:spcAft>
                <a:spcPts val="600"/>
              </a:spcAft>
            </a:pPr>
            <a:r>
              <a:rPr lang="de-AT" altLang="de-DE" dirty="0">
                <a:sym typeface="Wingdings" panose="05000000000000000000" pitchFamily="2" charset="2"/>
              </a:rPr>
              <a:t>Selbst eine fehlende UID oder MIAS-Registrierung des Empfängers führen nicht grundsätzlich zum Verlust der Steuerfreiheit der </a:t>
            </a:r>
            <a:r>
              <a:rPr lang="de-AT" altLang="de-DE" dirty="0" err="1">
                <a:sym typeface="Wingdings" panose="05000000000000000000" pitchFamily="2" charset="2"/>
              </a:rPr>
              <a:t>ig</a:t>
            </a:r>
            <a:r>
              <a:rPr lang="de-AT" altLang="de-DE" dirty="0">
                <a:sym typeface="Wingdings" panose="05000000000000000000" pitchFamily="2" charset="2"/>
              </a:rPr>
              <a:t> Lieferung beim Leistenden</a:t>
            </a:r>
            <a:r>
              <a:rPr lang="de-AT" altLang="de-DE" dirty="0" smtClean="0">
                <a:sym typeface="Wingdings" panose="05000000000000000000" pitchFamily="2" charset="2"/>
              </a:rPr>
              <a:t>.</a:t>
            </a:r>
          </a:p>
          <a:p>
            <a:pPr lvl="2">
              <a:spcAft>
                <a:spcPts val="600"/>
              </a:spcAft>
            </a:pPr>
            <a:r>
              <a:rPr lang="de-AT" altLang="de-DE" dirty="0">
                <a:sym typeface="Wingdings" panose="05000000000000000000" pitchFamily="2" charset="2"/>
              </a:rPr>
              <a:t>Die Versagung der Steuerfreiheit der </a:t>
            </a:r>
            <a:r>
              <a:rPr lang="de-AT" altLang="de-DE" dirty="0" err="1">
                <a:sym typeface="Wingdings" panose="05000000000000000000" pitchFamily="2" charset="2"/>
              </a:rPr>
              <a:t>ig</a:t>
            </a:r>
            <a:r>
              <a:rPr lang="de-AT" altLang="de-DE" dirty="0">
                <a:sym typeface="Wingdings" panose="05000000000000000000" pitchFamily="2" charset="2"/>
              </a:rPr>
              <a:t> Lieferung ist nur zulässig:</a:t>
            </a:r>
          </a:p>
          <a:p>
            <a:pPr lvl="3">
              <a:spcAft>
                <a:spcPts val="600"/>
              </a:spcAft>
            </a:pPr>
            <a:r>
              <a:rPr lang="de-AT" altLang="de-DE" sz="1600" dirty="0">
                <a:sym typeface="Wingdings" panose="05000000000000000000" pitchFamily="2" charset="2"/>
              </a:rPr>
              <a:t>wenn ein Steuerpflichtiger sich vorsätzlich an einer Steuerhinterziehung beteiligt hat, die das Funktionieren des gemeinsamen Mehrwertsteuersystems gefährdet oder</a:t>
            </a:r>
          </a:p>
          <a:p>
            <a:pPr lvl="3">
              <a:spcAft>
                <a:spcPts val="600"/>
              </a:spcAft>
            </a:pPr>
            <a:r>
              <a:rPr lang="de-AT" altLang="de-DE" sz="1600" dirty="0">
                <a:sym typeface="Wingdings" panose="05000000000000000000" pitchFamily="2" charset="2"/>
              </a:rPr>
              <a:t>wenn der Verstoß gegen eine formelle Anforderung den sicheren Nachweis verhindert, dass die materiellen Anforderungen erfüllt wurden.</a:t>
            </a:r>
          </a:p>
          <a:p>
            <a:pPr lvl="2">
              <a:spcAft>
                <a:spcPts val="600"/>
              </a:spcAft>
            </a:pPr>
            <a:endParaRPr lang="de-AT" altLang="de-DE" dirty="0">
              <a:sym typeface="Wingdings" panose="05000000000000000000" pitchFamily="2" charset="2"/>
            </a:endParaRPr>
          </a:p>
        </p:txBody>
      </p:sp>
      <p:sp>
        <p:nvSpPr>
          <p:cNvPr id="4" name="Textplatzhalter 3"/>
          <p:cNvSpPr>
            <a:spLocks noGrp="1"/>
          </p:cNvSpPr>
          <p:nvPr>
            <p:ph type="body" sz="quarter" idx="14"/>
          </p:nvPr>
        </p:nvSpPr>
        <p:spPr>
          <a:xfrm>
            <a:off x="323853" y="1197243"/>
            <a:ext cx="8512172" cy="221599"/>
          </a:xfrm>
        </p:spPr>
        <p:txBody>
          <a:bodyPr/>
          <a:lstStyle/>
          <a:p>
            <a:r>
              <a:rPr lang="de-AT" altLang="de-DE" b="1" dirty="0">
                <a:solidFill>
                  <a:schemeClr val="tx2"/>
                </a:solidFill>
              </a:rPr>
              <a:t>Conclusio aus den EuGH-Urteilen </a:t>
            </a:r>
            <a:r>
              <a:rPr lang="de-AT" altLang="de-DE" b="1" dirty="0" err="1" smtClean="0">
                <a:solidFill>
                  <a:schemeClr val="tx2"/>
                </a:solidFill>
              </a:rPr>
              <a:t>Plöckl</a:t>
            </a:r>
            <a:r>
              <a:rPr lang="de-AT" altLang="de-DE" b="1" dirty="0" smtClean="0">
                <a:solidFill>
                  <a:schemeClr val="tx2"/>
                </a:solidFill>
              </a:rPr>
              <a:t> </a:t>
            </a:r>
            <a:r>
              <a:rPr lang="de-AT" altLang="de-DE" b="1" dirty="0">
                <a:solidFill>
                  <a:schemeClr val="tx2"/>
                </a:solidFill>
              </a:rPr>
              <a:t>und Euro </a:t>
            </a:r>
            <a:r>
              <a:rPr lang="de-AT" altLang="de-DE" b="1" dirty="0" err="1" smtClean="0">
                <a:solidFill>
                  <a:schemeClr val="tx2"/>
                </a:solidFill>
              </a:rPr>
              <a:t>Tyre</a:t>
            </a:r>
            <a:endParaRPr lang="de-AT" b="1" dirty="0">
              <a:solidFill>
                <a:schemeClr val="tx2"/>
              </a:solidFill>
            </a:endParaRPr>
          </a:p>
        </p:txBody>
      </p:sp>
    </p:spTree>
    <p:extLst>
      <p:ext uri="{BB962C8B-B14F-4D97-AF65-F5344CB8AC3E}">
        <p14:creationId xmlns:p14="http://schemas.microsoft.com/office/powerpoint/2010/main" val="17555110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Grp="1" noChangeArrowheads="1"/>
          </p:cNvSpPr>
          <p:nvPr>
            <p:ph type="body" idx="4294967295"/>
          </p:nvPr>
        </p:nvSpPr>
        <p:spPr>
          <a:xfrm>
            <a:off x="323850" y="1201341"/>
            <a:ext cx="7995805" cy="3314700"/>
          </a:xfrm>
        </p:spPr>
        <p:txBody>
          <a:bodyPr vert="horz" lIns="68580" tIns="34290" rIns="68580" bIns="34290" rtlCol="0">
            <a:noAutofit/>
          </a:bodyPr>
          <a:lstStyle/>
          <a:p>
            <a:pPr marL="257175" indent="-257175">
              <a:lnSpc>
                <a:spcPct val="90000"/>
              </a:lnSpc>
            </a:pPr>
            <a:r>
              <a:rPr lang="de-DE" altLang="de-DE" dirty="0"/>
              <a:t>Definition</a:t>
            </a:r>
          </a:p>
          <a:p>
            <a:pPr marL="685800" lvl="1" indent="-285750">
              <a:lnSpc>
                <a:spcPct val="90000"/>
              </a:lnSpc>
              <a:buFont typeface="Arial" panose="020B0604020202020204" pitchFamily="34" charset="0"/>
              <a:buChar char="•"/>
            </a:pPr>
            <a:r>
              <a:rPr lang="de-DE" altLang="de-DE" dirty="0" smtClean="0"/>
              <a:t>Mehrere Unternehmer</a:t>
            </a:r>
          </a:p>
          <a:p>
            <a:pPr marL="685800" lvl="1" indent="-285750">
              <a:lnSpc>
                <a:spcPct val="90000"/>
              </a:lnSpc>
              <a:buFont typeface="Arial" panose="020B0604020202020204" pitchFamily="34" charset="0"/>
              <a:buChar char="•"/>
            </a:pPr>
            <a:r>
              <a:rPr lang="de-DE" altLang="de-DE" dirty="0" smtClean="0"/>
              <a:t>schließen Umsatzgeschäfte über denselben Gegenstand ab</a:t>
            </a:r>
          </a:p>
          <a:p>
            <a:pPr marL="685800" lvl="1" indent="-285750">
              <a:lnSpc>
                <a:spcPct val="90000"/>
              </a:lnSpc>
              <a:buFont typeface="Arial" panose="020B0604020202020204" pitchFamily="34" charset="0"/>
              <a:buChar char="•"/>
            </a:pPr>
            <a:r>
              <a:rPr lang="de-DE" altLang="de-DE" dirty="0" smtClean="0"/>
              <a:t>Der erste Unternehmer verschafft dem letzten Abnehmer unmittelbar die Verfügungsmacht über den Gegenstand</a:t>
            </a:r>
          </a:p>
          <a:p>
            <a:pPr marL="571500" lvl="1" indent="-171450">
              <a:lnSpc>
                <a:spcPct val="90000"/>
              </a:lnSpc>
            </a:pPr>
            <a:endParaRPr lang="de-DE" altLang="de-DE" b="1" dirty="0"/>
          </a:p>
          <a:p>
            <a:pPr marL="257175" indent="-257175">
              <a:lnSpc>
                <a:spcPct val="90000"/>
              </a:lnSpc>
            </a:pPr>
            <a:r>
              <a:rPr lang="de-DE" altLang="de-DE" dirty="0"/>
              <a:t>Voraussetzungen</a:t>
            </a:r>
          </a:p>
          <a:p>
            <a:pPr marL="685800" lvl="1" indent="-285750">
              <a:lnSpc>
                <a:spcPct val="90000"/>
              </a:lnSpc>
              <a:buFont typeface="Arial" panose="020B0604020202020204" pitchFamily="34" charset="0"/>
              <a:buChar char="•"/>
            </a:pPr>
            <a:r>
              <a:rPr lang="de-DE" altLang="de-DE" dirty="0" smtClean="0"/>
              <a:t>Mindestens 3 Unternehmer</a:t>
            </a:r>
          </a:p>
          <a:p>
            <a:pPr marL="685800" lvl="1" indent="-285750">
              <a:lnSpc>
                <a:spcPct val="90000"/>
              </a:lnSpc>
              <a:buFont typeface="Arial" panose="020B0604020202020204" pitchFamily="34" charset="0"/>
              <a:buChar char="•"/>
            </a:pPr>
            <a:r>
              <a:rPr lang="de-DE" altLang="de-DE" dirty="0" smtClean="0"/>
              <a:t>1 durchgängiger/einheitlicher Warentransport vom ersten Lieferanten an den letzten Abnehmer</a:t>
            </a:r>
          </a:p>
          <a:p>
            <a:pPr marL="857250" lvl="2" indent="-171450">
              <a:lnSpc>
                <a:spcPct val="90000"/>
              </a:lnSpc>
              <a:buNone/>
            </a:pPr>
            <a:endParaRPr lang="de-DE" altLang="de-DE" sz="1350" dirty="0"/>
          </a:p>
          <a:p>
            <a:pPr marL="857250" lvl="2" indent="-171450">
              <a:lnSpc>
                <a:spcPct val="90000"/>
              </a:lnSpc>
              <a:buNone/>
            </a:pPr>
            <a:r>
              <a:rPr lang="de-DE" altLang="de-DE" sz="1125" b="1" dirty="0"/>
              <a:t>		</a:t>
            </a:r>
            <a:endParaRPr lang="de-DE" altLang="de-DE" b="1" dirty="0" smtClean="0"/>
          </a:p>
          <a:p>
            <a:pPr marL="257175" indent="-257175">
              <a:lnSpc>
                <a:spcPct val="90000"/>
              </a:lnSpc>
            </a:pPr>
            <a:endParaRPr lang="de-DE" altLang="de-DE" dirty="0" smtClean="0"/>
          </a:p>
        </p:txBody>
      </p:sp>
      <p:sp>
        <p:nvSpPr>
          <p:cNvPr id="116739" name="Titel 1"/>
          <p:cNvSpPr>
            <a:spLocks noGrp="1"/>
          </p:cNvSpPr>
          <p:nvPr>
            <p:ph type="title"/>
          </p:nvPr>
        </p:nvSpPr>
        <p:spPr/>
        <p:txBody>
          <a:bodyPr/>
          <a:lstStyle/>
          <a:p>
            <a:r>
              <a:rPr lang="de-AT" altLang="de-DE" dirty="0" smtClean="0"/>
              <a:t>Reihengeschäft</a:t>
            </a:r>
          </a:p>
        </p:txBody>
      </p:sp>
    </p:spTree>
    <p:extLst>
      <p:ext uri="{BB962C8B-B14F-4D97-AF65-F5344CB8AC3E}">
        <p14:creationId xmlns:p14="http://schemas.microsoft.com/office/powerpoint/2010/main" val="398736100"/>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p:cNvSpPr>
          <p:nvPr>
            <p:ph type="title"/>
          </p:nvPr>
        </p:nvSpPr>
        <p:spPr/>
        <p:txBody>
          <a:bodyPr/>
          <a:lstStyle/>
          <a:p>
            <a:r>
              <a:rPr lang="de-AT" altLang="de-DE" dirty="0" smtClean="0"/>
              <a:t>Organschaft</a:t>
            </a:r>
          </a:p>
        </p:txBody>
      </p:sp>
      <p:sp>
        <p:nvSpPr>
          <p:cNvPr id="41987" name="Inhaltsplatzhalter 2"/>
          <p:cNvSpPr>
            <a:spLocks noGrp="1"/>
          </p:cNvSpPr>
          <p:nvPr>
            <p:ph idx="1"/>
          </p:nvPr>
        </p:nvSpPr>
        <p:spPr>
          <a:xfrm>
            <a:off x="357017" y="1070305"/>
            <a:ext cx="8038045" cy="3588781"/>
          </a:xfrm>
        </p:spPr>
        <p:txBody>
          <a:bodyPr/>
          <a:lstStyle/>
          <a:p>
            <a:r>
              <a:rPr lang="de-AT" altLang="de-DE" sz="1600" dirty="0">
                <a:solidFill>
                  <a:srgbClr val="000000"/>
                </a:solidFill>
              </a:rPr>
              <a:t>Juristische Person ist dem Willen eines Unternehmers derart untergeordnet, dass sie keinen eigenen Willen </a:t>
            </a:r>
            <a:r>
              <a:rPr lang="de-AT" altLang="de-DE" sz="1600" dirty="0" smtClean="0">
                <a:solidFill>
                  <a:srgbClr val="000000"/>
                </a:solidFill>
              </a:rPr>
              <a:t>hat.</a:t>
            </a:r>
            <a:endParaRPr lang="de-AT" altLang="de-DE" sz="1600" dirty="0">
              <a:solidFill>
                <a:srgbClr val="000000"/>
              </a:solidFill>
            </a:endParaRPr>
          </a:p>
          <a:p>
            <a:endParaRPr lang="de-AT" altLang="de-DE" sz="1600" dirty="0" smtClean="0"/>
          </a:p>
          <a:p>
            <a:r>
              <a:rPr lang="de-AT" altLang="de-DE" sz="1600" dirty="0" smtClean="0"/>
              <a:t>Juristische </a:t>
            </a:r>
            <a:r>
              <a:rPr lang="de-AT" altLang="de-DE" sz="1600" dirty="0"/>
              <a:t>Person muss nach dem Gesamtbild der tatsächlichen Verhältnisse</a:t>
            </a:r>
          </a:p>
          <a:p>
            <a:pPr marL="285750" lvl="1" indent="-285750">
              <a:buFont typeface="Arial" panose="020B0604020202020204" pitchFamily="34" charset="0"/>
              <a:buChar char="•"/>
            </a:pPr>
            <a:r>
              <a:rPr lang="de-AT" altLang="de-DE" sz="1600" u="sng" dirty="0" smtClean="0"/>
              <a:t>Finanziell</a:t>
            </a:r>
            <a:r>
              <a:rPr lang="de-AT" altLang="de-DE" sz="1600" dirty="0" smtClean="0"/>
              <a:t> </a:t>
            </a:r>
            <a:r>
              <a:rPr lang="de-AT" altLang="de-DE" sz="1600" dirty="0"/>
              <a:t>(Organträger hat </a:t>
            </a:r>
            <a:r>
              <a:rPr lang="de-AT" altLang="de-DE" sz="1600" dirty="0" smtClean="0"/>
              <a:t>mind. </a:t>
            </a:r>
            <a:r>
              <a:rPr lang="de-AT" altLang="de-DE" sz="1600" dirty="0"/>
              <a:t>75 % </a:t>
            </a:r>
            <a:r>
              <a:rPr lang="de-AT" altLang="de-DE" sz="1600" dirty="0" smtClean="0"/>
              <a:t>stimmenmäßige </a:t>
            </a:r>
            <a:r>
              <a:rPr lang="de-AT" altLang="de-DE" sz="1600" dirty="0"/>
              <a:t>Beherrschung)</a:t>
            </a:r>
            <a:endParaRPr lang="de-AT" altLang="de-DE" sz="1600" dirty="0" smtClean="0"/>
          </a:p>
          <a:p>
            <a:pPr marL="285750" lvl="1" indent="-285750">
              <a:buFont typeface="Arial" panose="020B0604020202020204" pitchFamily="34" charset="0"/>
              <a:buChar char="•"/>
            </a:pPr>
            <a:r>
              <a:rPr lang="de-AT" altLang="de-DE" sz="1600" u="sng" dirty="0" smtClean="0"/>
              <a:t>Wirtschaftlich</a:t>
            </a:r>
            <a:r>
              <a:rPr lang="de-AT" altLang="de-DE" sz="1600" dirty="0" smtClean="0"/>
              <a:t> </a:t>
            </a:r>
            <a:r>
              <a:rPr lang="de-AT" altLang="de-DE" sz="1600" dirty="0"/>
              <a:t>(erbringen gegenseitig ergänzende Tätigkeiten/Leistungen)</a:t>
            </a:r>
            <a:endParaRPr lang="de-AT" altLang="de-DE" sz="1600" dirty="0" smtClean="0"/>
          </a:p>
          <a:p>
            <a:pPr marL="285750" lvl="1" indent="-285750">
              <a:buFont typeface="Arial" panose="020B0604020202020204" pitchFamily="34" charset="0"/>
              <a:buChar char="•"/>
            </a:pPr>
            <a:r>
              <a:rPr lang="de-AT" altLang="de-DE" sz="1600" u="sng" dirty="0" smtClean="0"/>
              <a:t>Organisatorisch</a:t>
            </a:r>
            <a:r>
              <a:rPr lang="de-AT" altLang="de-DE" sz="1600" dirty="0" smtClean="0"/>
              <a:t> </a:t>
            </a:r>
            <a:r>
              <a:rPr lang="de-AT" altLang="de-DE" sz="1600" dirty="0"/>
              <a:t>(selbe Geschäftsleitung, keine Weisungsfreiheit)</a:t>
            </a:r>
            <a:endParaRPr lang="de-AT" altLang="de-DE" sz="1600" dirty="0" smtClean="0"/>
          </a:p>
          <a:p>
            <a:r>
              <a:rPr lang="de-AT" altLang="de-DE" sz="1600" dirty="0"/>
              <a:t>in das Unternehmen des Organträgers eingegliedert sein.</a:t>
            </a:r>
          </a:p>
          <a:p>
            <a:endParaRPr lang="de-AT" altLang="de-DE" sz="1600" dirty="0" smtClean="0"/>
          </a:p>
          <a:p>
            <a:r>
              <a:rPr lang="de-AT" altLang="de-DE" sz="1600" dirty="0" smtClean="0"/>
              <a:t>Folgen</a:t>
            </a:r>
            <a:r>
              <a:rPr lang="de-AT" altLang="de-DE" sz="1600" dirty="0"/>
              <a:t>:</a:t>
            </a:r>
          </a:p>
          <a:p>
            <a:pPr lvl="1"/>
            <a:r>
              <a:rPr lang="de-AT" altLang="de-DE" sz="1600" dirty="0" smtClean="0"/>
              <a:t>Umsatzsteuerliche Behandlung der Organschaft als </a:t>
            </a:r>
            <a:r>
              <a:rPr lang="de-AT" altLang="de-DE" sz="1600" u="sng" dirty="0" smtClean="0"/>
              <a:t>ein</a:t>
            </a:r>
            <a:r>
              <a:rPr lang="de-AT" altLang="de-DE" sz="1600" dirty="0" smtClean="0"/>
              <a:t> Unternehmen.</a:t>
            </a:r>
          </a:p>
        </p:txBody>
      </p:sp>
    </p:spTree>
    <p:extLst>
      <p:ext uri="{BB962C8B-B14F-4D97-AF65-F5344CB8AC3E}">
        <p14:creationId xmlns:p14="http://schemas.microsoft.com/office/powerpoint/2010/main" val="19355076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3"/>
          <p:cNvSpPr>
            <a:spLocks noGrp="1" noChangeArrowheads="1"/>
          </p:cNvSpPr>
          <p:nvPr>
            <p:ph type="body" idx="1"/>
          </p:nvPr>
        </p:nvSpPr>
        <p:spPr>
          <a:xfrm>
            <a:off x="323850" y="985404"/>
            <a:ext cx="8243455" cy="2992041"/>
          </a:xfrm>
        </p:spPr>
        <p:txBody>
          <a:bodyPr/>
          <a:lstStyle/>
          <a:p>
            <a:pPr lvl="1" eaLnBrk="1" hangingPunct="1">
              <a:lnSpc>
                <a:spcPct val="90000"/>
              </a:lnSpc>
              <a:spcAft>
                <a:spcPts val="1200"/>
              </a:spcAft>
            </a:pPr>
            <a:r>
              <a:rPr lang="de-DE" altLang="de-DE" dirty="0" smtClean="0"/>
              <a:t>Liegt überhaupt ein Reihengeschäft vor?</a:t>
            </a:r>
            <a:endParaRPr lang="de-DE" altLang="de-DE" sz="800" dirty="0" smtClean="0"/>
          </a:p>
          <a:p>
            <a:pPr lvl="1" eaLnBrk="1" hangingPunct="1">
              <a:lnSpc>
                <a:spcPct val="90000"/>
              </a:lnSpc>
            </a:pPr>
            <a:r>
              <a:rPr lang="de-DE" altLang="de-DE" b="1" dirty="0" smtClean="0"/>
              <a:t>Warenbewegung:</a:t>
            </a:r>
            <a:endParaRPr lang="de-DE" altLang="de-DE" dirty="0" smtClean="0"/>
          </a:p>
          <a:p>
            <a:pPr lvl="2" eaLnBrk="1" hangingPunct="1">
              <a:lnSpc>
                <a:spcPct val="90000"/>
              </a:lnSpc>
            </a:pPr>
            <a:r>
              <a:rPr lang="de-DE" altLang="de-DE" sz="1600" dirty="0" smtClean="0"/>
              <a:t>Von wo/nach wo findet die Warenbewegung statt? </a:t>
            </a:r>
          </a:p>
          <a:p>
            <a:pPr lvl="2" eaLnBrk="1" hangingPunct="1">
              <a:lnSpc>
                <a:spcPct val="90000"/>
              </a:lnSpc>
            </a:pPr>
            <a:r>
              <a:rPr lang="de-DE" altLang="de-DE" sz="1600" dirty="0" smtClean="0"/>
              <a:t>Handelt es sich um eine durchgängige Warenbewegung oder liegt eine Unterbrechung vor?</a:t>
            </a:r>
          </a:p>
          <a:p>
            <a:pPr lvl="2" eaLnBrk="1" hangingPunct="1">
              <a:lnSpc>
                <a:spcPct val="90000"/>
              </a:lnSpc>
            </a:pPr>
            <a:endParaRPr lang="de-DE" altLang="de-DE" sz="750" dirty="0"/>
          </a:p>
          <a:p>
            <a:pPr lvl="1" eaLnBrk="1" hangingPunct="1">
              <a:lnSpc>
                <a:spcPct val="90000"/>
              </a:lnSpc>
            </a:pPr>
            <a:r>
              <a:rPr lang="de-DE" altLang="de-DE" b="1" dirty="0" smtClean="0"/>
              <a:t>Fakturierung</a:t>
            </a:r>
            <a:r>
              <a:rPr lang="de-DE" altLang="de-DE" dirty="0" smtClean="0"/>
              <a:t>:</a:t>
            </a:r>
          </a:p>
          <a:p>
            <a:pPr lvl="2" eaLnBrk="1" hangingPunct="1">
              <a:lnSpc>
                <a:spcPct val="90000"/>
              </a:lnSpc>
            </a:pPr>
            <a:r>
              <a:rPr lang="de-DE" altLang="de-DE" sz="1600" dirty="0" smtClean="0"/>
              <a:t>Wer fakturiert an wen? </a:t>
            </a:r>
          </a:p>
          <a:p>
            <a:pPr lvl="2" eaLnBrk="1" hangingPunct="1">
              <a:lnSpc>
                <a:spcPct val="90000"/>
              </a:lnSpc>
            </a:pPr>
            <a:r>
              <a:rPr lang="de-DE" altLang="de-DE" sz="1600" dirty="0" smtClean="0"/>
              <a:t>Wie viele Umsätze finden statt?</a:t>
            </a:r>
          </a:p>
          <a:p>
            <a:pPr lvl="2" eaLnBrk="1" hangingPunct="1">
              <a:lnSpc>
                <a:spcPct val="90000"/>
              </a:lnSpc>
            </a:pPr>
            <a:endParaRPr lang="de-DE" altLang="de-DE" sz="750" dirty="0"/>
          </a:p>
          <a:p>
            <a:pPr lvl="1" eaLnBrk="1" hangingPunct="1">
              <a:lnSpc>
                <a:spcPct val="90000"/>
              </a:lnSpc>
            </a:pPr>
            <a:r>
              <a:rPr lang="de-DE" altLang="de-DE" dirty="0" smtClean="0"/>
              <a:t>Beauftragung des </a:t>
            </a:r>
            <a:r>
              <a:rPr lang="de-DE" altLang="de-DE" b="1" dirty="0" smtClean="0"/>
              <a:t>Transportes:</a:t>
            </a:r>
            <a:endParaRPr lang="de-DE" altLang="de-DE" dirty="0" smtClean="0"/>
          </a:p>
          <a:p>
            <a:pPr lvl="2" eaLnBrk="1" hangingPunct="1">
              <a:lnSpc>
                <a:spcPct val="90000"/>
              </a:lnSpc>
            </a:pPr>
            <a:r>
              <a:rPr lang="de-DE" altLang="de-DE" sz="1600" dirty="0" smtClean="0"/>
              <a:t>Wer gibt den Auftrag an den Spediteur?</a:t>
            </a:r>
          </a:p>
          <a:p>
            <a:pPr lvl="2" eaLnBrk="1" hangingPunct="1">
              <a:lnSpc>
                <a:spcPct val="90000"/>
              </a:lnSpc>
            </a:pPr>
            <a:r>
              <a:rPr lang="de-DE" altLang="de-DE" sz="1600" dirty="0" smtClean="0"/>
              <a:t>Indizien für Transportbeauftragung: Zahlung der Frachtkosten, Lieferkonditionen </a:t>
            </a:r>
          </a:p>
        </p:txBody>
      </p:sp>
      <p:sp>
        <p:nvSpPr>
          <p:cNvPr id="117763" name="Titel 1"/>
          <p:cNvSpPr>
            <a:spLocks noGrp="1"/>
          </p:cNvSpPr>
          <p:nvPr>
            <p:ph type="title"/>
          </p:nvPr>
        </p:nvSpPr>
        <p:spPr/>
        <p:txBody>
          <a:bodyPr/>
          <a:lstStyle/>
          <a:p>
            <a:r>
              <a:rPr lang="de-AT" altLang="de-DE" smtClean="0"/>
              <a:t>Sachverhaltsermittlung bei Reihengeschäften</a:t>
            </a:r>
          </a:p>
        </p:txBody>
      </p:sp>
    </p:spTree>
    <p:extLst>
      <p:ext uri="{BB962C8B-B14F-4D97-AF65-F5344CB8AC3E}">
        <p14:creationId xmlns:p14="http://schemas.microsoft.com/office/powerpoint/2010/main" val="529871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p:cNvSpPr>
            <a:spLocks noGrp="1" noChangeArrowheads="1"/>
          </p:cNvSpPr>
          <p:nvPr>
            <p:ph type="body" idx="4294967295"/>
          </p:nvPr>
        </p:nvSpPr>
        <p:spPr>
          <a:xfrm>
            <a:off x="323850" y="1087041"/>
            <a:ext cx="8141277" cy="3314700"/>
          </a:xfrm>
        </p:spPr>
        <p:txBody>
          <a:bodyPr vert="horz" lIns="68580" tIns="34290" rIns="68580" bIns="34290" rtlCol="0">
            <a:noAutofit/>
          </a:bodyPr>
          <a:lstStyle/>
          <a:p>
            <a:pPr marL="257175" indent="-257175"/>
            <a:r>
              <a:rPr lang="de-DE" altLang="de-DE" sz="1600" dirty="0"/>
              <a:t>Bewegte Lieferung</a:t>
            </a:r>
          </a:p>
          <a:p>
            <a:pPr lvl="2">
              <a:spcBef>
                <a:spcPts val="600"/>
              </a:spcBef>
            </a:pPr>
            <a:r>
              <a:rPr lang="de-DE" altLang="de-DE" sz="1500" dirty="0"/>
              <a:t>= Lieferung an Unternehmer, der den Transport veranlasst</a:t>
            </a:r>
          </a:p>
          <a:p>
            <a:pPr lvl="3">
              <a:spcBef>
                <a:spcPts val="600"/>
              </a:spcBef>
            </a:pPr>
            <a:r>
              <a:rPr lang="de-DE" altLang="de-DE" sz="1500" dirty="0"/>
              <a:t>AUSSER: erster Unternehmer in der Reihe veranlasst Transport </a:t>
            </a:r>
            <a:r>
              <a:rPr lang="de-DE" altLang="de-DE" sz="1500" dirty="0">
                <a:sym typeface="Wingdings" panose="05000000000000000000" pitchFamily="2" charset="2"/>
              </a:rPr>
              <a:t> seine Lieferung an zweiten Unternehmer ist bewegte Lieferung</a:t>
            </a:r>
            <a:endParaRPr lang="de-DE" altLang="de-DE" sz="1500" dirty="0"/>
          </a:p>
          <a:p>
            <a:pPr lvl="2">
              <a:spcBef>
                <a:spcPts val="600"/>
              </a:spcBef>
            </a:pPr>
            <a:r>
              <a:rPr lang="de-DE" altLang="de-DE" sz="1500" dirty="0"/>
              <a:t>innerhalb eines Reihengeschäfts NUR 1 bewegte Lieferung!</a:t>
            </a:r>
          </a:p>
          <a:p>
            <a:pPr lvl="2">
              <a:spcBef>
                <a:spcPts val="600"/>
              </a:spcBef>
            </a:pPr>
            <a:r>
              <a:rPr lang="de-DE" altLang="de-DE" sz="1500" dirty="0"/>
              <a:t>Ort der bewegten Lieferung: wo die Beförderung/Versendung beginnt</a:t>
            </a:r>
          </a:p>
          <a:p>
            <a:pPr marL="257175" indent="-257175"/>
            <a:r>
              <a:rPr lang="de-DE" altLang="de-DE" sz="1600" dirty="0"/>
              <a:t>Ruhende Lieferung</a:t>
            </a:r>
          </a:p>
          <a:p>
            <a:pPr lvl="2">
              <a:spcBef>
                <a:spcPts val="600"/>
              </a:spcBef>
            </a:pPr>
            <a:r>
              <a:rPr lang="de-DE" altLang="de-DE" sz="1500" dirty="0"/>
              <a:t>= alle anderen Umsätze innerhalb des Reihengeschäfts </a:t>
            </a:r>
          </a:p>
          <a:p>
            <a:pPr lvl="2">
              <a:spcBef>
                <a:spcPts val="600"/>
              </a:spcBef>
            </a:pPr>
            <a:r>
              <a:rPr lang="de-DE" altLang="de-DE" sz="1500" dirty="0"/>
              <a:t>Ort der ruhenden Lieferung: wo sich der Gegenstand im Zeitpunkt der Verschaffung der Verfügungsmacht befindet</a:t>
            </a:r>
          </a:p>
          <a:p>
            <a:pPr marL="257175" indent="-257175"/>
            <a:endParaRPr lang="de-DE" altLang="de-DE" dirty="0" smtClean="0"/>
          </a:p>
        </p:txBody>
      </p:sp>
      <p:sp>
        <p:nvSpPr>
          <p:cNvPr id="118787" name="Titel 1"/>
          <p:cNvSpPr>
            <a:spLocks noGrp="1"/>
          </p:cNvSpPr>
          <p:nvPr>
            <p:ph type="title"/>
          </p:nvPr>
        </p:nvSpPr>
        <p:spPr>
          <a:xfrm>
            <a:off x="323850" y="577850"/>
            <a:ext cx="8496298" cy="640175"/>
          </a:xfrm>
        </p:spPr>
        <p:txBody>
          <a:bodyPr/>
          <a:lstStyle/>
          <a:p>
            <a:r>
              <a:rPr lang="de-AT" altLang="de-DE" smtClean="0"/>
              <a:t>Zuordnung bewegte / ruhende Lieferung</a:t>
            </a:r>
            <a:br>
              <a:rPr lang="de-AT" altLang="de-DE" smtClean="0"/>
            </a:br>
            <a:endParaRPr lang="de-AT" altLang="de-DE" smtClean="0"/>
          </a:p>
        </p:txBody>
      </p:sp>
    </p:spTree>
    <p:extLst>
      <p:ext uri="{BB962C8B-B14F-4D97-AF65-F5344CB8AC3E}">
        <p14:creationId xmlns:p14="http://schemas.microsoft.com/office/powerpoint/2010/main" val="4049110493"/>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1028"/>
          <p:cNvSpPr txBox="1">
            <a:spLocks noChangeArrowheads="1"/>
          </p:cNvSpPr>
          <p:nvPr/>
        </p:nvSpPr>
        <p:spPr bwMode="auto">
          <a:xfrm>
            <a:off x="2343150" y="1714500"/>
            <a:ext cx="857250"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med"/>
              </a14:hiddenLine>
            </a:ext>
          </a:extLst>
        </p:spPr>
        <p:txBody>
          <a:bodyPr lIns="0" tIns="0" rIns="0" bIns="0">
            <a:spAutoFit/>
          </a:bodyPr>
          <a:lstStyle>
            <a:lvl1pPr>
              <a:spcBef>
                <a:spcPct val="20000"/>
              </a:spcBef>
              <a:defRPr>
                <a:solidFill>
                  <a:srgbClr val="786860"/>
                </a:solidFill>
                <a:latin typeface="Trebuchet MS" panose="020B0603020202020204" pitchFamily="34" charset="0"/>
              </a:defRPr>
            </a:lvl1pPr>
            <a:lvl2pPr marL="742950" indent="-285750">
              <a:spcBef>
                <a:spcPct val="20000"/>
              </a:spcBef>
              <a:buChar char="•"/>
              <a:defRPr>
                <a:solidFill>
                  <a:srgbClr val="786860"/>
                </a:solidFill>
                <a:latin typeface="Trebuchet MS" panose="020B0603020202020204" pitchFamily="34" charset="0"/>
              </a:defRPr>
            </a:lvl2pPr>
            <a:lvl3pPr marL="1143000" indent="-228600">
              <a:spcBef>
                <a:spcPct val="20000"/>
              </a:spcBef>
              <a:buFont typeface="Univers HSBCPB Con 520"/>
              <a:buChar char="-"/>
              <a:defRPr sz="1600">
                <a:solidFill>
                  <a:srgbClr val="786860"/>
                </a:solidFill>
                <a:latin typeface="Trebuchet MS" panose="020B0603020202020204" pitchFamily="34" charset="0"/>
              </a:defRPr>
            </a:lvl3pPr>
            <a:lvl4pPr marL="1600200" indent="-228600">
              <a:spcBef>
                <a:spcPct val="20000"/>
              </a:spcBef>
              <a:buFont typeface="Univers HSBCPB Con 520"/>
              <a:buChar char="-"/>
              <a:defRPr sz="1400">
                <a:solidFill>
                  <a:srgbClr val="786860"/>
                </a:solidFill>
                <a:latin typeface="Trebuchet MS" panose="020B0603020202020204" pitchFamily="34" charset="0"/>
              </a:defRPr>
            </a:lvl4pPr>
            <a:lvl5pPr marL="2057400" indent="-228600">
              <a:spcBef>
                <a:spcPct val="20000"/>
              </a:spcBef>
              <a:buFont typeface="Univers HSBCPB Con 520"/>
              <a:buChar char="-"/>
              <a:defRPr sz="1400">
                <a:solidFill>
                  <a:srgbClr val="786860"/>
                </a:solidFill>
                <a:latin typeface="Trebuchet MS" panose="020B0603020202020204" pitchFamily="34" charset="0"/>
              </a:defRPr>
            </a:lvl5pPr>
            <a:lvl6pPr marL="2514600" indent="-228600" eaLnBrk="0" fontAlgn="base" hangingPunct="0">
              <a:spcBef>
                <a:spcPct val="20000"/>
              </a:spcBef>
              <a:spcAft>
                <a:spcPct val="0"/>
              </a:spcAft>
              <a:buFont typeface="Univers HSBCPB Con 520"/>
              <a:buChar char="-"/>
              <a:defRPr sz="1400">
                <a:solidFill>
                  <a:srgbClr val="786860"/>
                </a:solidFill>
                <a:latin typeface="Trebuchet MS" panose="020B0603020202020204" pitchFamily="34" charset="0"/>
              </a:defRPr>
            </a:lvl6pPr>
            <a:lvl7pPr marL="2971800" indent="-228600" eaLnBrk="0" fontAlgn="base" hangingPunct="0">
              <a:spcBef>
                <a:spcPct val="20000"/>
              </a:spcBef>
              <a:spcAft>
                <a:spcPct val="0"/>
              </a:spcAft>
              <a:buFont typeface="Univers HSBCPB Con 520"/>
              <a:buChar char="-"/>
              <a:defRPr sz="1400">
                <a:solidFill>
                  <a:srgbClr val="786860"/>
                </a:solidFill>
                <a:latin typeface="Trebuchet MS" panose="020B0603020202020204" pitchFamily="34" charset="0"/>
              </a:defRPr>
            </a:lvl7pPr>
            <a:lvl8pPr marL="3429000" indent="-228600" eaLnBrk="0" fontAlgn="base" hangingPunct="0">
              <a:spcBef>
                <a:spcPct val="20000"/>
              </a:spcBef>
              <a:spcAft>
                <a:spcPct val="0"/>
              </a:spcAft>
              <a:buFont typeface="Univers HSBCPB Con 520"/>
              <a:buChar char="-"/>
              <a:defRPr sz="1400">
                <a:solidFill>
                  <a:srgbClr val="786860"/>
                </a:solidFill>
                <a:latin typeface="Trebuchet MS" panose="020B0603020202020204" pitchFamily="34" charset="0"/>
              </a:defRPr>
            </a:lvl8pPr>
            <a:lvl9pPr marL="3886200" indent="-228600" eaLnBrk="0" fontAlgn="base" hangingPunct="0">
              <a:spcBef>
                <a:spcPct val="20000"/>
              </a:spcBef>
              <a:spcAft>
                <a:spcPct val="0"/>
              </a:spcAft>
              <a:buFont typeface="Univers HSBCPB Con 520"/>
              <a:buChar char="-"/>
              <a:defRPr sz="1400">
                <a:solidFill>
                  <a:srgbClr val="786860"/>
                </a:solidFill>
                <a:latin typeface="Trebuchet MS" panose="020B0603020202020204" pitchFamily="34" charset="0"/>
              </a:defRPr>
            </a:lvl9pPr>
          </a:lstStyle>
          <a:p>
            <a:pPr algn="ctr" eaLnBrk="1" hangingPunct="1">
              <a:spcBef>
                <a:spcPct val="50000"/>
              </a:spcBef>
            </a:pPr>
            <a:r>
              <a:rPr lang="de-AT" altLang="de-DE" sz="1350">
                <a:solidFill>
                  <a:schemeClr val="bg1"/>
                </a:solidFill>
              </a:rPr>
              <a:t>A</a:t>
            </a:r>
          </a:p>
        </p:txBody>
      </p:sp>
      <p:grpSp>
        <p:nvGrpSpPr>
          <p:cNvPr id="119811" name="Group 1040"/>
          <p:cNvGrpSpPr>
            <a:grpSpLocks/>
          </p:cNvGrpSpPr>
          <p:nvPr/>
        </p:nvGrpSpPr>
        <p:grpSpPr bwMode="auto">
          <a:xfrm>
            <a:off x="935181" y="969818"/>
            <a:ext cx="6754091" cy="2251363"/>
            <a:chOff x="672" y="960"/>
            <a:chExt cx="3984" cy="1470"/>
          </a:xfrm>
        </p:grpSpPr>
        <p:sp>
          <p:nvSpPr>
            <p:cNvPr id="119814" name="Text Box 1029"/>
            <p:cNvSpPr txBox="1">
              <a:spLocks noChangeArrowheads="1"/>
            </p:cNvSpPr>
            <p:nvPr/>
          </p:nvSpPr>
          <p:spPr bwMode="auto">
            <a:xfrm>
              <a:off x="672" y="2256"/>
              <a:ext cx="1056" cy="174"/>
            </a:xfrm>
            <a:prstGeom prst="rect">
              <a:avLst/>
            </a:prstGeom>
            <a:noFill/>
            <a:ln w="25400">
              <a:solidFill>
                <a:schemeClr val="tx1"/>
              </a:solidFill>
              <a:miter lim="800000"/>
              <a:headEnd/>
              <a:tailEnd type="none" w="lg" len="med"/>
            </a:ln>
            <a:extLst>
              <a:ext uri="{909E8E84-426E-40DD-AFC4-6F175D3DCCD1}">
                <a14:hiddenFill xmlns:a14="http://schemas.microsoft.com/office/drawing/2010/main">
                  <a:solidFill>
                    <a:srgbClr val="FFFFFF"/>
                  </a:solidFill>
                </a14:hiddenFill>
              </a:ext>
            </a:extLst>
          </p:spPr>
          <p:txBody>
            <a:bodyPr lIns="0" tIns="0" rIns="0" bIns="0">
              <a:spAutoFit/>
            </a:bodyPr>
            <a:lstStyle>
              <a:lvl1pPr>
                <a:spcBef>
                  <a:spcPct val="20000"/>
                </a:spcBef>
                <a:defRPr>
                  <a:solidFill>
                    <a:srgbClr val="786860"/>
                  </a:solidFill>
                  <a:latin typeface="Trebuchet MS" panose="020B0603020202020204" pitchFamily="34" charset="0"/>
                </a:defRPr>
              </a:lvl1pPr>
              <a:lvl2pPr marL="742950" indent="-285750">
                <a:spcBef>
                  <a:spcPct val="20000"/>
                </a:spcBef>
                <a:buChar char="•"/>
                <a:defRPr>
                  <a:solidFill>
                    <a:srgbClr val="786860"/>
                  </a:solidFill>
                  <a:latin typeface="Trebuchet MS" panose="020B0603020202020204" pitchFamily="34" charset="0"/>
                </a:defRPr>
              </a:lvl2pPr>
              <a:lvl3pPr marL="1143000" indent="-228600">
                <a:spcBef>
                  <a:spcPct val="20000"/>
                </a:spcBef>
                <a:buFont typeface="Univers HSBCPB Con 520"/>
                <a:buChar char="-"/>
                <a:defRPr sz="1600">
                  <a:solidFill>
                    <a:srgbClr val="786860"/>
                  </a:solidFill>
                  <a:latin typeface="Trebuchet MS" panose="020B0603020202020204" pitchFamily="34" charset="0"/>
                </a:defRPr>
              </a:lvl3pPr>
              <a:lvl4pPr marL="1600200" indent="-228600">
                <a:spcBef>
                  <a:spcPct val="20000"/>
                </a:spcBef>
                <a:buFont typeface="Univers HSBCPB Con 520"/>
                <a:buChar char="-"/>
                <a:defRPr sz="1400">
                  <a:solidFill>
                    <a:srgbClr val="786860"/>
                  </a:solidFill>
                  <a:latin typeface="Trebuchet MS" panose="020B0603020202020204" pitchFamily="34" charset="0"/>
                </a:defRPr>
              </a:lvl4pPr>
              <a:lvl5pPr marL="2057400" indent="-228600">
                <a:spcBef>
                  <a:spcPct val="20000"/>
                </a:spcBef>
                <a:buFont typeface="Univers HSBCPB Con 520"/>
                <a:buChar char="-"/>
                <a:defRPr sz="1400">
                  <a:solidFill>
                    <a:srgbClr val="786860"/>
                  </a:solidFill>
                  <a:latin typeface="Trebuchet MS" panose="020B0603020202020204" pitchFamily="34" charset="0"/>
                </a:defRPr>
              </a:lvl5pPr>
              <a:lvl6pPr marL="2514600" indent="-228600" eaLnBrk="0" fontAlgn="base" hangingPunct="0">
                <a:spcBef>
                  <a:spcPct val="20000"/>
                </a:spcBef>
                <a:spcAft>
                  <a:spcPct val="0"/>
                </a:spcAft>
                <a:buFont typeface="Univers HSBCPB Con 520"/>
                <a:buChar char="-"/>
                <a:defRPr sz="1400">
                  <a:solidFill>
                    <a:srgbClr val="786860"/>
                  </a:solidFill>
                  <a:latin typeface="Trebuchet MS" panose="020B0603020202020204" pitchFamily="34" charset="0"/>
                </a:defRPr>
              </a:lvl6pPr>
              <a:lvl7pPr marL="2971800" indent="-228600" eaLnBrk="0" fontAlgn="base" hangingPunct="0">
                <a:spcBef>
                  <a:spcPct val="20000"/>
                </a:spcBef>
                <a:spcAft>
                  <a:spcPct val="0"/>
                </a:spcAft>
                <a:buFont typeface="Univers HSBCPB Con 520"/>
                <a:buChar char="-"/>
                <a:defRPr sz="1400">
                  <a:solidFill>
                    <a:srgbClr val="786860"/>
                  </a:solidFill>
                  <a:latin typeface="Trebuchet MS" panose="020B0603020202020204" pitchFamily="34" charset="0"/>
                </a:defRPr>
              </a:lvl7pPr>
              <a:lvl8pPr marL="3429000" indent="-228600" eaLnBrk="0" fontAlgn="base" hangingPunct="0">
                <a:spcBef>
                  <a:spcPct val="20000"/>
                </a:spcBef>
                <a:spcAft>
                  <a:spcPct val="0"/>
                </a:spcAft>
                <a:buFont typeface="Univers HSBCPB Con 520"/>
                <a:buChar char="-"/>
                <a:defRPr sz="1400">
                  <a:solidFill>
                    <a:srgbClr val="786860"/>
                  </a:solidFill>
                  <a:latin typeface="Trebuchet MS" panose="020B0603020202020204" pitchFamily="34" charset="0"/>
                </a:defRPr>
              </a:lvl8pPr>
              <a:lvl9pPr marL="3886200" indent="-228600" eaLnBrk="0" fontAlgn="base" hangingPunct="0">
                <a:spcBef>
                  <a:spcPct val="20000"/>
                </a:spcBef>
                <a:spcAft>
                  <a:spcPct val="0"/>
                </a:spcAft>
                <a:buFont typeface="Univers HSBCPB Con 520"/>
                <a:buChar char="-"/>
                <a:defRPr sz="1400">
                  <a:solidFill>
                    <a:srgbClr val="786860"/>
                  </a:solidFill>
                  <a:latin typeface="Trebuchet MS" panose="020B0603020202020204" pitchFamily="34" charset="0"/>
                </a:defRPr>
              </a:lvl9pPr>
            </a:lstStyle>
            <a:p>
              <a:pPr algn="ctr" eaLnBrk="1" hangingPunct="1">
                <a:spcBef>
                  <a:spcPct val="50000"/>
                </a:spcBef>
              </a:pPr>
              <a:r>
                <a:rPr lang="de-AT" altLang="de-DE" sz="1350">
                  <a:solidFill>
                    <a:schemeClr val="tx1"/>
                  </a:solidFill>
                </a:rPr>
                <a:t>A</a:t>
              </a:r>
              <a:endParaRPr lang="de-AT" altLang="de-DE" sz="1200">
                <a:solidFill>
                  <a:schemeClr val="tx1"/>
                </a:solidFill>
              </a:endParaRPr>
            </a:p>
          </p:txBody>
        </p:sp>
        <p:sp>
          <p:nvSpPr>
            <p:cNvPr id="119815" name="Text Box 1030"/>
            <p:cNvSpPr txBox="1">
              <a:spLocks noChangeArrowheads="1"/>
            </p:cNvSpPr>
            <p:nvPr/>
          </p:nvSpPr>
          <p:spPr bwMode="auto">
            <a:xfrm>
              <a:off x="3600" y="2256"/>
              <a:ext cx="1056" cy="174"/>
            </a:xfrm>
            <a:prstGeom prst="rect">
              <a:avLst/>
            </a:prstGeom>
            <a:noFill/>
            <a:ln w="25400">
              <a:solidFill>
                <a:schemeClr val="tx1"/>
              </a:solidFill>
              <a:miter lim="800000"/>
              <a:headEnd/>
              <a:tailEnd type="none" w="lg" len="med"/>
            </a:ln>
            <a:extLst>
              <a:ext uri="{909E8E84-426E-40DD-AFC4-6F175D3DCCD1}">
                <a14:hiddenFill xmlns:a14="http://schemas.microsoft.com/office/drawing/2010/main">
                  <a:solidFill>
                    <a:srgbClr val="FFFFFF"/>
                  </a:solidFill>
                </a14:hiddenFill>
              </a:ext>
            </a:extLst>
          </p:spPr>
          <p:txBody>
            <a:bodyPr lIns="0" tIns="0" rIns="0" bIns="0">
              <a:spAutoFit/>
            </a:bodyPr>
            <a:lstStyle>
              <a:lvl1pPr>
                <a:spcBef>
                  <a:spcPct val="20000"/>
                </a:spcBef>
                <a:defRPr>
                  <a:solidFill>
                    <a:srgbClr val="786860"/>
                  </a:solidFill>
                  <a:latin typeface="Trebuchet MS" panose="020B0603020202020204" pitchFamily="34" charset="0"/>
                </a:defRPr>
              </a:lvl1pPr>
              <a:lvl2pPr marL="742950" indent="-285750">
                <a:spcBef>
                  <a:spcPct val="20000"/>
                </a:spcBef>
                <a:buChar char="•"/>
                <a:defRPr>
                  <a:solidFill>
                    <a:srgbClr val="786860"/>
                  </a:solidFill>
                  <a:latin typeface="Trebuchet MS" panose="020B0603020202020204" pitchFamily="34" charset="0"/>
                </a:defRPr>
              </a:lvl2pPr>
              <a:lvl3pPr marL="1143000" indent="-228600">
                <a:spcBef>
                  <a:spcPct val="20000"/>
                </a:spcBef>
                <a:buFont typeface="Univers HSBCPB Con 520"/>
                <a:buChar char="-"/>
                <a:defRPr sz="1600">
                  <a:solidFill>
                    <a:srgbClr val="786860"/>
                  </a:solidFill>
                  <a:latin typeface="Trebuchet MS" panose="020B0603020202020204" pitchFamily="34" charset="0"/>
                </a:defRPr>
              </a:lvl3pPr>
              <a:lvl4pPr marL="1600200" indent="-228600">
                <a:spcBef>
                  <a:spcPct val="20000"/>
                </a:spcBef>
                <a:buFont typeface="Univers HSBCPB Con 520"/>
                <a:buChar char="-"/>
                <a:defRPr sz="1400">
                  <a:solidFill>
                    <a:srgbClr val="786860"/>
                  </a:solidFill>
                  <a:latin typeface="Trebuchet MS" panose="020B0603020202020204" pitchFamily="34" charset="0"/>
                </a:defRPr>
              </a:lvl4pPr>
              <a:lvl5pPr marL="2057400" indent="-228600">
                <a:spcBef>
                  <a:spcPct val="20000"/>
                </a:spcBef>
                <a:buFont typeface="Univers HSBCPB Con 520"/>
                <a:buChar char="-"/>
                <a:defRPr sz="1400">
                  <a:solidFill>
                    <a:srgbClr val="786860"/>
                  </a:solidFill>
                  <a:latin typeface="Trebuchet MS" panose="020B0603020202020204" pitchFamily="34" charset="0"/>
                </a:defRPr>
              </a:lvl5pPr>
              <a:lvl6pPr marL="2514600" indent="-228600" eaLnBrk="0" fontAlgn="base" hangingPunct="0">
                <a:spcBef>
                  <a:spcPct val="20000"/>
                </a:spcBef>
                <a:spcAft>
                  <a:spcPct val="0"/>
                </a:spcAft>
                <a:buFont typeface="Univers HSBCPB Con 520"/>
                <a:buChar char="-"/>
                <a:defRPr sz="1400">
                  <a:solidFill>
                    <a:srgbClr val="786860"/>
                  </a:solidFill>
                  <a:latin typeface="Trebuchet MS" panose="020B0603020202020204" pitchFamily="34" charset="0"/>
                </a:defRPr>
              </a:lvl6pPr>
              <a:lvl7pPr marL="2971800" indent="-228600" eaLnBrk="0" fontAlgn="base" hangingPunct="0">
                <a:spcBef>
                  <a:spcPct val="20000"/>
                </a:spcBef>
                <a:spcAft>
                  <a:spcPct val="0"/>
                </a:spcAft>
                <a:buFont typeface="Univers HSBCPB Con 520"/>
                <a:buChar char="-"/>
                <a:defRPr sz="1400">
                  <a:solidFill>
                    <a:srgbClr val="786860"/>
                  </a:solidFill>
                  <a:latin typeface="Trebuchet MS" panose="020B0603020202020204" pitchFamily="34" charset="0"/>
                </a:defRPr>
              </a:lvl7pPr>
              <a:lvl8pPr marL="3429000" indent="-228600" eaLnBrk="0" fontAlgn="base" hangingPunct="0">
                <a:spcBef>
                  <a:spcPct val="20000"/>
                </a:spcBef>
                <a:spcAft>
                  <a:spcPct val="0"/>
                </a:spcAft>
                <a:buFont typeface="Univers HSBCPB Con 520"/>
                <a:buChar char="-"/>
                <a:defRPr sz="1400">
                  <a:solidFill>
                    <a:srgbClr val="786860"/>
                  </a:solidFill>
                  <a:latin typeface="Trebuchet MS" panose="020B0603020202020204" pitchFamily="34" charset="0"/>
                </a:defRPr>
              </a:lvl8pPr>
              <a:lvl9pPr marL="3886200" indent="-228600" eaLnBrk="0" fontAlgn="base" hangingPunct="0">
                <a:spcBef>
                  <a:spcPct val="20000"/>
                </a:spcBef>
                <a:spcAft>
                  <a:spcPct val="0"/>
                </a:spcAft>
                <a:buFont typeface="Univers HSBCPB Con 520"/>
                <a:buChar char="-"/>
                <a:defRPr sz="1400">
                  <a:solidFill>
                    <a:srgbClr val="786860"/>
                  </a:solidFill>
                  <a:latin typeface="Trebuchet MS" panose="020B0603020202020204" pitchFamily="34" charset="0"/>
                </a:defRPr>
              </a:lvl9pPr>
            </a:lstStyle>
            <a:p>
              <a:pPr algn="ctr" eaLnBrk="1" hangingPunct="1">
                <a:spcBef>
                  <a:spcPct val="50000"/>
                </a:spcBef>
              </a:pPr>
              <a:r>
                <a:rPr lang="de-AT" altLang="de-DE" sz="1350">
                  <a:solidFill>
                    <a:schemeClr val="tx1"/>
                  </a:solidFill>
                </a:rPr>
                <a:t>B</a:t>
              </a:r>
            </a:p>
          </p:txBody>
        </p:sp>
        <p:sp>
          <p:nvSpPr>
            <p:cNvPr id="119816" name="Text Box 1031"/>
            <p:cNvSpPr txBox="1">
              <a:spLocks noChangeArrowheads="1"/>
            </p:cNvSpPr>
            <p:nvPr/>
          </p:nvSpPr>
          <p:spPr bwMode="auto">
            <a:xfrm>
              <a:off x="2208" y="960"/>
              <a:ext cx="1056" cy="174"/>
            </a:xfrm>
            <a:prstGeom prst="rect">
              <a:avLst/>
            </a:prstGeom>
            <a:noFill/>
            <a:ln w="25400">
              <a:solidFill>
                <a:schemeClr val="tx1"/>
              </a:solidFill>
              <a:miter lim="800000"/>
              <a:headEnd/>
              <a:tailEnd type="none" w="lg" len="med"/>
            </a:ln>
            <a:extLst>
              <a:ext uri="{909E8E84-426E-40DD-AFC4-6F175D3DCCD1}">
                <a14:hiddenFill xmlns:a14="http://schemas.microsoft.com/office/drawing/2010/main">
                  <a:solidFill>
                    <a:srgbClr val="FFFFFF"/>
                  </a:solidFill>
                </a14:hiddenFill>
              </a:ext>
            </a:extLst>
          </p:spPr>
          <p:txBody>
            <a:bodyPr lIns="0" tIns="0" rIns="0" bIns="0">
              <a:spAutoFit/>
            </a:bodyPr>
            <a:lstStyle>
              <a:lvl1pPr>
                <a:spcBef>
                  <a:spcPct val="20000"/>
                </a:spcBef>
                <a:defRPr>
                  <a:solidFill>
                    <a:srgbClr val="786860"/>
                  </a:solidFill>
                  <a:latin typeface="Trebuchet MS" panose="020B0603020202020204" pitchFamily="34" charset="0"/>
                </a:defRPr>
              </a:lvl1pPr>
              <a:lvl2pPr marL="742950" indent="-285750">
                <a:spcBef>
                  <a:spcPct val="20000"/>
                </a:spcBef>
                <a:buChar char="•"/>
                <a:defRPr>
                  <a:solidFill>
                    <a:srgbClr val="786860"/>
                  </a:solidFill>
                  <a:latin typeface="Trebuchet MS" panose="020B0603020202020204" pitchFamily="34" charset="0"/>
                </a:defRPr>
              </a:lvl2pPr>
              <a:lvl3pPr marL="1143000" indent="-228600">
                <a:spcBef>
                  <a:spcPct val="20000"/>
                </a:spcBef>
                <a:buFont typeface="Univers HSBCPB Con 520"/>
                <a:buChar char="-"/>
                <a:defRPr sz="1600">
                  <a:solidFill>
                    <a:srgbClr val="786860"/>
                  </a:solidFill>
                  <a:latin typeface="Trebuchet MS" panose="020B0603020202020204" pitchFamily="34" charset="0"/>
                </a:defRPr>
              </a:lvl3pPr>
              <a:lvl4pPr marL="1600200" indent="-228600">
                <a:spcBef>
                  <a:spcPct val="20000"/>
                </a:spcBef>
                <a:buFont typeface="Univers HSBCPB Con 520"/>
                <a:buChar char="-"/>
                <a:defRPr sz="1400">
                  <a:solidFill>
                    <a:srgbClr val="786860"/>
                  </a:solidFill>
                  <a:latin typeface="Trebuchet MS" panose="020B0603020202020204" pitchFamily="34" charset="0"/>
                </a:defRPr>
              </a:lvl4pPr>
              <a:lvl5pPr marL="2057400" indent="-228600">
                <a:spcBef>
                  <a:spcPct val="20000"/>
                </a:spcBef>
                <a:buFont typeface="Univers HSBCPB Con 520"/>
                <a:buChar char="-"/>
                <a:defRPr sz="1400">
                  <a:solidFill>
                    <a:srgbClr val="786860"/>
                  </a:solidFill>
                  <a:latin typeface="Trebuchet MS" panose="020B0603020202020204" pitchFamily="34" charset="0"/>
                </a:defRPr>
              </a:lvl5pPr>
              <a:lvl6pPr marL="2514600" indent="-228600" eaLnBrk="0" fontAlgn="base" hangingPunct="0">
                <a:spcBef>
                  <a:spcPct val="20000"/>
                </a:spcBef>
                <a:spcAft>
                  <a:spcPct val="0"/>
                </a:spcAft>
                <a:buFont typeface="Univers HSBCPB Con 520"/>
                <a:buChar char="-"/>
                <a:defRPr sz="1400">
                  <a:solidFill>
                    <a:srgbClr val="786860"/>
                  </a:solidFill>
                  <a:latin typeface="Trebuchet MS" panose="020B0603020202020204" pitchFamily="34" charset="0"/>
                </a:defRPr>
              </a:lvl6pPr>
              <a:lvl7pPr marL="2971800" indent="-228600" eaLnBrk="0" fontAlgn="base" hangingPunct="0">
                <a:spcBef>
                  <a:spcPct val="20000"/>
                </a:spcBef>
                <a:spcAft>
                  <a:spcPct val="0"/>
                </a:spcAft>
                <a:buFont typeface="Univers HSBCPB Con 520"/>
                <a:buChar char="-"/>
                <a:defRPr sz="1400">
                  <a:solidFill>
                    <a:srgbClr val="786860"/>
                  </a:solidFill>
                  <a:latin typeface="Trebuchet MS" panose="020B0603020202020204" pitchFamily="34" charset="0"/>
                </a:defRPr>
              </a:lvl7pPr>
              <a:lvl8pPr marL="3429000" indent="-228600" eaLnBrk="0" fontAlgn="base" hangingPunct="0">
                <a:spcBef>
                  <a:spcPct val="20000"/>
                </a:spcBef>
                <a:spcAft>
                  <a:spcPct val="0"/>
                </a:spcAft>
                <a:buFont typeface="Univers HSBCPB Con 520"/>
                <a:buChar char="-"/>
                <a:defRPr sz="1400">
                  <a:solidFill>
                    <a:srgbClr val="786860"/>
                  </a:solidFill>
                  <a:latin typeface="Trebuchet MS" panose="020B0603020202020204" pitchFamily="34" charset="0"/>
                </a:defRPr>
              </a:lvl8pPr>
              <a:lvl9pPr marL="3886200" indent="-228600" eaLnBrk="0" fontAlgn="base" hangingPunct="0">
                <a:spcBef>
                  <a:spcPct val="20000"/>
                </a:spcBef>
                <a:spcAft>
                  <a:spcPct val="0"/>
                </a:spcAft>
                <a:buFont typeface="Univers HSBCPB Con 520"/>
                <a:buChar char="-"/>
                <a:defRPr sz="1400">
                  <a:solidFill>
                    <a:srgbClr val="786860"/>
                  </a:solidFill>
                  <a:latin typeface="Trebuchet MS" panose="020B0603020202020204" pitchFamily="34" charset="0"/>
                </a:defRPr>
              </a:lvl9pPr>
            </a:lstStyle>
            <a:p>
              <a:pPr algn="ctr" eaLnBrk="1" hangingPunct="1">
                <a:spcBef>
                  <a:spcPct val="50000"/>
                </a:spcBef>
              </a:pPr>
              <a:r>
                <a:rPr lang="de-AT" altLang="de-DE" sz="1350">
                  <a:solidFill>
                    <a:schemeClr val="tx1"/>
                  </a:solidFill>
                </a:rPr>
                <a:t>C</a:t>
              </a:r>
            </a:p>
          </p:txBody>
        </p:sp>
        <p:sp>
          <p:nvSpPr>
            <p:cNvPr id="119817" name="Line 1032"/>
            <p:cNvSpPr>
              <a:spLocks noChangeShapeType="1"/>
            </p:cNvSpPr>
            <p:nvPr/>
          </p:nvSpPr>
          <p:spPr bwMode="auto">
            <a:xfrm>
              <a:off x="1968" y="2352"/>
              <a:ext cx="1440" cy="0"/>
            </a:xfrm>
            <a:prstGeom prst="line">
              <a:avLst/>
            </a:prstGeom>
            <a:noFill/>
            <a:ln w="25400">
              <a:solidFill>
                <a:srgbClr val="9D8D85"/>
              </a:solidFill>
              <a:round/>
              <a:headEnd/>
              <a:tailEnd type="triangle" w="lg" len="med"/>
            </a:ln>
            <a:extLst>
              <a:ext uri="{909E8E84-426E-40DD-AFC4-6F175D3DCCD1}">
                <a14:hiddenFill xmlns:a14="http://schemas.microsoft.com/office/drawing/2010/main">
                  <a:noFill/>
                </a14:hiddenFill>
              </a:ext>
            </a:extLst>
          </p:spPr>
          <p:txBody>
            <a:bodyPr lIns="0" tIns="0" rIns="0" bIns="0" anchor="ctr"/>
            <a:lstStyle/>
            <a:p>
              <a:endParaRPr lang="de-AT" sz="1350"/>
            </a:p>
          </p:txBody>
        </p:sp>
        <p:sp>
          <p:nvSpPr>
            <p:cNvPr id="119818" name="Line 1033"/>
            <p:cNvSpPr>
              <a:spLocks noChangeShapeType="1"/>
            </p:cNvSpPr>
            <p:nvPr/>
          </p:nvSpPr>
          <p:spPr bwMode="auto">
            <a:xfrm flipH="1" flipV="1">
              <a:off x="3216" y="1248"/>
              <a:ext cx="672" cy="864"/>
            </a:xfrm>
            <a:prstGeom prst="line">
              <a:avLst/>
            </a:prstGeom>
            <a:noFill/>
            <a:ln w="25400">
              <a:solidFill>
                <a:srgbClr val="9D8D85"/>
              </a:solidFill>
              <a:round/>
              <a:headEnd/>
              <a:tailEnd type="triangle" w="lg" len="med"/>
            </a:ln>
            <a:extLst>
              <a:ext uri="{909E8E84-426E-40DD-AFC4-6F175D3DCCD1}">
                <a14:hiddenFill xmlns:a14="http://schemas.microsoft.com/office/drawing/2010/main">
                  <a:noFill/>
                </a14:hiddenFill>
              </a:ext>
            </a:extLst>
          </p:spPr>
          <p:txBody>
            <a:bodyPr lIns="0" tIns="0" rIns="0" bIns="0" anchor="ctr"/>
            <a:lstStyle/>
            <a:p>
              <a:endParaRPr lang="de-AT" sz="1350"/>
            </a:p>
          </p:txBody>
        </p:sp>
        <p:sp>
          <p:nvSpPr>
            <p:cNvPr id="119819" name="Line 1034"/>
            <p:cNvSpPr>
              <a:spLocks noChangeShapeType="1"/>
            </p:cNvSpPr>
            <p:nvPr/>
          </p:nvSpPr>
          <p:spPr bwMode="auto">
            <a:xfrm flipV="1">
              <a:off x="1536" y="1248"/>
              <a:ext cx="720" cy="864"/>
            </a:xfrm>
            <a:prstGeom prst="line">
              <a:avLst/>
            </a:prstGeom>
            <a:noFill/>
            <a:ln w="25400">
              <a:solidFill>
                <a:srgbClr val="9D8D85"/>
              </a:solidFill>
              <a:prstDash val="dash"/>
              <a:round/>
              <a:headEnd/>
              <a:tailEnd type="triangle" w="lg" len="med"/>
            </a:ln>
            <a:extLst>
              <a:ext uri="{909E8E84-426E-40DD-AFC4-6F175D3DCCD1}">
                <a14:hiddenFill xmlns:a14="http://schemas.microsoft.com/office/drawing/2010/main">
                  <a:noFill/>
                </a14:hiddenFill>
              </a:ext>
            </a:extLst>
          </p:spPr>
          <p:txBody>
            <a:bodyPr lIns="0" tIns="0" rIns="0" bIns="0" anchor="ctr"/>
            <a:lstStyle/>
            <a:p>
              <a:endParaRPr lang="de-AT" sz="1350"/>
            </a:p>
          </p:txBody>
        </p:sp>
        <p:sp>
          <p:nvSpPr>
            <p:cNvPr id="119820" name="Text Box 1035"/>
            <p:cNvSpPr txBox="1">
              <a:spLocks noChangeArrowheads="1"/>
            </p:cNvSpPr>
            <p:nvPr/>
          </p:nvSpPr>
          <p:spPr bwMode="auto">
            <a:xfrm>
              <a:off x="2112" y="2112"/>
              <a:ext cx="100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med"/>
                </a14:hiddenLine>
              </a:ext>
            </a:extLst>
          </p:spPr>
          <p:txBody>
            <a:bodyPr lIns="0" tIns="0" rIns="0" bIns="0">
              <a:spAutoFit/>
            </a:bodyPr>
            <a:lstStyle>
              <a:lvl1pPr>
                <a:spcBef>
                  <a:spcPct val="20000"/>
                </a:spcBef>
                <a:defRPr>
                  <a:solidFill>
                    <a:srgbClr val="786860"/>
                  </a:solidFill>
                  <a:latin typeface="Trebuchet MS" panose="020B0603020202020204" pitchFamily="34" charset="0"/>
                </a:defRPr>
              </a:lvl1pPr>
              <a:lvl2pPr marL="742950" indent="-285750">
                <a:spcBef>
                  <a:spcPct val="20000"/>
                </a:spcBef>
                <a:buChar char="•"/>
                <a:defRPr>
                  <a:solidFill>
                    <a:srgbClr val="786860"/>
                  </a:solidFill>
                  <a:latin typeface="Trebuchet MS" panose="020B0603020202020204" pitchFamily="34" charset="0"/>
                </a:defRPr>
              </a:lvl2pPr>
              <a:lvl3pPr marL="1143000" indent="-228600">
                <a:spcBef>
                  <a:spcPct val="20000"/>
                </a:spcBef>
                <a:buFont typeface="Univers HSBCPB Con 520"/>
                <a:buChar char="-"/>
                <a:defRPr sz="1600">
                  <a:solidFill>
                    <a:srgbClr val="786860"/>
                  </a:solidFill>
                  <a:latin typeface="Trebuchet MS" panose="020B0603020202020204" pitchFamily="34" charset="0"/>
                </a:defRPr>
              </a:lvl3pPr>
              <a:lvl4pPr marL="1600200" indent="-228600">
                <a:spcBef>
                  <a:spcPct val="20000"/>
                </a:spcBef>
                <a:buFont typeface="Univers HSBCPB Con 520"/>
                <a:buChar char="-"/>
                <a:defRPr sz="1400">
                  <a:solidFill>
                    <a:srgbClr val="786860"/>
                  </a:solidFill>
                  <a:latin typeface="Trebuchet MS" panose="020B0603020202020204" pitchFamily="34" charset="0"/>
                </a:defRPr>
              </a:lvl4pPr>
              <a:lvl5pPr marL="2057400" indent="-228600">
                <a:spcBef>
                  <a:spcPct val="20000"/>
                </a:spcBef>
                <a:buFont typeface="Univers HSBCPB Con 520"/>
                <a:buChar char="-"/>
                <a:defRPr sz="1400">
                  <a:solidFill>
                    <a:srgbClr val="786860"/>
                  </a:solidFill>
                  <a:latin typeface="Trebuchet MS" panose="020B0603020202020204" pitchFamily="34" charset="0"/>
                </a:defRPr>
              </a:lvl5pPr>
              <a:lvl6pPr marL="2514600" indent="-228600" eaLnBrk="0" fontAlgn="base" hangingPunct="0">
                <a:spcBef>
                  <a:spcPct val="20000"/>
                </a:spcBef>
                <a:spcAft>
                  <a:spcPct val="0"/>
                </a:spcAft>
                <a:buFont typeface="Univers HSBCPB Con 520"/>
                <a:buChar char="-"/>
                <a:defRPr sz="1400">
                  <a:solidFill>
                    <a:srgbClr val="786860"/>
                  </a:solidFill>
                  <a:latin typeface="Trebuchet MS" panose="020B0603020202020204" pitchFamily="34" charset="0"/>
                </a:defRPr>
              </a:lvl6pPr>
              <a:lvl7pPr marL="2971800" indent="-228600" eaLnBrk="0" fontAlgn="base" hangingPunct="0">
                <a:spcBef>
                  <a:spcPct val="20000"/>
                </a:spcBef>
                <a:spcAft>
                  <a:spcPct val="0"/>
                </a:spcAft>
                <a:buFont typeface="Univers HSBCPB Con 520"/>
                <a:buChar char="-"/>
                <a:defRPr sz="1400">
                  <a:solidFill>
                    <a:srgbClr val="786860"/>
                  </a:solidFill>
                  <a:latin typeface="Trebuchet MS" panose="020B0603020202020204" pitchFamily="34" charset="0"/>
                </a:defRPr>
              </a:lvl7pPr>
              <a:lvl8pPr marL="3429000" indent="-228600" eaLnBrk="0" fontAlgn="base" hangingPunct="0">
                <a:spcBef>
                  <a:spcPct val="20000"/>
                </a:spcBef>
                <a:spcAft>
                  <a:spcPct val="0"/>
                </a:spcAft>
                <a:buFont typeface="Univers HSBCPB Con 520"/>
                <a:buChar char="-"/>
                <a:defRPr sz="1400">
                  <a:solidFill>
                    <a:srgbClr val="786860"/>
                  </a:solidFill>
                  <a:latin typeface="Trebuchet MS" panose="020B0603020202020204" pitchFamily="34" charset="0"/>
                </a:defRPr>
              </a:lvl8pPr>
              <a:lvl9pPr marL="3886200" indent="-228600" eaLnBrk="0" fontAlgn="base" hangingPunct="0">
                <a:spcBef>
                  <a:spcPct val="20000"/>
                </a:spcBef>
                <a:spcAft>
                  <a:spcPct val="0"/>
                </a:spcAft>
                <a:buFont typeface="Univers HSBCPB Con 520"/>
                <a:buChar char="-"/>
                <a:defRPr sz="1400">
                  <a:solidFill>
                    <a:srgbClr val="786860"/>
                  </a:solidFill>
                  <a:latin typeface="Trebuchet MS" panose="020B0603020202020204" pitchFamily="34" charset="0"/>
                </a:defRPr>
              </a:lvl9pPr>
            </a:lstStyle>
            <a:p>
              <a:pPr algn="ctr" eaLnBrk="1" hangingPunct="1">
                <a:spcBef>
                  <a:spcPct val="50000"/>
                </a:spcBef>
              </a:pPr>
              <a:r>
                <a:rPr lang="de-AT" altLang="de-DE" sz="1350">
                  <a:solidFill>
                    <a:schemeClr val="tx1"/>
                  </a:solidFill>
                </a:rPr>
                <a:t>Rechnung</a:t>
              </a:r>
            </a:p>
          </p:txBody>
        </p:sp>
        <p:sp>
          <p:nvSpPr>
            <p:cNvPr id="119821" name="Text Box 1036"/>
            <p:cNvSpPr txBox="1">
              <a:spLocks noChangeArrowheads="1"/>
            </p:cNvSpPr>
            <p:nvPr/>
          </p:nvSpPr>
          <p:spPr bwMode="auto">
            <a:xfrm>
              <a:off x="3408" y="1584"/>
              <a:ext cx="100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med"/>
                </a14:hiddenLine>
              </a:ext>
            </a:extLst>
          </p:spPr>
          <p:txBody>
            <a:bodyPr lIns="0" tIns="0" rIns="0" bIns="0">
              <a:spAutoFit/>
            </a:bodyPr>
            <a:lstStyle>
              <a:lvl1pPr>
                <a:spcBef>
                  <a:spcPct val="20000"/>
                </a:spcBef>
                <a:defRPr>
                  <a:solidFill>
                    <a:srgbClr val="786860"/>
                  </a:solidFill>
                  <a:latin typeface="Trebuchet MS" panose="020B0603020202020204" pitchFamily="34" charset="0"/>
                </a:defRPr>
              </a:lvl1pPr>
              <a:lvl2pPr marL="742950" indent="-285750">
                <a:spcBef>
                  <a:spcPct val="20000"/>
                </a:spcBef>
                <a:buChar char="•"/>
                <a:defRPr>
                  <a:solidFill>
                    <a:srgbClr val="786860"/>
                  </a:solidFill>
                  <a:latin typeface="Trebuchet MS" panose="020B0603020202020204" pitchFamily="34" charset="0"/>
                </a:defRPr>
              </a:lvl2pPr>
              <a:lvl3pPr marL="1143000" indent="-228600">
                <a:spcBef>
                  <a:spcPct val="20000"/>
                </a:spcBef>
                <a:buFont typeface="Univers HSBCPB Con 520"/>
                <a:buChar char="-"/>
                <a:defRPr sz="1600">
                  <a:solidFill>
                    <a:srgbClr val="786860"/>
                  </a:solidFill>
                  <a:latin typeface="Trebuchet MS" panose="020B0603020202020204" pitchFamily="34" charset="0"/>
                </a:defRPr>
              </a:lvl3pPr>
              <a:lvl4pPr marL="1600200" indent="-228600">
                <a:spcBef>
                  <a:spcPct val="20000"/>
                </a:spcBef>
                <a:buFont typeface="Univers HSBCPB Con 520"/>
                <a:buChar char="-"/>
                <a:defRPr sz="1400">
                  <a:solidFill>
                    <a:srgbClr val="786860"/>
                  </a:solidFill>
                  <a:latin typeface="Trebuchet MS" panose="020B0603020202020204" pitchFamily="34" charset="0"/>
                </a:defRPr>
              </a:lvl4pPr>
              <a:lvl5pPr marL="2057400" indent="-228600">
                <a:spcBef>
                  <a:spcPct val="20000"/>
                </a:spcBef>
                <a:buFont typeface="Univers HSBCPB Con 520"/>
                <a:buChar char="-"/>
                <a:defRPr sz="1400">
                  <a:solidFill>
                    <a:srgbClr val="786860"/>
                  </a:solidFill>
                  <a:latin typeface="Trebuchet MS" panose="020B0603020202020204" pitchFamily="34" charset="0"/>
                </a:defRPr>
              </a:lvl5pPr>
              <a:lvl6pPr marL="2514600" indent="-228600" eaLnBrk="0" fontAlgn="base" hangingPunct="0">
                <a:spcBef>
                  <a:spcPct val="20000"/>
                </a:spcBef>
                <a:spcAft>
                  <a:spcPct val="0"/>
                </a:spcAft>
                <a:buFont typeface="Univers HSBCPB Con 520"/>
                <a:buChar char="-"/>
                <a:defRPr sz="1400">
                  <a:solidFill>
                    <a:srgbClr val="786860"/>
                  </a:solidFill>
                  <a:latin typeface="Trebuchet MS" panose="020B0603020202020204" pitchFamily="34" charset="0"/>
                </a:defRPr>
              </a:lvl6pPr>
              <a:lvl7pPr marL="2971800" indent="-228600" eaLnBrk="0" fontAlgn="base" hangingPunct="0">
                <a:spcBef>
                  <a:spcPct val="20000"/>
                </a:spcBef>
                <a:spcAft>
                  <a:spcPct val="0"/>
                </a:spcAft>
                <a:buFont typeface="Univers HSBCPB Con 520"/>
                <a:buChar char="-"/>
                <a:defRPr sz="1400">
                  <a:solidFill>
                    <a:srgbClr val="786860"/>
                  </a:solidFill>
                  <a:latin typeface="Trebuchet MS" panose="020B0603020202020204" pitchFamily="34" charset="0"/>
                </a:defRPr>
              </a:lvl7pPr>
              <a:lvl8pPr marL="3429000" indent="-228600" eaLnBrk="0" fontAlgn="base" hangingPunct="0">
                <a:spcBef>
                  <a:spcPct val="20000"/>
                </a:spcBef>
                <a:spcAft>
                  <a:spcPct val="0"/>
                </a:spcAft>
                <a:buFont typeface="Univers HSBCPB Con 520"/>
                <a:buChar char="-"/>
                <a:defRPr sz="1400">
                  <a:solidFill>
                    <a:srgbClr val="786860"/>
                  </a:solidFill>
                  <a:latin typeface="Trebuchet MS" panose="020B0603020202020204" pitchFamily="34" charset="0"/>
                </a:defRPr>
              </a:lvl8pPr>
              <a:lvl9pPr marL="3886200" indent="-228600" eaLnBrk="0" fontAlgn="base" hangingPunct="0">
                <a:spcBef>
                  <a:spcPct val="20000"/>
                </a:spcBef>
                <a:spcAft>
                  <a:spcPct val="0"/>
                </a:spcAft>
                <a:buFont typeface="Univers HSBCPB Con 520"/>
                <a:buChar char="-"/>
                <a:defRPr sz="1400">
                  <a:solidFill>
                    <a:srgbClr val="786860"/>
                  </a:solidFill>
                  <a:latin typeface="Trebuchet MS" panose="020B0603020202020204" pitchFamily="34" charset="0"/>
                </a:defRPr>
              </a:lvl9pPr>
            </a:lstStyle>
            <a:p>
              <a:pPr algn="ctr" eaLnBrk="1" hangingPunct="1">
                <a:spcBef>
                  <a:spcPct val="50000"/>
                </a:spcBef>
              </a:pPr>
              <a:r>
                <a:rPr lang="de-AT" altLang="de-DE" sz="1350">
                  <a:solidFill>
                    <a:schemeClr val="tx1"/>
                  </a:solidFill>
                </a:rPr>
                <a:t>Rechnung</a:t>
              </a:r>
            </a:p>
          </p:txBody>
        </p:sp>
        <p:sp>
          <p:nvSpPr>
            <p:cNvPr id="119822" name="Text Box 1037"/>
            <p:cNvSpPr txBox="1">
              <a:spLocks noChangeArrowheads="1"/>
            </p:cNvSpPr>
            <p:nvPr/>
          </p:nvSpPr>
          <p:spPr bwMode="auto">
            <a:xfrm>
              <a:off x="672" y="1584"/>
              <a:ext cx="100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med"/>
                </a14:hiddenLine>
              </a:ext>
            </a:extLst>
          </p:spPr>
          <p:txBody>
            <a:bodyPr lIns="0" tIns="0" rIns="0" bIns="0">
              <a:spAutoFit/>
            </a:bodyPr>
            <a:lstStyle>
              <a:lvl1pPr>
                <a:spcBef>
                  <a:spcPct val="20000"/>
                </a:spcBef>
                <a:defRPr>
                  <a:solidFill>
                    <a:srgbClr val="786860"/>
                  </a:solidFill>
                  <a:latin typeface="Trebuchet MS" panose="020B0603020202020204" pitchFamily="34" charset="0"/>
                </a:defRPr>
              </a:lvl1pPr>
              <a:lvl2pPr marL="742950" indent="-285750">
                <a:spcBef>
                  <a:spcPct val="20000"/>
                </a:spcBef>
                <a:buChar char="•"/>
                <a:defRPr>
                  <a:solidFill>
                    <a:srgbClr val="786860"/>
                  </a:solidFill>
                  <a:latin typeface="Trebuchet MS" panose="020B0603020202020204" pitchFamily="34" charset="0"/>
                </a:defRPr>
              </a:lvl2pPr>
              <a:lvl3pPr marL="1143000" indent="-228600">
                <a:spcBef>
                  <a:spcPct val="20000"/>
                </a:spcBef>
                <a:buFont typeface="Univers HSBCPB Con 520"/>
                <a:buChar char="-"/>
                <a:defRPr sz="1600">
                  <a:solidFill>
                    <a:srgbClr val="786860"/>
                  </a:solidFill>
                  <a:latin typeface="Trebuchet MS" panose="020B0603020202020204" pitchFamily="34" charset="0"/>
                </a:defRPr>
              </a:lvl3pPr>
              <a:lvl4pPr marL="1600200" indent="-228600">
                <a:spcBef>
                  <a:spcPct val="20000"/>
                </a:spcBef>
                <a:buFont typeface="Univers HSBCPB Con 520"/>
                <a:buChar char="-"/>
                <a:defRPr sz="1400">
                  <a:solidFill>
                    <a:srgbClr val="786860"/>
                  </a:solidFill>
                  <a:latin typeface="Trebuchet MS" panose="020B0603020202020204" pitchFamily="34" charset="0"/>
                </a:defRPr>
              </a:lvl4pPr>
              <a:lvl5pPr marL="2057400" indent="-228600">
                <a:spcBef>
                  <a:spcPct val="20000"/>
                </a:spcBef>
                <a:buFont typeface="Univers HSBCPB Con 520"/>
                <a:buChar char="-"/>
                <a:defRPr sz="1400">
                  <a:solidFill>
                    <a:srgbClr val="786860"/>
                  </a:solidFill>
                  <a:latin typeface="Trebuchet MS" panose="020B0603020202020204" pitchFamily="34" charset="0"/>
                </a:defRPr>
              </a:lvl5pPr>
              <a:lvl6pPr marL="2514600" indent="-228600" eaLnBrk="0" fontAlgn="base" hangingPunct="0">
                <a:spcBef>
                  <a:spcPct val="20000"/>
                </a:spcBef>
                <a:spcAft>
                  <a:spcPct val="0"/>
                </a:spcAft>
                <a:buFont typeface="Univers HSBCPB Con 520"/>
                <a:buChar char="-"/>
                <a:defRPr sz="1400">
                  <a:solidFill>
                    <a:srgbClr val="786860"/>
                  </a:solidFill>
                  <a:latin typeface="Trebuchet MS" panose="020B0603020202020204" pitchFamily="34" charset="0"/>
                </a:defRPr>
              </a:lvl6pPr>
              <a:lvl7pPr marL="2971800" indent="-228600" eaLnBrk="0" fontAlgn="base" hangingPunct="0">
                <a:spcBef>
                  <a:spcPct val="20000"/>
                </a:spcBef>
                <a:spcAft>
                  <a:spcPct val="0"/>
                </a:spcAft>
                <a:buFont typeface="Univers HSBCPB Con 520"/>
                <a:buChar char="-"/>
                <a:defRPr sz="1400">
                  <a:solidFill>
                    <a:srgbClr val="786860"/>
                  </a:solidFill>
                  <a:latin typeface="Trebuchet MS" panose="020B0603020202020204" pitchFamily="34" charset="0"/>
                </a:defRPr>
              </a:lvl7pPr>
              <a:lvl8pPr marL="3429000" indent="-228600" eaLnBrk="0" fontAlgn="base" hangingPunct="0">
                <a:spcBef>
                  <a:spcPct val="20000"/>
                </a:spcBef>
                <a:spcAft>
                  <a:spcPct val="0"/>
                </a:spcAft>
                <a:buFont typeface="Univers HSBCPB Con 520"/>
                <a:buChar char="-"/>
                <a:defRPr sz="1400">
                  <a:solidFill>
                    <a:srgbClr val="786860"/>
                  </a:solidFill>
                  <a:latin typeface="Trebuchet MS" panose="020B0603020202020204" pitchFamily="34" charset="0"/>
                </a:defRPr>
              </a:lvl8pPr>
              <a:lvl9pPr marL="3886200" indent="-228600" eaLnBrk="0" fontAlgn="base" hangingPunct="0">
                <a:spcBef>
                  <a:spcPct val="20000"/>
                </a:spcBef>
                <a:spcAft>
                  <a:spcPct val="0"/>
                </a:spcAft>
                <a:buFont typeface="Univers HSBCPB Con 520"/>
                <a:buChar char="-"/>
                <a:defRPr sz="1400">
                  <a:solidFill>
                    <a:srgbClr val="786860"/>
                  </a:solidFill>
                  <a:latin typeface="Trebuchet MS" panose="020B0603020202020204" pitchFamily="34" charset="0"/>
                </a:defRPr>
              </a:lvl9pPr>
            </a:lstStyle>
            <a:p>
              <a:pPr algn="ctr" eaLnBrk="1" hangingPunct="1">
                <a:spcBef>
                  <a:spcPct val="50000"/>
                </a:spcBef>
              </a:pPr>
              <a:r>
                <a:rPr lang="de-AT" altLang="de-DE" sz="1350">
                  <a:solidFill>
                    <a:schemeClr val="tx1"/>
                  </a:solidFill>
                </a:rPr>
                <a:t>Warentransport</a:t>
              </a:r>
            </a:p>
          </p:txBody>
        </p:sp>
      </p:grpSp>
      <p:sp>
        <p:nvSpPr>
          <p:cNvPr id="119812" name="Text Box 1039"/>
          <p:cNvSpPr txBox="1">
            <a:spLocks noChangeArrowheads="1"/>
          </p:cNvSpPr>
          <p:nvPr/>
        </p:nvSpPr>
        <p:spPr bwMode="auto">
          <a:xfrm>
            <a:off x="2161308" y="3754173"/>
            <a:ext cx="6580909" cy="9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med"/>
              </a14:hiddenLine>
            </a:ext>
          </a:extLst>
        </p:spPr>
        <p:txBody>
          <a:bodyPr wrap="square" lIns="0" tIns="0" rIns="0" bIns="0">
            <a:spAutoFit/>
          </a:bodyPr>
          <a:lstStyle>
            <a:lvl1pPr marL="342900" indent="-342900">
              <a:spcBef>
                <a:spcPct val="20000"/>
              </a:spcBef>
              <a:defRPr>
                <a:solidFill>
                  <a:srgbClr val="786860"/>
                </a:solidFill>
                <a:latin typeface="Trebuchet MS" panose="020B0603020202020204" pitchFamily="34" charset="0"/>
              </a:defRPr>
            </a:lvl1pPr>
            <a:lvl2pPr>
              <a:spcBef>
                <a:spcPct val="20000"/>
              </a:spcBef>
              <a:buChar char="•"/>
              <a:defRPr>
                <a:solidFill>
                  <a:srgbClr val="786860"/>
                </a:solidFill>
                <a:latin typeface="Trebuchet MS" panose="020B0603020202020204" pitchFamily="34" charset="0"/>
              </a:defRPr>
            </a:lvl2pPr>
            <a:lvl3pPr marL="1143000" indent="-228600">
              <a:spcBef>
                <a:spcPct val="20000"/>
              </a:spcBef>
              <a:buFont typeface="Univers HSBCPB Con 520"/>
              <a:buChar char="-"/>
              <a:defRPr sz="1600">
                <a:solidFill>
                  <a:srgbClr val="786860"/>
                </a:solidFill>
                <a:latin typeface="Trebuchet MS" panose="020B0603020202020204" pitchFamily="34" charset="0"/>
              </a:defRPr>
            </a:lvl3pPr>
            <a:lvl4pPr marL="1600200" indent="-228600">
              <a:spcBef>
                <a:spcPct val="20000"/>
              </a:spcBef>
              <a:buFont typeface="Univers HSBCPB Con 520"/>
              <a:buChar char="-"/>
              <a:defRPr sz="1400">
                <a:solidFill>
                  <a:srgbClr val="786860"/>
                </a:solidFill>
                <a:latin typeface="Trebuchet MS" panose="020B0603020202020204" pitchFamily="34" charset="0"/>
              </a:defRPr>
            </a:lvl4pPr>
            <a:lvl5pPr marL="2057400" indent="-228600">
              <a:spcBef>
                <a:spcPct val="20000"/>
              </a:spcBef>
              <a:buFont typeface="Univers HSBCPB Con 520"/>
              <a:buChar char="-"/>
              <a:defRPr sz="1400">
                <a:solidFill>
                  <a:srgbClr val="786860"/>
                </a:solidFill>
                <a:latin typeface="Trebuchet MS" panose="020B0603020202020204" pitchFamily="34" charset="0"/>
              </a:defRPr>
            </a:lvl5pPr>
            <a:lvl6pPr marL="2514600" indent="-228600" eaLnBrk="0" fontAlgn="base" hangingPunct="0">
              <a:spcBef>
                <a:spcPct val="20000"/>
              </a:spcBef>
              <a:spcAft>
                <a:spcPct val="0"/>
              </a:spcAft>
              <a:buFont typeface="Univers HSBCPB Con 520"/>
              <a:buChar char="-"/>
              <a:defRPr sz="1400">
                <a:solidFill>
                  <a:srgbClr val="786860"/>
                </a:solidFill>
                <a:latin typeface="Trebuchet MS" panose="020B0603020202020204" pitchFamily="34" charset="0"/>
              </a:defRPr>
            </a:lvl6pPr>
            <a:lvl7pPr marL="2971800" indent="-228600" eaLnBrk="0" fontAlgn="base" hangingPunct="0">
              <a:spcBef>
                <a:spcPct val="20000"/>
              </a:spcBef>
              <a:spcAft>
                <a:spcPct val="0"/>
              </a:spcAft>
              <a:buFont typeface="Univers HSBCPB Con 520"/>
              <a:buChar char="-"/>
              <a:defRPr sz="1400">
                <a:solidFill>
                  <a:srgbClr val="786860"/>
                </a:solidFill>
                <a:latin typeface="Trebuchet MS" panose="020B0603020202020204" pitchFamily="34" charset="0"/>
              </a:defRPr>
            </a:lvl7pPr>
            <a:lvl8pPr marL="3429000" indent="-228600" eaLnBrk="0" fontAlgn="base" hangingPunct="0">
              <a:spcBef>
                <a:spcPct val="20000"/>
              </a:spcBef>
              <a:spcAft>
                <a:spcPct val="0"/>
              </a:spcAft>
              <a:buFont typeface="Univers HSBCPB Con 520"/>
              <a:buChar char="-"/>
              <a:defRPr sz="1400">
                <a:solidFill>
                  <a:srgbClr val="786860"/>
                </a:solidFill>
                <a:latin typeface="Trebuchet MS" panose="020B0603020202020204" pitchFamily="34" charset="0"/>
              </a:defRPr>
            </a:lvl8pPr>
            <a:lvl9pPr marL="3886200" indent="-228600" eaLnBrk="0" fontAlgn="base" hangingPunct="0">
              <a:spcBef>
                <a:spcPct val="20000"/>
              </a:spcBef>
              <a:spcAft>
                <a:spcPct val="0"/>
              </a:spcAft>
              <a:buFont typeface="Univers HSBCPB Con 520"/>
              <a:buChar char="-"/>
              <a:defRPr sz="1400">
                <a:solidFill>
                  <a:srgbClr val="786860"/>
                </a:solidFill>
                <a:latin typeface="Trebuchet MS" panose="020B0603020202020204" pitchFamily="34" charset="0"/>
              </a:defRPr>
            </a:lvl9pPr>
          </a:lstStyle>
          <a:p>
            <a:pPr marL="742805" lvl="1" indent="-285750"/>
            <a:r>
              <a:rPr lang="de-DE" altLang="de-DE" sz="1350" dirty="0"/>
              <a:t>Variante 1: </a:t>
            </a:r>
            <a:r>
              <a:rPr lang="de-DE" altLang="de-DE" sz="1350" dirty="0" smtClean="0"/>
              <a:t>A beauftragt </a:t>
            </a:r>
            <a:r>
              <a:rPr lang="de-DE" altLang="de-DE" sz="1350" dirty="0"/>
              <a:t>den Transport</a:t>
            </a:r>
          </a:p>
          <a:p>
            <a:pPr marL="742805" lvl="1" indent="-285750"/>
            <a:r>
              <a:rPr lang="de-DE" altLang="de-DE" sz="1350" dirty="0"/>
              <a:t>Variante 2: B beauftragt den Transport</a:t>
            </a:r>
          </a:p>
          <a:p>
            <a:pPr marL="742805" lvl="1" indent="-285750"/>
            <a:r>
              <a:rPr lang="de-DE" altLang="de-DE" sz="1350" dirty="0"/>
              <a:t>Variante 3: C beauftragt den Transport (Abholfall)</a:t>
            </a:r>
          </a:p>
          <a:p>
            <a:pPr lvl="1" eaLnBrk="1" hangingPunct="1"/>
            <a:endParaRPr lang="de-DE" altLang="de-DE" sz="1350" dirty="0"/>
          </a:p>
        </p:txBody>
      </p:sp>
      <p:sp>
        <p:nvSpPr>
          <p:cNvPr id="119813" name="Titel 1"/>
          <p:cNvSpPr>
            <a:spLocks noGrp="1"/>
          </p:cNvSpPr>
          <p:nvPr>
            <p:ph type="title"/>
          </p:nvPr>
        </p:nvSpPr>
        <p:spPr>
          <a:xfrm>
            <a:off x="323850" y="577850"/>
            <a:ext cx="8496298" cy="640175"/>
          </a:xfrm>
        </p:spPr>
        <p:txBody>
          <a:bodyPr/>
          <a:lstStyle/>
          <a:p>
            <a:r>
              <a:rPr lang="de-AT" altLang="de-DE" smtClean="0"/>
              <a:t>Beispiel</a:t>
            </a:r>
            <a:br>
              <a:rPr lang="de-AT" altLang="de-DE" smtClean="0"/>
            </a:br>
            <a:endParaRPr lang="de-AT" altLang="de-DE" smtClean="0"/>
          </a:p>
        </p:txBody>
      </p:sp>
    </p:spTree>
    <p:extLst>
      <p:ext uri="{BB962C8B-B14F-4D97-AF65-F5344CB8AC3E}">
        <p14:creationId xmlns:p14="http://schemas.microsoft.com/office/powerpoint/2010/main" val="1191627715"/>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1027"/>
          <p:cNvSpPr txBox="1">
            <a:spLocks noChangeArrowheads="1"/>
          </p:cNvSpPr>
          <p:nvPr/>
        </p:nvSpPr>
        <p:spPr bwMode="auto">
          <a:xfrm>
            <a:off x="2343150" y="1714500"/>
            <a:ext cx="857250"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med"/>
              </a14:hiddenLine>
            </a:ext>
          </a:extLst>
        </p:spPr>
        <p:txBody>
          <a:bodyPr lIns="0" tIns="0" rIns="0" bIns="0">
            <a:spAutoFit/>
          </a:bodyPr>
          <a:lstStyle>
            <a:lvl1pPr>
              <a:spcBef>
                <a:spcPct val="20000"/>
              </a:spcBef>
              <a:defRPr>
                <a:solidFill>
                  <a:srgbClr val="786860"/>
                </a:solidFill>
                <a:latin typeface="Trebuchet MS" panose="020B0603020202020204" pitchFamily="34" charset="0"/>
              </a:defRPr>
            </a:lvl1pPr>
            <a:lvl2pPr marL="742950" indent="-285750">
              <a:spcBef>
                <a:spcPct val="20000"/>
              </a:spcBef>
              <a:buChar char="•"/>
              <a:defRPr>
                <a:solidFill>
                  <a:srgbClr val="786860"/>
                </a:solidFill>
                <a:latin typeface="Trebuchet MS" panose="020B0603020202020204" pitchFamily="34" charset="0"/>
              </a:defRPr>
            </a:lvl2pPr>
            <a:lvl3pPr marL="1143000" indent="-228600">
              <a:spcBef>
                <a:spcPct val="20000"/>
              </a:spcBef>
              <a:buFont typeface="Univers HSBCPB Con 520"/>
              <a:buChar char="-"/>
              <a:defRPr sz="1600">
                <a:solidFill>
                  <a:srgbClr val="786860"/>
                </a:solidFill>
                <a:latin typeface="Trebuchet MS" panose="020B0603020202020204" pitchFamily="34" charset="0"/>
              </a:defRPr>
            </a:lvl3pPr>
            <a:lvl4pPr marL="1600200" indent="-228600">
              <a:spcBef>
                <a:spcPct val="20000"/>
              </a:spcBef>
              <a:buFont typeface="Univers HSBCPB Con 520"/>
              <a:buChar char="-"/>
              <a:defRPr sz="1400">
                <a:solidFill>
                  <a:srgbClr val="786860"/>
                </a:solidFill>
                <a:latin typeface="Trebuchet MS" panose="020B0603020202020204" pitchFamily="34" charset="0"/>
              </a:defRPr>
            </a:lvl4pPr>
            <a:lvl5pPr marL="2057400" indent="-228600">
              <a:spcBef>
                <a:spcPct val="20000"/>
              </a:spcBef>
              <a:buFont typeface="Univers HSBCPB Con 520"/>
              <a:buChar char="-"/>
              <a:defRPr sz="1400">
                <a:solidFill>
                  <a:srgbClr val="786860"/>
                </a:solidFill>
                <a:latin typeface="Trebuchet MS" panose="020B0603020202020204" pitchFamily="34" charset="0"/>
              </a:defRPr>
            </a:lvl5pPr>
            <a:lvl6pPr marL="2514600" indent="-228600" eaLnBrk="0" fontAlgn="base" hangingPunct="0">
              <a:spcBef>
                <a:spcPct val="20000"/>
              </a:spcBef>
              <a:spcAft>
                <a:spcPct val="0"/>
              </a:spcAft>
              <a:buFont typeface="Univers HSBCPB Con 520"/>
              <a:buChar char="-"/>
              <a:defRPr sz="1400">
                <a:solidFill>
                  <a:srgbClr val="786860"/>
                </a:solidFill>
                <a:latin typeface="Trebuchet MS" panose="020B0603020202020204" pitchFamily="34" charset="0"/>
              </a:defRPr>
            </a:lvl6pPr>
            <a:lvl7pPr marL="2971800" indent="-228600" eaLnBrk="0" fontAlgn="base" hangingPunct="0">
              <a:spcBef>
                <a:spcPct val="20000"/>
              </a:spcBef>
              <a:spcAft>
                <a:spcPct val="0"/>
              </a:spcAft>
              <a:buFont typeface="Univers HSBCPB Con 520"/>
              <a:buChar char="-"/>
              <a:defRPr sz="1400">
                <a:solidFill>
                  <a:srgbClr val="786860"/>
                </a:solidFill>
                <a:latin typeface="Trebuchet MS" panose="020B0603020202020204" pitchFamily="34" charset="0"/>
              </a:defRPr>
            </a:lvl7pPr>
            <a:lvl8pPr marL="3429000" indent="-228600" eaLnBrk="0" fontAlgn="base" hangingPunct="0">
              <a:spcBef>
                <a:spcPct val="20000"/>
              </a:spcBef>
              <a:spcAft>
                <a:spcPct val="0"/>
              </a:spcAft>
              <a:buFont typeface="Univers HSBCPB Con 520"/>
              <a:buChar char="-"/>
              <a:defRPr sz="1400">
                <a:solidFill>
                  <a:srgbClr val="786860"/>
                </a:solidFill>
                <a:latin typeface="Trebuchet MS" panose="020B0603020202020204" pitchFamily="34" charset="0"/>
              </a:defRPr>
            </a:lvl8pPr>
            <a:lvl9pPr marL="3886200" indent="-228600" eaLnBrk="0" fontAlgn="base" hangingPunct="0">
              <a:spcBef>
                <a:spcPct val="20000"/>
              </a:spcBef>
              <a:spcAft>
                <a:spcPct val="0"/>
              </a:spcAft>
              <a:buFont typeface="Univers HSBCPB Con 520"/>
              <a:buChar char="-"/>
              <a:defRPr sz="1400">
                <a:solidFill>
                  <a:srgbClr val="786860"/>
                </a:solidFill>
                <a:latin typeface="Trebuchet MS" panose="020B0603020202020204" pitchFamily="34" charset="0"/>
              </a:defRPr>
            </a:lvl9pPr>
          </a:lstStyle>
          <a:p>
            <a:pPr algn="ctr" eaLnBrk="1" hangingPunct="1">
              <a:spcBef>
                <a:spcPct val="50000"/>
              </a:spcBef>
            </a:pPr>
            <a:r>
              <a:rPr lang="de-AT" altLang="de-DE" sz="1350">
                <a:solidFill>
                  <a:schemeClr val="bg1"/>
                </a:solidFill>
              </a:rPr>
              <a:t>A</a:t>
            </a:r>
          </a:p>
        </p:txBody>
      </p:sp>
      <p:sp>
        <p:nvSpPr>
          <p:cNvPr id="33797" name="Rechteck 15"/>
          <p:cNvSpPr>
            <a:spLocks noChangeArrowheads="1"/>
          </p:cNvSpPr>
          <p:nvPr/>
        </p:nvSpPr>
        <p:spPr bwMode="auto">
          <a:xfrm>
            <a:off x="323850" y="1140619"/>
            <a:ext cx="8496298" cy="3551742"/>
          </a:xfrm>
          <a:prstGeom prst="rect">
            <a:avLst/>
          </a:prstGeom>
          <a:noFill/>
          <a:ln w="9525">
            <a:noFill/>
            <a:miter lim="800000"/>
            <a:headEnd/>
            <a:tailEnd/>
          </a:ln>
        </p:spPr>
        <p:txBody>
          <a:bodyPr wrap="square">
            <a:spAutoFit/>
          </a:bodyPr>
          <a:lstStyle/>
          <a:p>
            <a:pPr marL="257175" lvl="1" indent="-257175">
              <a:spcAft>
                <a:spcPts val="600"/>
              </a:spcAft>
              <a:defRPr/>
            </a:pPr>
            <a:r>
              <a:rPr lang="de-AT" sz="1600" b="1" dirty="0">
                <a:solidFill>
                  <a:schemeClr val="tx2"/>
                </a:solidFill>
              </a:rPr>
              <a:t>A /B beauftragt den Transport</a:t>
            </a:r>
          </a:p>
          <a:p>
            <a:pPr marL="257175" lvl="1" indent="-257175">
              <a:spcBef>
                <a:spcPct val="20000"/>
              </a:spcBef>
              <a:spcAft>
                <a:spcPts val="600"/>
              </a:spcAft>
              <a:defRPr/>
            </a:pPr>
            <a:r>
              <a:rPr lang="de-DE" sz="1600" b="1" dirty="0">
                <a:solidFill>
                  <a:srgbClr val="000000"/>
                </a:solidFill>
              </a:rPr>
              <a:t>Ort der Lieferung</a:t>
            </a:r>
          </a:p>
          <a:p>
            <a:pPr marL="263489" lvl="2" indent="-263489">
              <a:spcBef>
                <a:spcPts val="600"/>
              </a:spcBef>
              <a:spcAft>
                <a:spcPts val="600"/>
              </a:spcAft>
              <a:buClr>
                <a:schemeClr val="tx2"/>
              </a:buClr>
              <a:buSzPct val="90000"/>
              <a:buFont typeface="Wingdings 3" panose="05040102010807070707" pitchFamily="18" charset="2"/>
              <a:buChar char="u"/>
              <a:defRPr/>
            </a:pPr>
            <a:r>
              <a:rPr lang="de-DE" sz="1500" dirty="0"/>
              <a:t>Umsatz von A an B: </a:t>
            </a:r>
            <a:r>
              <a:rPr lang="de-DE" sz="1500" dirty="0">
                <a:sym typeface="Wingdings" pitchFamily="2" charset="2"/>
              </a:rPr>
              <a:t> Ausgangsort</a:t>
            </a:r>
            <a:endParaRPr lang="de-DE" sz="1500" dirty="0"/>
          </a:p>
          <a:p>
            <a:pPr marL="263489" lvl="2" indent="-263489">
              <a:spcBef>
                <a:spcPts val="600"/>
              </a:spcBef>
              <a:spcAft>
                <a:spcPts val="600"/>
              </a:spcAft>
              <a:buClr>
                <a:schemeClr val="tx2"/>
              </a:buClr>
              <a:buSzPct val="90000"/>
              <a:buFont typeface="Wingdings 3" panose="05040102010807070707" pitchFamily="18" charset="2"/>
              <a:buChar char="u"/>
              <a:defRPr/>
            </a:pPr>
            <a:r>
              <a:rPr lang="de-DE" sz="1500" dirty="0"/>
              <a:t>Umsatz von B an C: </a:t>
            </a:r>
            <a:r>
              <a:rPr lang="de-DE" sz="1500" dirty="0">
                <a:sym typeface="Wingdings" pitchFamily="2" charset="2"/>
              </a:rPr>
              <a:t> </a:t>
            </a:r>
            <a:r>
              <a:rPr lang="de-DE" sz="1500" dirty="0"/>
              <a:t>Bestimmungsort</a:t>
            </a:r>
          </a:p>
          <a:p>
            <a:pPr marL="257175" lvl="1" indent="-257175">
              <a:spcBef>
                <a:spcPct val="20000"/>
              </a:spcBef>
              <a:spcAft>
                <a:spcPts val="600"/>
              </a:spcAft>
              <a:defRPr/>
            </a:pPr>
            <a:r>
              <a:rPr lang="de-AT" sz="1600" b="1" dirty="0">
                <a:solidFill>
                  <a:schemeClr val="tx2"/>
                </a:solidFill>
              </a:rPr>
              <a:t>Kunde beauftragt den Transport (Abholfall)</a:t>
            </a:r>
          </a:p>
          <a:p>
            <a:pPr marL="257175" lvl="1" indent="-257175">
              <a:spcBef>
                <a:spcPct val="20000"/>
              </a:spcBef>
              <a:spcAft>
                <a:spcPts val="600"/>
              </a:spcAft>
              <a:defRPr/>
            </a:pPr>
            <a:r>
              <a:rPr lang="de-DE" sz="1600" b="1" dirty="0">
                <a:solidFill>
                  <a:srgbClr val="000000"/>
                </a:solidFill>
              </a:rPr>
              <a:t>Ort der Lieferung</a:t>
            </a:r>
          </a:p>
          <a:p>
            <a:pPr marL="263489" lvl="2" indent="-263489">
              <a:spcBef>
                <a:spcPts val="600"/>
              </a:spcBef>
              <a:spcAft>
                <a:spcPts val="600"/>
              </a:spcAft>
              <a:buClr>
                <a:schemeClr val="tx2"/>
              </a:buClr>
              <a:buSzPct val="90000"/>
              <a:buFont typeface="Wingdings 3" panose="05040102010807070707" pitchFamily="18" charset="2"/>
              <a:buChar char="u"/>
              <a:defRPr/>
            </a:pPr>
            <a:r>
              <a:rPr lang="de-DE" sz="1500" dirty="0"/>
              <a:t>Umsatz von A an B: wo sich der Gegenstand im Zeitpunkt der Verschaffung der Verfügungsmacht befindet </a:t>
            </a:r>
            <a:r>
              <a:rPr lang="de-DE" sz="1500" dirty="0">
                <a:sym typeface="Wingdings" pitchFamily="2" charset="2"/>
              </a:rPr>
              <a:t> Ausgangsort</a:t>
            </a:r>
            <a:endParaRPr lang="de-DE" sz="1500" dirty="0"/>
          </a:p>
          <a:p>
            <a:pPr marL="263489" lvl="2" indent="-263489">
              <a:spcBef>
                <a:spcPts val="600"/>
              </a:spcBef>
              <a:spcAft>
                <a:spcPts val="600"/>
              </a:spcAft>
              <a:buClr>
                <a:schemeClr val="tx2"/>
              </a:buClr>
              <a:buSzPct val="90000"/>
              <a:buFont typeface="Wingdings 3" panose="05040102010807070707" pitchFamily="18" charset="2"/>
              <a:buChar char="u"/>
              <a:defRPr/>
            </a:pPr>
            <a:r>
              <a:rPr lang="de-DE" sz="1500" dirty="0"/>
              <a:t>Umsatz von B an C: wo die Beförderung beginnt </a:t>
            </a:r>
            <a:r>
              <a:rPr lang="de-DE" sz="1500" dirty="0">
                <a:sym typeface="Wingdings" pitchFamily="2" charset="2"/>
              </a:rPr>
              <a:t> </a:t>
            </a:r>
            <a:r>
              <a:rPr lang="de-DE" sz="1500" dirty="0"/>
              <a:t>Ausgangsort</a:t>
            </a:r>
          </a:p>
          <a:p>
            <a:pPr marL="538163" lvl="1" indent="-195263">
              <a:spcBef>
                <a:spcPct val="20000"/>
              </a:spcBef>
              <a:buFontTx/>
              <a:buChar char="•"/>
              <a:defRPr/>
            </a:pPr>
            <a:endParaRPr lang="de-DE" sz="1350" u="sng" dirty="0">
              <a:solidFill>
                <a:srgbClr val="786860"/>
              </a:solidFill>
            </a:endParaRPr>
          </a:p>
        </p:txBody>
      </p:sp>
      <p:sp>
        <p:nvSpPr>
          <p:cNvPr id="120837" name="Titel 1"/>
          <p:cNvSpPr>
            <a:spLocks noGrp="1"/>
          </p:cNvSpPr>
          <p:nvPr>
            <p:ph type="title"/>
          </p:nvPr>
        </p:nvSpPr>
        <p:spPr>
          <a:xfrm>
            <a:off x="323850" y="577850"/>
            <a:ext cx="8496298" cy="960263"/>
          </a:xfrm>
        </p:spPr>
        <p:txBody>
          <a:bodyPr/>
          <a:lstStyle/>
          <a:p>
            <a:r>
              <a:rPr lang="de-AT" altLang="de-DE" dirty="0" smtClean="0"/>
              <a:t>Lösung</a:t>
            </a:r>
            <a:br>
              <a:rPr lang="de-AT" altLang="de-DE" dirty="0" smtClean="0"/>
            </a:br>
            <a:r>
              <a:rPr lang="de-AT" altLang="de-DE" dirty="0" smtClean="0"/>
              <a:t/>
            </a:r>
            <a:br>
              <a:rPr lang="de-AT" altLang="de-DE" dirty="0" smtClean="0"/>
            </a:br>
            <a:endParaRPr lang="de-AT" altLang="de-DE" dirty="0" smtClean="0"/>
          </a:p>
        </p:txBody>
      </p:sp>
    </p:spTree>
    <p:extLst>
      <p:ext uri="{BB962C8B-B14F-4D97-AF65-F5344CB8AC3E}">
        <p14:creationId xmlns:p14="http://schemas.microsoft.com/office/powerpoint/2010/main" val="1030064105"/>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2" y="577850"/>
            <a:ext cx="8512173" cy="640175"/>
          </a:xfrm>
        </p:spPr>
        <p:txBody>
          <a:bodyPr/>
          <a:lstStyle/>
          <a:p>
            <a:r>
              <a:rPr lang="de-AT" dirty="0" smtClean="0"/>
              <a:t>Reihengeschäft – Zuordnung der bewegten </a:t>
            </a:r>
            <a:r>
              <a:rPr lang="de-AT" dirty="0" err="1" smtClean="0"/>
              <a:t>lieferung</a:t>
            </a:r>
            <a:endParaRPr lang="de-AT" dirty="0"/>
          </a:p>
        </p:txBody>
      </p:sp>
      <p:sp>
        <p:nvSpPr>
          <p:cNvPr id="3" name="Textplatzhalter 2"/>
          <p:cNvSpPr>
            <a:spLocks noGrp="1"/>
          </p:cNvSpPr>
          <p:nvPr>
            <p:ph type="body" sz="quarter" idx="13"/>
          </p:nvPr>
        </p:nvSpPr>
        <p:spPr>
          <a:xfrm>
            <a:off x="339726" y="1418831"/>
            <a:ext cx="8496299" cy="472722"/>
          </a:xfrm>
        </p:spPr>
        <p:txBody>
          <a:bodyPr/>
          <a:lstStyle/>
          <a:p>
            <a:pPr marL="0" lvl="2" indent="0">
              <a:spcAft>
                <a:spcPts val="600"/>
              </a:spcAft>
              <a:buNone/>
            </a:pPr>
            <a:r>
              <a:rPr lang="de-AT" altLang="de-DE" b="1" dirty="0">
                <a:solidFill>
                  <a:schemeClr val="tx2"/>
                </a:solidFill>
              </a:rPr>
              <a:t>EuGH-Urteil 21.2.2018, C-628/16, </a:t>
            </a:r>
            <a:r>
              <a:rPr lang="de-AT" altLang="de-DE" b="1" dirty="0" err="1">
                <a:solidFill>
                  <a:schemeClr val="tx2"/>
                </a:solidFill>
              </a:rPr>
              <a:t>Kreuzmayr</a:t>
            </a:r>
            <a:r>
              <a:rPr lang="de-AT" altLang="de-DE" b="1" dirty="0">
                <a:solidFill>
                  <a:schemeClr val="tx2"/>
                </a:solidFill>
              </a:rPr>
              <a:t> </a:t>
            </a:r>
            <a:r>
              <a:rPr lang="de-AT" altLang="de-DE" b="1" dirty="0" smtClean="0">
                <a:solidFill>
                  <a:schemeClr val="tx2"/>
                </a:solidFill>
              </a:rPr>
              <a:t>GmbH - Sachverhalt</a:t>
            </a:r>
            <a:endParaRPr lang="de-AT" b="1" dirty="0">
              <a:solidFill>
                <a:schemeClr val="tx2"/>
              </a:solidFill>
            </a:endParaRPr>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7697" y="1826365"/>
            <a:ext cx="6144482" cy="2781688"/>
          </a:xfrm>
          <a:prstGeom prst="rect">
            <a:avLst/>
          </a:prstGeom>
        </p:spPr>
      </p:pic>
    </p:spTree>
    <p:extLst>
      <p:ext uri="{BB962C8B-B14F-4D97-AF65-F5344CB8AC3E}">
        <p14:creationId xmlns:p14="http://schemas.microsoft.com/office/powerpoint/2010/main" val="11601052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2" y="577850"/>
            <a:ext cx="8512173" cy="640175"/>
          </a:xfrm>
        </p:spPr>
        <p:txBody>
          <a:bodyPr/>
          <a:lstStyle/>
          <a:p>
            <a:r>
              <a:rPr lang="de-AT" dirty="0" smtClean="0"/>
              <a:t>Reihengeschäft – Zuordnung der bewegten Lieferung</a:t>
            </a:r>
            <a:endParaRPr lang="de-AT" dirty="0"/>
          </a:p>
        </p:txBody>
      </p:sp>
      <p:sp>
        <p:nvSpPr>
          <p:cNvPr id="3" name="Textplatzhalter 2"/>
          <p:cNvSpPr>
            <a:spLocks noGrp="1"/>
          </p:cNvSpPr>
          <p:nvPr>
            <p:ph type="body" sz="quarter" idx="13"/>
          </p:nvPr>
        </p:nvSpPr>
        <p:spPr>
          <a:xfrm>
            <a:off x="339726" y="1418831"/>
            <a:ext cx="8496299" cy="2715102"/>
          </a:xfrm>
        </p:spPr>
        <p:txBody>
          <a:bodyPr/>
          <a:lstStyle/>
          <a:p>
            <a:pPr marL="0" lvl="2" indent="0">
              <a:spcAft>
                <a:spcPts val="600"/>
              </a:spcAft>
              <a:buNone/>
            </a:pPr>
            <a:r>
              <a:rPr lang="de-AT" altLang="de-DE" b="1" dirty="0">
                <a:solidFill>
                  <a:schemeClr val="tx2"/>
                </a:solidFill>
              </a:rPr>
              <a:t>EuGH-Urteil 21.2.2018, C-628/16, </a:t>
            </a:r>
            <a:r>
              <a:rPr lang="de-AT" altLang="de-DE" b="1" dirty="0" err="1">
                <a:solidFill>
                  <a:schemeClr val="tx2"/>
                </a:solidFill>
              </a:rPr>
              <a:t>Kreuzmayr</a:t>
            </a:r>
            <a:r>
              <a:rPr lang="de-AT" altLang="de-DE" b="1" dirty="0">
                <a:solidFill>
                  <a:schemeClr val="tx2"/>
                </a:solidFill>
              </a:rPr>
              <a:t> </a:t>
            </a:r>
            <a:r>
              <a:rPr lang="de-AT" altLang="de-DE" b="1" dirty="0" smtClean="0">
                <a:solidFill>
                  <a:schemeClr val="tx2"/>
                </a:solidFill>
              </a:rPr>
              <a:t>GmbH - Sachverhalt</a:t>
            </a:r>
            <a:endParaRPr lang="de-AT" b="1" dirty="0">
              <a:solidFill>
                <a:schemeClr val="tx2"/>
              </a:solidFill>
            </a:endParaRPr>
          </a:p>
          <a:p>
            <a:pPr lvl="2">
              <a:spcAft>
                <a:spcPts val="600"/>
              </a:spcAft>
            </a:pPr>
            <a:r>
              <a:rPr lang="de-AT" altLang="de-DE" sz="1600" dirty="0" smtClean="0">
                <a:sym typeface="Wingdings" panose="05000000000000000000" pitchFamily="2" charset="2"/>
              </a:rPr>
              <a:t>DE, </a:t>
            </a:r>
            <a:r>
              <a:rPr lang="de-AT" altLang="de-DE" sz="1600" dirty="0">
                <a:sym typeface="Wingdings" panose="05000000000000000000" pitchFamily="2" charset="2"/>
              </a:rPr>
              <a:t>ein in Deutschland ansässiger und umsatzsteuerlich erfasster Unternehmer, verkaufte Mineralölprodukte an </a:t>
            </a:r>
            <a:r>
              <a:rPr lang="de-AT" altLang="de-DE" sz="1600" dirty="0" smtClean="0">
                <a:sym typeface="Wingdings" panose="05000000000000000000" pitchFamily="2" charset="2"/>
              </a:rPr>
              <a:t>AT, </a:t>
            </a:r>
            <a:r>
              <a:rPr lang="de-AT" altLang="de-DE" sz="1600" dirty="0">
                <a:sym typeface="Wingdings" panose="05000000000000000000" pitchFamily="2" charset="2"/>
              </a:rPr>
              <a:t>einen in Österreich umsatzsteuerlich erfassten Unternehmer. </a:t>
            </a:r>
            <a:endParaRPr lang="de-AT" altLang="de-DE" sz="1600" dirty="0" smtClean="0">
              <a:sym typeface="Wingdings" panose="05000000000000000000" pitchFamily="2" charset="2"/>
            </a:endParaRPr>
          </a:p>
          <a:p>
            <a:pPr lvl="2">
              <a:spcAft>
                <a:spcPts val="600"/>
              </a:spcAft>
            </a:pPr>
            <a:r>
              <a:rPr lang="de-AT" altLang="de-DE" sz="1600" dirty="0" smtClean="0">
                <a:sym typeface="Wingdings" panose="05000000000000000000" pitchFamily="2" charset="2"/>
              </a:rPr>
              <a:t>Zwischen </a:t>
            </a:r>
            <a:r>
              <a:rPr lang="de-AT" altLang="de-DE" sz="1600" dirty="0">
                <a:sym typeface="Wingdings" panose="05000000000000000000" pitchFamily="2" charset="2"/>
              </a:rPr>
              <a:t>diesen Parteien wurde vereinbart, dass </a:t>
            </a:r>
            <a:r>
              <a:rPr lang="de-AT" altLang="de-DE" sz="1600" dirty="0" smtClean="0">
                <a:sym typeface="Wingdings" panose="05000000000000000000" pitchFamily="2" charset="2"/>
              </a:rPr>
              <a:t>AT </a:t>
            </a:r>
            <a:r>
              <a:rPr lang="de-AT" altLang="de-DE" sz="1600" dirty="0">
                <a:sym typeface="Wingdings" panose="05000000000000000000" pitchFamily="2" charset="2"/>
              </a:rPr>
              <a:t>für die Abholung der Gegenstände verantwortlich ist. </a:t>
            </a:r>
            <a:r>
              <a:rPr lang="de-AT" altLang="de-DE" sz="1600" dirty="0" smtClean="0">
                <a:sym typeface="Wingdings" panose="05000000000000000000" pitchFamily="2" charset="2"/>
              </a:rPr>
              <a:t>Zu </a:t>
            </a:r>
            <a:r>
              <a:rPr lang="de-AT" altLang="de-DE" sz="1600" dirty="0">
                <a:sym typeface="Wingdings" panose="05000000000000000000" pitchFamily="2" charset="2"/>
              </a:rPr>
              <a:t>diesem Zwecke wurden </a:t>
            </a:r>
            <a:r>
              <a:rPr lang="de-AT" altLang="de-DE" sz="1600" dirty="0" smtClean="0">
                <a:sym typeface="Wingdings" panose="05000000000000000000" pitchFamily="2" charset="2"/>
              </a:rPr>
              <a:t>AT </a:t>
            </a:r>
            <a:r>
              <a:rPr lang="de-AT" altLang="de-DE" sz="1600" dirty="0">
                <a:sym typeface="Wingdings" panose="05000000000000000000" pitchFamily="2" charset="2"/>
              </a:rPr>
              <a:t>die notwendigen Informationen (Ausweise bzw. Abholnummern) zur </a:t>
            </a:r>
            <a:r>
              <a:rPr lang="de-AT" altLang="de-DE" sz="1600" dirty="0" smtClean="0">
                <a:sym typeface="Wingdings" panose="05000000000000000000" pitchFamily="2" charset="2"/>
              </a:rPr>
              <a:t>Verfügung gestellt.</a:t>
            </a:r>
          </a:p>
          <a:p>
            <a:pPr lvl="2">
              <a:spcAft>
                <a:spcPts val="600"/>
              </a:spcAft>
            </a:pPr>
            <a:r>
              <a:rPr lang="de-AT" altLang="de-DE" sz="1600" dirty="0">
                <a:sym typeface="Wingdings" panose="05000000000000000000" pitchFamily="2" charset="2"/>
              </a:rPr>
              <a:t>Ohne </a:t>
            </a:r>
            <a:r>
              <a:rPr lang="de-AT" altLang="de-DE" sz="1600" dirty="0" smtClean="0">
                <a:sym typeface="Wingdings" panose="05000000000000000000" pitchFamily="2" charset="2"/>
              </a:rPr>
              <a:t>DE </a:t>
            </a:r>
            <a:r>
              <a:rPr lang="de-AT" altLang="de-DE" sz="1600" dirty="0">
                <a:sym typeface="Wingdings" panose="05000000000000000000" pitchFamily="2" charset="2"/>
              </a:rPr>
              <a:t>darüber zu informieren verkaufte </a:t>
            </a:r>
            <a:r>
              <a:rPr lang="de-AT" altLang="de-DE" sz="1600" dirty="0" smtClean="0">
                <a:sym typeface="Wingdings" panose="05000000000000000000" pitchFamily="2" charset="2"/>
              </a:rPr>
              <a:t>AT diese </a:t>
            </a:r>
            <a:r>
              <a:rPr lang="de-AT" altLang="de-DE" sz="1600" dirty="0">
                <a:sym typeface="Wingdings" panose="05000000000000000000" pitchFamily="2" charset="2"/>
              </a:rPr>
              <a:t>Produkte an </a:t>
            </a:r>
            <a:r>
              <a:rPr lang="de-AT" altLang="de-DE" sz="1600" dirty="0" smtClean="0">
                <a:sym typeface="Wingdings" panose="05000000000000000000" pitchFamily="2" charset="2"/>
              </a:rPr>
              <a:t>AT-Kunde, </a:t>
            </a:r>
            <a:r>
              <a:rPr lang="de-AT" altLang="de-DE" sz="1600" dirty="0">
                <a:sym typeface="Wingdings" panose="05000000000000000000" pitchFamily="2" charset="2"/>
              </a:rPr>
              <a:t>wobei zwischen diesen beiden Parteien vereinbart wurde, dass der Transport von </a:t>
            </a:r>
            <a:r>
              <a:rPr lang="de-AT" altLang="de-DE" sz="1600" dirty="0" smtClean="0">
                <a:sym typeface="Wingdings" panose="05000000000000000000" pitchFamily="2" charset="2"/>
              </a:rPr>
              <a:t>AT-Kunde organisiert </a:t>
            </a:r>
            <a:r>
              <a:rPr lang="de-AT" altLang="de-DE" sz="1600" dirty="0">
                <a:sym typeface="Wingdings" panose="05000000000000000000" pitchFamily="2" charset="2"/>
              </a:rPr>
              <a:t>und durchgeführt werden soll. Die erforderlichen Informationen (Ausweise bzw. Abholnummern) wurden von </a:t>
            </a:r>
            <a:r>
              <a:rPr lang="de-AT" altLang="de-DE" sz="1600" dirty="0" smtClean="0">
                <a:sym typeface="Wingdings" panose="05000000000000000000" pitchFamily="2" charset="2"/>
              </a:rPr>
              <a:t>AT </a:t>
            </a:r>
            <a:r>
              <a:rPr lang="de-AT" altLang="de-DE" sz="1600" dirty="0">
                <a:sym typeface="Wingdings" panose="05000000000000000000" pitchFamily="2" charset="2"/>
              </a:rPr>
              <a:t>an </a:t>
            </a:r>
            <a:r>
              <a:rPr lang="de-AT" altLang="de-DE" sz="1600" dirty="0" smtClean="0">
                <a:sym typeface="Wingdings" panose="05000000000000000000" pitchFamily="2" charset="2"/>
              </a:rPr>
              <a:t>AT-Kunde </a:t>
            </a:r>
            <a:r>
              <a:rPr lang="de-AT" altLang="de-DE" sz="1600" dirty="0">
                <a:sym typeface="Wingdings" panose="05000000000000000000" pitchFamily="2" charset="2"/>
              </a:rPr>
              <a:t>weitergegeben.</a:t>
            </a:r>
          </a:p>
        </p:txBody>
      </p:sp>
    </p:spTree>
    <p:extLst>
      <p:ext uri="{BB962C8B-B14F-4D97-AF65-F5344CB8AC3E}">
        <p14:creationId xmlns:p14="http://schemas.microsoft.com/office/powerpoint/2010/main" val="6048594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2" y="577850"/>
            <a:ext cx="8512173" cy="640175"/>
          </a:xfrm>
        </p:spPr>
        <p:txBody>
          <a:bodyPr/>
          <a:lstStyle/>
          <a:p>
            <a:r>
              <a:rPr lang="de-AT" dirty="0" smtClean="0"/>
              <a:t>Reihengeschäft – Zuordnung der bewegten </a:t>
            </a:r>
            <a:r>
              <a:rPr lang="de-AT" dirty="0" err="1" smtClean="0"/>
              <a:t>lieferung</a:t>
            </a:r>
            <a:endParaRPr lang="de-AT" dirty="0"/>
          </a:p>
        </p:txBody>
      </p:sp>
      <p:sp>
        <p:nvSpPr>
          <p:cNvPr id="3" name="Textplatzhalter 2"/>
          <p:cNvSpPr>
            <a:spLocks noGrp="1"/>
          </p:cNvSpPr>
          <p:nvPr>
            <p:ph type="body" sz="quarter" idx="13"/>
          </p:nvPr>
        </p:nvSpPr>
        <p:spPr>
          <a:xfrm>
            <a:off x="388216" y="1366876"/>
            <a:ext cx="8496299" cy="2715102"/>
          </a:xfrm>
        </p:spPr>
        <p:txBody>
          <a:bodyPr/>
          <a:lstStyle/>
          <a:p>
            <a:pPr marL="0" lvl="2" indent="0">
              <a:spcAft>
                <a:spcPts val="600"/>
              </a:spcAft>
              <a:buNone/>
            </a:pPr>
            <a:r>
              <a:rPr lang="de-AT" altLang="de-DE" b="1" dirty="0">
                <a:solidFill>
                  <a:schemeClr val="tx2"/>
                </a:solidFill>
              </a:rPr>
              <a:t>EuGH-Urteil 21.2.2018, C-628/16, </a:t>
            </a:r>
            <a:r>
              <a:rPr lang="de-AT" altLang="de-DE" b="1" dirty="0" err="1">
                <a:solidFill>
                  <a:schemeClr val="tx2"/>
                </a:solidFill>
              </a:rPr>
              <a:t>Kreuzmayr</a:t>
            </a:r>
            <a:r>
              <a:rPr lang="de-AT" altLang="de-DE" b="1" dirty="0">
                <a:solidFill>
                  <a:schemeClr val="tx2"/>
                </a:solidFill>
              </a:rPr>
              <a:t> </a:t>
            </a:r>
            <a:r>
              <a:rPr lang="de-AT" altLang="de-DE" b="1" dirty="0" smtClean="0">
                <a:solidFill>
                  <a:schemeClr val="tx2"/>
                </a:solidFill>
              </a:rPr>
              <a:t>GmbH - Sachverhalt</a:t>
            </a:r>
            <a:endParaRPr lang="de-AT" b="1" dirty="0">
              <a:solidFill>
                <a:schemeClr val="tx2"/>
              </a:solidFill>
            </a:endParaRPr>
          </a:p>
          <a:p>
            <a:pPr lvl="2">
              <a:spcAft>
                <a:spcPts val="600"/>
              </a:spcAft>
            </a:pPr>
            <a:r>
              <a:rPr lang="de-AT" altLang="de-DE" sz="1500" dirty="0">
                <a:sym typeface="Wingdings" panose="05000000000000000000" pitchFamily="2" charset="2"/>
              </a:rPr>
              <a:t>Die </a:t>
            </a:r>
            <a:r>
              <a:rPr lang="de-AT" altLang="de-DE" sz="1500" dirty="0" smtClean="0">
                <a:sym typeface="Wingdings" panose="05000000000000000000" pitchFamily="2" charset="2"/>
              </a:rPr>
              <a:t>Rechnungen </a:t>
            </a:r>
            <a:r>
              <a:rPr lang="de-AT" altLang="de-DE" sz="1500" dirty="0">
                <a:sym typeface="Wingdings" panose="05000000000000000000" pitchFamily="2" charset="2"/>
              </a:rPr>
              <a:t>wurden zunächst ohne Ausweis von Umsatzsteuer und mit Hinweis auf das Vorliegen einer steuerfreien innergemeinschaftlichen Lieferung </a:t>
            </a:r>
            <a:r>
              <a:rPr lang="de-AT" altLang="de-DE" sz="1500" dirty="0" smtClean="0">
                <a:sym typeface="Wingdings" panose="05000000000000000000" pitchFamily="2" charset="2"/>
              </a:rPr>
              <a:t>(DE </a:t>
            </a:r>
            <a:r>
              <a:rPr lang="de-AT" altLang="de-DE" sz="1500" dirty="0">
                <a:sym typeface="Wingdings" panose="05000000000000000000" pitchFamily="2" charset="2"/>
              </a:rPr>
              <a:t>an </a:t>
            </a:r>
            <a:r>
              <a:rPr lang="de-AT" altLang="de-DE" sz="1500" dirty="0" smtClean="0">
                <a:sym typeface="Wingdings" panose="05000000000000000000" pitchFamily="2" charset="2"/>
              </a:rPr>
              <a:t>AT) </a:t>
            </a:r>
            <a:r>
              <a:rPr lang="de-AT" altLang="de-DE" sz="1500" dirty="0">
                <a:sym typeface="Wingdings" panose="05000000000000000000" pitchFamily="2" charset="2"/>
              </a:rPr>
              <a:t>bzw. unter Ausweis von 20% österreichischer Umsatzsteuer </a:t>
            </a:r>
            <a:r>
              <a:rPr lang="de-AT" altLang="de-DE" sz="1500" dirty="0" smtClean="0">
                <a:sym typeface="Wingdings" panose="05000000000000000000" pitchFamily="2" charset="2"/>
              </a:rPr>
              <a:t>(AT </a:t>
            </a:r>
            <a:r>
              <a:rPr lang="de-AT" altLang="de-DE" sz="1500" dirty="0">
                <a:sym typeface="Wingdings" panose="05000000000000000000" pitchFamily="2" charset="2"/>
              </a:rPr>
              <a:t>an </a:t>
            </a:r>
            <a:r>
              <a:rPr lang="de-AT" altLang="de-DE" sz="1500" dirty="0" smtClean="0">
                <a:sym typeface="Wingdings" panose="05000000000000000000" pitchFamily="2" charset="2"/>
              </a:rPr>
              <a:t>AT-Kunde) ausgestellt.</a:t>
            </a:r>
          </a:p>
          <a:p>
            <a:pPr lvl="2">
              <a:spcAft>
                <a:spcPts val="600"/>
              </a:spcAft>
            </a:pPr>
            <a:r>
              <a:rPr lang="de-AT" altLang="de-DE" sz="1500" dirty="0" smtClean="0">
                <a:sym typeface="Wingdings" panose="05000000000000000000" pitchFamily="2" charset="2"/>
              </a:rPr>
              <a:t>AT hat die eingehobene </a:t>
            </a:r>
            <a:r>
              <a:rPr lang="de-AT" altLang="de-DE" sz="1500" dirty="0">
                <a:sym typeface="Wingdings" panose="05000000000000000000" pitchFamily="2" charset="2"/>
              </a:rPr>
              <a:t>Umsatzsteuer weder an die österreichischen Finanzbehörden gemeldet noch </a:t>
            </a:r>
            <a:r>
              <a:rPr lang="de-AT" altLang="de-DE" sz="1500" dirty="0" smtClean="0">
                <a:sym typeface="Wingdings" panose="05000000000000000000" pitchFamily="2" charset="2"/>
              </a:rPr>
              <a:t>entrichtet.</a:t>
            </a:r>
            <a:endParaRPr lang="de-AT" altLang="de-DE" sz="1500" dirty="0">
              <a:sym typeface="Wingdings" panose="05000000000000000000" pitchFamily="2" charset="2"/>
            </a:endParaRPr>
          </a:p>
          <a:p>
            <a:pPr lvl="2">
              <a:spcAft>
                <a:spcPts val="600"/>
              </a:spcAft>
            </a:pPr>
            <a:r>
              <a:rPr lang="de-AT" altLang="de-DE" sz="1500" dirty="0">
                <a:sym typeface="Wingdings" panose="05000000000000000000" pitchFamily="2" charset="2"/>
              </a:rPr>
              <a:t>Nach </a:t>
            </a:r>
            <a:r>
              <a:rPr lang="de-AT" altLang="de-DE" sz="1500" dirty="0" smtClean="0">
                <a:sym typeface="Wingdings" panose="05000000000000000000" pitchFamily="2" charset="2"/>
              </a:rPr>
              <a:t>Offenlegung des Sachverhalts durch DE, wurde DE </a:t>
            </a:r>
            <a:r>
              <a:rPr lang="de-AT" altLang="de-DE" sz="1500" dirty="0">
                <a:sym typeface="Wingdings" panose="05000000000000000000" pitchFamily="2" charset="2"/>
              </a:rPr>
              <a:t>seitens der deutschen Finanzbehörden deutsche Umsatzsteuer vorgeschrieben. Nachfolgend hat auch </a:t>
            </a:r>
            <a:r>
              <a:rPr lang="de-AT" altLang="de-DE" sz="1500" dirty="0" smtClean="0">
                <a:sym typeface="Wingdings" panose="05000000000000000000" pitchFamily="2" charset="2"/>
              </a:rPr>
              <a:t>AT die </a:t>
            </a:r>
            <a:r>
              <a:rPr lang="de-AT" altLang="de-DE" sz="1500" dirty="0">
                <a:sym typeface="Wingdings" panose="05000000000000000000" pitchFamily="2" charset="2"/>
              </a:rPr>
              <a:t>an </a:t>
            </a:r>
            <a:r>
              <a:rPr lang="de-AT" altLang="de-DE" sz="1500" dirty="0" smtClean="0">
                <a:sym typeface="Wingdings" panose="05000000000000000000" pitchFamily="2" charset="2"/>
              </a:rPr>
              <a:t>AT-Kunde </a:t>
            </a:r>
            <a:r>
              <a:rPr lang="de-AT" altLang="de-DE" sz="1500" dirty="0">
                <a:sym typeface="Wingdings" panose="05000000000000000000" pitchFamily="2" charset="2"/>
              </a:rPr>
              <a:t>ausgestellten Rechnungen </a:t>
            </a:r>
            <a:r>
              <a:rPr lang="de-AT" altLang="de-DE" sz="1500" dirty="0" smtClean="0">
                <a:sym typeface="Wingdings" panose="05000000000000000000" pitchFamily="2" charset="2"/>
              </a:rPr>
              <a:t>korrigiert. Aufgrund der Insolvenz von AT wurde der </a:t>
            </a:r>
            <a:r>
              <a:rPr lang="de-AT" altLang="de-DE" sz="1500" dirty="0">
                <a:sym typeface="Wingdings" panose="05000000000000000000" pitchFamily="2" charset="2"/>
              </a:rPr>
              <a:t>fälschlich eingehobene Umsatzsteuerbetrag </a:t>
            </a:r>
            <a:r>
              <a:rPr lang="de-AT" altLang="de-DE" sz="1500" dirty="0" smtClean="0">
                <a:sym typeface="Wingdings" panose="05000000000000000000" pitchFamily="2" charset="2"/>
              </a:rPr>
              <a:t>nicht an AT-Kunde zurückgezahlt</a:t>
            </a:r>
            <a:r>
              <a:rPr lang="de-AT" altLang="de-DE" sz="1500" dirty="0">
                <a:sym typeface="Wingdings" panose="05000000000000000000" pitchFamily="2" charset="2"/>
              </a:rPr>
              <a:t>. </a:t>
            </a:r>
            <a:endParaRPr lang="de-AT" altLang="de-DE" sz="1500" dirty="0" smtClean="0">
              <a:sym typeface="Wingdings" panose="05000000000000000000" pitchFamily="2" charset="2"/>
            </a:endParaRPr>
          </a:p>
          <a:p>
            <a:pPr lvl="2">
              <a:spcAft>
                <a:spcPts val="600"/>
              </a:spcAft>
            </a:pPr>
            <a:r>
              <a:rPr lang="de-AT" altLang="de-DE" sz="1500" dirty="0" smtClean="0">
                <a:sym typeface="Wingdings" panose="05000000000000000000" pitchFamily="2" charset="2"/>
              </a:rPr>
              <a:t>Hinsichtlich </a:t>
            </a:r>
            <a:r>
              <a:rPr lang="de-AT" altLang="de-DE" sz="1500" dirty="0">
                <a:sym typeface="Wingdings" panose="05000000000000000000" pitchFamily="2" charset="2"/>
              </a:rPr>
              <a:t>der ursprünglichen – unter Ausweis von österreichischer Umsatzsteuer ausgestellten – Rechnungen wurde </a:t>
            </a:r>
            <a:r>
              <a:rPr lang="de-AT" altLang="de-DE" sz="1500" dirty="0" smtClean="0">
                <a:sym typeface="Wingdings" panose="05000000000000000000" pitchFamily="2" charset="2"/>
              </a:rPr>
              <a:t>AT-Kunde der </a:t>
            </a:r>
            <a:r>
              <a:rPr lang="de-AT" altLang="de-DE" sz="1500" dirty="0">
                <a:sym typeface="Wingdings" panose="05000000000000000000" pitchFamily="2" charset="2"/>
              </a:rPr>
              <a:t>Vorsteuerabzug versagt.</a:t>
            </a:r>
          </a:p>
        </p:txBody>
      </p:sp>
    </p:spTree>
    <p:extLst>
      <p:ext uri="{BB962C8B-B14F-4D97-AF65-F5344CB8AC3E}">
        <p14:creationId xmlns:p14="http://schemas.microsoft.com/office/powerpoint/2010/main" val="20010395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2" y="577850"/>
            <a:ext cx="8512173" cy="640175"/>
          </a:xfrm>
        </p:spPr>
        <p:txBody>
          <a:bodyPr/>
          <a:lstStyle/>
          <a:p>
            <a:r>
              <a:rPr lang="de-AT" dirty="0" smtClean="0"/>
              <a:t>Reihengeschäft – Zuordnung der bewegten </a:t>
            </a:r>
            <a:r>
              <a:rPr lang="de-AT" dirty="0" err="1" smtClean="0"/>
              <a:t>lieferung</a:t>
            </a:r>
            <a:endParaRPr lang="de-AT" dirty="0"/>
          </a:p>
        </p:txBody>
      </p:sp>
      <p:sp>
        <p:nvSpPr>
          <p:cNvPr id="3" name="Textplatzhalter 2"/>
          <p:cNvSpPr>
            <a:spLocks noGrp="1"/>
          </p:cNvSpPr>
          <p:nvPr>
            <p:ph type="body" sz="quarter" idx="13"/>
          </p:nvPr>
        </p:nvSpPr>
        <p:spPr>
          <a:xfrm>
            <a:off x="339726" y="1418831"/>
            <a:ext cx="8564788" cy="2715102"/>
          </a:xfrm>
        </p:spPr>
        <p:txBody>
          <a:bodyPr/>
          <a:lstStyle/>
          <a:p>
            <a:pPr marL="0" lvl="2" indent="0">
              <a:spcAft>
                <a:spcPts val="600"/>
              </a:spcAft>
              <a:buNone/>
            </a:pPr>
            <a:r>
              <a:rPr lang="de-AT" altLang="de-DE" b="1" dirty="0">
                <a:solidFill>
                  <a:schemeClr val="tx2"/>
                </a:solidFill>
              </a:rPr>
              <a:t>EuGH-Urteil 21.2.2018, C-628/16, </a:t>
            </a:r>
            <a:r>
              <a:rPr lang="de-AT" altLang="de-DE" b="1" dirty="0" err="1">
                <a:solidFill>
                  <a:schemeClr val="tx2"/>
                </a:solidFill>
              </a:rPr>
              <a:t>Kreuzmayr</a:t>
            </a:r>
            <a:r>
              <a:rPr lang="de-AT" altLang="de-DE" b="1" dirty="0">
                <a:solidFill>
                  <a:schemeClr val="tx2"/>
                </a:solidFill>
              </a:rPr>
              <a:t> </a:t>
            </a:r>
            <a:r>
              <a:rPr lang="de-AT" altLang="de-DE" b="1" dirty="0" smtClean="0">
                <a:solidFill>
                  <a:schemeClr val="tx2"/>
                </a:solidFill>
              </a:rPr>
              <a:t>GmbH - Würdigung</a:t>
            </a:r>
            <a:endParaRPr lang="de-AT" b="1" dirty="0">
              <a:solidFill>
                <a:schemeClr val="tx2"/>
              </a:solidFill>
            </a:endParaRPr>
          </a:p>
          <a:p>
            <a:pPr lvl="2">
              <a:spcAft>
                <a:spcPts val="600"/>
              </a:spcAft>
            </a:pPr>
            <a:r>
              <a:rPr lang="de-AT" altLang="de-DE" sz="1600" b="1" dirty="0" smtClean="0">
                <a:sym typeface="Wingdings" panose="05000000000000000000" pitchFamily="2" charset="2"/>
              </a:rPr>
              <a:t>Entscheidend für </a:t>
            </a:r>
            <a:r>
              <a:rPr lang="de-AT" altLang="de-DE" sz="1600" dirty="0" smtClean="0">
                <a:sym typeface="Wingdings" panose="05000000000000000000" pitchFamily="2" charset="2"/>
              </a:rPr>
              <a:t>die </a:t>
            </a:r>
            <a:r>
              <a:rPr lang="de-AT" altLang="de-DE" sz="1600" i="1" dirty="0" smtClean="0">
                <a:sym typeface="Wingdings" panose="05000000000000000000" pitchFamily="2" charset="2"/>
              </a:rPr>
              <a:t>Zuordnung der bewegten Lieferung </a:t>
            </a:r>
            <a:r>
              <a:rPr lang="de-AT" altLang="de-DE" sz="1600" dirty="0" smtClean="0">
                <a:sym typeface="Wingdings" panose="05000000000000000000" pitchFamily="2" charset="2"/>
              </a:rPr>
              <a:t>bleibt nach wie vor die </a:t>
            </a:r>
            <a:r>
              <a:rPr lang="de-AT" altLang="de-DE" sz="1600" b="1" dirty="0" smtClean="0">
                <a:sym typeface="Wingdings" panose="05000000000000000000" pitchFamily="2" charset="2"/>
              </a:rPr>
              <a:t>Transportverantwortlichkeit</a:t>
            </a:r>
            <a:r>
              <a:rPr lang="de-AT" altLang="de-DE" sz="1600" dirty="0" smtClean="0">
                <a:sym typeface="Wingdings" panose="05000000000000000000" pitchFamily="2" charset="2"/>
              </a:rPr>
              <a:t> (=Bestätigung der Sichtweise in Österreich!)	</a:t>
            </a:r>
          </a:p>
          <a:p>
            <a:pPr lvl="3">
              <a:spcAft>
                <a:spcPts val="600"/>
              </a:spcAft>
            </a:pPr>
            <a:r>
              <a:rPr lang="de-AT" altLang="de-DE" sz="1400" dirty="0" smtClean="0">
                <a:sym typeface="Wingdings" panose="05000000000000000000" pitchFamily="2" charset="2"/>
              </a:rPr>
              <a:t>AT-Kunde verfügte wie </a:t>
            </a:r>
            <a:r>
              <a:rPr lang="de-AT" altLang="de-DE" sz="1400" dirty="0">
                <a:sym typeface="Wingdings" panose="05000000000000000000" pitchFamily="2" charset="2"/>
              </a:rPr>
              <a:t>ein Eigentümer über die </a:t>
            </a:r>
            <a:r>
              <a:rPr lang="de-AT" altLang="de-DE" sz="1400" dirty="0" smtClean="0">
                <a:sym typeface="Wingdings" panose="05000000000000000000" pitchFamily="2" charset="2"/>
              </a:rPr>
              <a:t>Gegenstände, </a:t>
            </a:r>
            <a:r>
              <a:rPr lang="de-AT" altLang="de-DE" sz="1400" dirty="0">
                <a:sym typeface="Wingdings" panose="05000000000000000000" pitchFamily="2" charset="2"/>
              </a:rPr>
              <a:t>bevor die innergemeinschaftliche Beförderung </a:t>
            </a:r>
            <a:r>
              <a:rPr lang="de-AT" altLang="de-DE" sz="1400" dirty="0" smtClean="0">
                <a:sym typeface="Wingdings" panose="05000000000000000000" pitchFamily="2" charset="2"/>
              </a:rPr>
              <a:t>erfolgte und </a:t>
            </a:r>
            <a:r>
              <a:rPr lang="de-AT" altLang="de-DE" sz="1400" dirty="0">
                <a:sym typeface="Wingdings" panose="05000000000000000000" pitchFamily="2" charset="2"/>
              </a:rPr>
              <a:t>die bewegte Lieferung </a:t>
            </a:r>
            <a:r>
              <a:rPr lang="de-AT" altLang="de-DE" sz="1400" dirty="0" smtClean="0">
                <a:sym typeface="Wingdings" panose="05000000000000000000" pitchFamily="2" charset="2"/>
              </a:rPr>
              <a:t>ist somit </a:t>
            </a:r>
            <a:r>
              <a:rPr lang="de-AT" altLang="de-DE" sz="1400" dirty="0">
                <a:sym typeface="Wingdings" panose="05000000000000000000" pitchFamily="2" charset="2"/>
              </a:rPr>
              <a:t>dem Verhältnis </a:t>
            </a:r>
            <a:r>
              <a:rPr lang="de-AT" altLang="de-DE" sz="1400" dirty="0" smtClean="0">
                <a:sym typeface="Wingdings" panose="05000000000000000000" pitchFamily="2" charset="2"/>
              </a:rPr>
              <a:t>„AT – AT-Kunde “ zuzuordnen.</a:t>
            </a:r>
          </a:p>
          <a:p>
            <a:pPr lvl="2">
              <a:spcAft>
                <a:spcPts val="600"/>
              </a:spcAft>
            </a:pPr>
            <a:r>
              <a:rPr lang="de-AT" altLang="de-DE" sz="1600" dirty="0" smtClean="0">
                <a:sym typeface="Wingdings" panose="05000000000000000000" pitchFamily="2" charset="2"/>
              </a:rPr>
              <a:t>Kein </a:t>
            </a:r>
            <a:r>
              <a:rPr lang="de-AT" altLang="de-DE" sz="1600" dirty="0">
                <a:sym typeface="Wingdings" panose="05000000000000000000" pitchFamily="2" charset="2"/>
              </a:rPr>
              <a:t>Recht auf Vorsteuerabzug </a:t>
            </a:r>
            <a:r>
              <a:rPr lang="de-AT" altLang="de-DE" sz="1600" dirty="0" smtClean="0">
                <a:sym typeface="Wingdings" panose="05000000000000000000" pitchFamily="2" charset="2"/>
              </a:rPr>
              <a:t>für AT-Kunde</a:t>
            </a:r>
          </a:p>
          <a:p>
            <a:pPr lvl="3">
              <a:spcAft>
                <a:spcPts val="600"/>
              </a:spcAft>
            </a:pPr>
            <a:r>
              <a:rPr lang="de-AT" altLang="de-DE" sz="1400" dirty="0" smtClean="0">
                <a:sym typeface="Wingdings" panose="05000000000000000000" pitchFamily="2" charset="2"/>
              </a:rPr>
              <a:t>Besteht nur </a:t>
            </a:r>
            <a:r>
              <a:rPr lang="de-AT" altLang="de-DE" sz="1400" dirty="0">
                <a:sym typeface="Wingdings" panose="05000000000000000000" pitchFamily="2" charset="2"/>
              </a:rPr>
              <a:t>für geschuldete Steuern </a:t>
            </a:r>
            <a:r>
              <a:rPr lang="de-AT" altLang="de-DE" sz="1400" dirty="0" smtClean="0">
                <a:sym typeface="Wingdings" panose="05000000000000000000" pitchFamily="2" charset="2"/>
              </a:rPr>
              <a:t>und </a:t>
            </a:r>
            <a:r>
              <a:rPr lang="de-AT" altLang="de-DE" sz="1400" dirty="0">
                <a:sym typeface="Wingdings" panose="05000000000000000000" pitchFamily="2" charset="2"/>
              </a:rPr>
              <a:t>erstreckt sich </a:t>
            </a:r>
            <a:r>
              <a:rPr lang="de-AT" altLang="de-DE" sz="1400" dirty="0" smtClean="0">
                <a:sym typeface="Wingdings" panose="05000000000000000000" pitchFamily="2" charset="2"/>
              </a:rPr>
              <a:t>nicht </a:t>
            </a:r>
            <a:r>
              <a:rPr lang="de-AT" altLang="de-DE" sz="1400" dirty="0">
                <a:sym typeface="Wingdings" panose="05000000000000000000" pitchFamily="2" charset="2"/>
              </a:rPr>
              <a:t>auf zu Unrecht gezahlte (d.h. kraft Rechnungsstellung geschuldete) </a:t>
            </a:r>
            <a:r>
              <a:rPr lang="de-AT" altLang="de-DE" sz="1400" dirty="0" smtClean="0">
                <a:sym typeface="Wingdings" panose="05000000000000000000" pitchFamily="2" charset="2"/>
              </a:rPr>
              <a:t>Vorsteuern.</a:t>
            </a:r>
            <a:endParaRPr lang="de-AT" altLang="de-DE" sz="1400" dirty="0">
              <a:sym typeface="Wingdings" panose="05000000000000000000" pitchFamily="2" charset="2"/>
            </a:endParaRPr>
          </a:p>
          <a:p>
            <a:pPr lvl="2">
              <a:spcAft>
                <a:spcPts val="600"/>
              </a:spcAft>
            </a:pPr>
            <a:r>
              <a:rPr lang="de-AT" altLang="de-DE" sz="1600" b="1" dirty="0" smtClean="0">
                <a:sym typeface="Wingdings" panose="05000000000000000000" pitchFamily="2" charset="2"/>
              </a:rPr>
              <a:t>Kein Vertrauensschutz </a:t>
            </a:r>
            <a:r>
              <a:rPr lang="de-AT" altLang="de-DE" sz="1600" dirty="0">
                <a:sym typeface="Wingdings" panose="05000000000000000000" pitchFamily="2" charset="2"/>
              </a:rPr>
              <a:t>zugunsten </a:t>
            </a:r>
            <a:r>
              <a:rPr lang="de-AT" altLang="de-DE" sz="1600" dirty="0" smtClean="0">
                <a:sym typeface="Wingdings" panose="05000000000000000000" pitchFamily="2" charset="2"/>
              </a:rPr>
              <a:t>von AT-Kunde</a:t>
            </a:r>
          </a:p>
          <a:p>
            <a:pPr lvl="3">
              <a:spcAft>
                <a:spcPts val="600"/>
              </a:spcAft>
            </a:pPr>
            <a:r>
              <a:rPr lang="de-AT" altLang="de-DE" sz="1400" dirty="0" smtClean="0">
                <a:sym typeface="Wingdings" panose="05000000000000000000" pitchFamily="2" charset="2"/>
              </a:rPr>
              <a:t>Nur wenn Verwaltungsbehörde </a:t>
            </a:r>
            <a:r>
              <a:rPr lang="de-AT" altLang="de-DE" sz="1400" dirty="0">
                <a:sym typeface="Wingdings" panose="05000000000000000000" pitchFamily="2" charset="2"/>
              </a:rPr>
              <a:t>aufgrund bestimmter </a:t>
            </a:r>
            <a:r>
              <a:rPr lang="de-AT" altLang="de-DE" sz="1400" dirty="0" smtClean="0">
                <a:sym typeface="Wingdings" panose="05000000000000000000" pitchFamily="2" charset="2"/>
              </a:rPr>
              <a:t>gegebener Zusicherungen, </a:t>
            </a:r>
            <a:r>
              <a:rPr lang="de-AT" altLang="de-DE" sz="1400" dirty="0">
                <a:sym typeface="Wingdings" panose="05000000000000000000" pitchFamily="2" charset="2"/>
              </a:rPr>
              <a:t>begründete Erwartungen geweckt </a:t>
            </a:r>
            <a:r>
              <a:rPr lang="de-AT" altLang="de-DE" sz="1400" dirty="0" smtClean="0">
                <a:sym typeface="Wingdings" panose="05000000000000000000" pitchFamily="2" charset="2"/>
              </a:rPr>
              <a:t>hat, besteht ein Vertrauensschutz. War hier nicht der Fall!</a:t>
            </a:r>
          </a:p>
          <a:p>
            <a:pPr lvl="2">
              <a:spcAft>
                <a:spcPts val="600"/>
              </a:spcAft>
            </a:pPr>
            <a:endParaRPr lang="de-AT" altLang="de-DE" sz="1600" dirty="0">
              <a:sym typeface="Wingdings" panose="05000000000000000000" pitchFamily="2" charset="2"/>
            </a:endParaRPr>
          </a:p>
        </p:txBody>
      </p:sp>
    </p:spTree>
    <p:extLst>
      <p:ext uri="{BB962C8B-B14F-4D97-AF65-F5344CB8AC3E}">
        <p14:creationId xmlns:p14="http://schemas.microsoft.com/office/powerpoint/2010/main" val="32494934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3" y="577850"/>
            <a:ext cx="8512172" cy="320088"/>
          </a:xfrm>
        </p:spPr>
        <p:txBody>
          <a:bodyPr/>
          <a:lstStyle/>
          <a:p>
            <a:r>
              <a:rPr lang="de-AT" altLang="de-DE" dirty="0"/>
              <a:t>Nicht erkanntes Reverse-Charge-Verfahren </a:t>
            </a:r>
          </a:p>
        </p:txBody>
      </p:sp>
      <p:sp>
        <p:nvSpPr>
          <p:cNvPr id="3" name="Textplatzhalter 2"/>
          <p:cNvSpPr>
            <a:spLocks noGrp="1"/>
          </p:cNvSpPr>
          <p:nvPr>
            <p:ph type="body" sz="quarter" idx="13"/>
          </p:nvPr>
        </p:nvSpPr>
        <p:spPr>
          <a:xfrm>
            <a:off x="339726" y="1207117"/>
            <a:ext cx="8496299" cy="3001285"/>
          </a:xfrm>
        </p:spPr>
        <p:txBody>
          <a:bodyPr/>
          <a:lstStyle/>
          <a:p>
            <a:pPr>
              <a:spcBef>
                <a:spcPct val="0"/>
              </a:spcBef>
            </a:pPr>
            <a:r>
              <a:rPr lang="de-AT" altLang="de-DE" dirty="0"/>
              <a:t>EuGH vom 26.4.2017, C-564/15, Tibor </a:t>
            </a:r>
            <a:r>
              <a:rPr lang="de-AT" altLang="de-DE" dirty="0" smtClean="0"/>
              <a:t>Farkas – Sachverhalt</a:t>
            </a:r>
            <a:endParaRPr lang="de-AT" altLang="de-DE" b="0" dirty="0">
              <a:solidFill>
                <a:srgbClr val="404040"/>
              </a:solidFill>
            </a:endParaRPr>
          </a:p>
          <a:p>
            <a:pPr lvl="2">
              <a:buClr>
                <a:srgbClr val="FF0000"/>
              </a:buClr>
              <a:defRPr/>
            </a:pPr>
            <a:r>
              <a:rPr lang="de-AT" altLang="de-DE" sz="1600" dirty="0" smtClean="0">
                <a:solidFill>
                  <a:srgbClr val="404040"/>
                </a:solidFill>
              </a:rPr>
              <a:t>Herr </a:t>
            </a:r>
            <a:r>
              <a:rPr lang="de-AT" altLang="de-DE" sz="1600" dirty="0">
                <a:solidFill>
                  <a:srgbClr val="404040"/>
                </a:solidFill>
              </a:rPr>
              <a:t>Farkas erwarb in Ungarn </a:t>
            </a:r>
            <a:r>
              <a:rPr lang="de-AT" altLang="de-DE" sz="1600" dirty="0" smtClean="0">
                <a:solidFill>
                  <a:srgbClr val="404040"/>
                </a:solidFill>
              </a:rPr>
              <a:t>bei </a:t>
            </a:r>
            <a:r>
              <a:rPr lang="de-AT" altLang="de-DE" sz="1600" dirty="0">
                <a:solidFill>
                  <a:srgbClr val="404040"/>
                </a:solidFill>
              </a:rPr>
              <a:t>einer </a:t>
            </a:r>
            <a:r>
              <a:rPr lang="de-AT" altLang="de-DE" sz="1600" dirty="0" smtClean="0">
                <a:solidFill>
                  <a:srgbClr val="404040"/>
                </a:solidFill>
              </a:rPr>
              <a:t>Internet-Versteigerung einen </a:t>
            </a:r>
            <a:r>
              <a:rPr lang="de-AT" altLang="de-DE" sz="1600" dirty="0">
                <a:solidFill>
                  <a:srgbClr val="404040"/>
                </a:solidFill>
              </a:rPr>
              <a:t>mobilen Hangar. </a:t>
            </a:r>
            <a:r>
              <a:rPr lang="de-AT" altLang="de-DE" sz="1600" dirty="0" smtClean="0">
                <a:solidFill>
                  <a:srgbClr val="404040"/>
                </a:solidFill>
              </a:rPr>
              <a:t>Der Verkäufer </a:t>
            </a:r>
            <a:r>
              <a:rPr lang="de-AT" altLang="de-DE" sz="1600" dirty="0">
                <a:solidFill>
                  <a:srgbClr val="404040"/>
                </a:solidFill>
              </a:rPr>
              <a:t>stellte über die Lieferung </a:t>
            </a:r>
            <a:r>
              <a:rPr lang="de-AT" altLang="de-DE" sz="1600" dirty="0" smtClean="0">
                <a:solidFill>
                  <a:srgbClr val="404040"/>
                </a:solidFill>
              </a:rPr>
              <a:t>eine </a:t>
            </a:r>
            <a:r>
              <a:rPr lang="de-AT" altLang="de-DE" sz="1600" dirty="0">
                <a:solidFill>
                  <a:srgbClr val="404040"/>
                </a:solidFill>
              </a:rPr>
              <a:t>Rechnung mit Ausweis </a:t>
            </a:r>
            <a:r>
              <a:rPr lang="de-AT" altLang="de-DE" sz="1600" dirty="0" smtClean="0">
                <a:solidFill>
                  <a:srgbClr val="404040"/>
                </a:solidFill>
              </a:rPr>
              <a:t>von Umsatzsteuer </a:t>
            </a:r>
            <a:r>
              <a:rPr lang="de-AT" altLang="de-DE" sz="1600" dirty="0">
                <a:solidFill>
                  <a:srgbClr val="404040"/>
                </a:solidFill>
              </a:rPr>
              <a:t>aus. Herr Farkas </a:t>
            </a:r>
            <a:r>
              <a:rPr lang="de-AT" altLang="de-DE" sz="1600" dirty="0" smtClean="0">
                <a:solidFill>
                  <a:srgbClr val="404040"/>
                </a:solidFill>
              </a:rPr>
              <a:t>entrichtete </a:t>
            </a:r>
            <a:r>
              <a:rPr lang="de-AT" altLang="de-DE" sz="1600" dirty="0">
                <a:solidFill>
                  <a:srgbClr val="404040"/>
                </a:solidFill>
              </a:rPr>
              <a:t>den vollen Kaufpreis </a:t>
            </a:r>
            <a:r>
              <a:rPr lang="de-AT" altLang="de-DE" sz="1600" dirty="0" smtClean="0">
                <a:solidFill>
                  <a:srgbClr val="404040"/>
                </a:solidFill>
              </a:rPr>
              <a:t>und </a:t>
            </a:r>
            <a:r>
              <a:rPr lang="de-AT" altLang="de-DE" sz="1600" dirty="0">
                <a:solidFill>
                  <a:srgbClr val="404040"/>
                </a:solidFill>
              </a:rPr>
              <a:t>machte </a:t>
            </a:r>
            <a:r>
              <a:rPr lang="de-AT" altLang="de-DE" sz="1600" dirty="0" smtClean="0">
                <a:solidFill>
                  <a:srgbClr val="404040"/>
                </a:solidFill>
              </a:rPr>
              <a:t>die </a:t>
            </a:r>
            <a:r>
              <a:rPr lang="de-AT" altLang="de-DE" sz="1600" dirty="0">
                <a:solidFill>
                  <a:srgbClr val="404040"/>
                </a:solidFill>
              </a:rPr>
              <a:t>in der Rechnung </a:t>
            </a:r>
            <a:r>
              <a:rPr lang="de-AT" altLang="de-DE" sz="1600" dirty="0" smtClean="0">
                <a:solidFill>
                  <a:srgbClr val="404040"/>
                </a:solidFill>
              </a:rPr>
              <a:t>ausgewiesene </a:t>
            </a:r>
            <a:r>
              <a:rPr lang="de-AT" altLang="de-DE" sz="1600" dirty="0">
                <a:solidFill>
                  <a:srgbClr val="404040"/>
                </a:solidFill>
              </a:rPr>
              <a:t>Umsatzsteuer </a:t>
            </a:r>
            <a:r>
              <a:rPr lang="de-AT" altLang="de-DE" sz="1600" dirty="0" smtClean="0">
                <a:solidFill>
                  <a:srgbClr val="404040"/>
                </a:solidFill>
              </a:rPr>
              <a:t>als </a:t>
            </a:r>
            <a:r>
              <a:rPr lang="de-AT" altLang="de-DE" sz="1600" dirty="0">
                <a:solidFill>
                  <a:srgbClr val="404040"/>
                </a:solidFill>
              </a:rPr>
              <a:t>Vorsteuer </a:t>
            </a:r>
            <a:r>
              <a:rPr lang="de-AT" altLang="de-DE" sz="1600" dirty="0" smtClean="0">
                <a:solidFill>
                  <a:srgbClr val="404040"/>
                </a:solidFill>
              </a:rPr>
              <a:t>geltend</a:t>
            </a:r>
            <a:r>
              <a:rPr lang="de-AT" altLang="de-DE" sz="1600" dirty="0">
                <a:solidFill>
                  <a:srgbClr val="404040"/>
                </a:solidFill>
              </a:rPr>
              <a:t>. Der </a:t>
            </a:r>
            <a:r>
              <a:rPr lang="de-AT" altLang="de-DE" sz="1600" dirty="0" smtClean="0">
                <a:solidFill>
                  <a:srgbClr val="404040"/>
                </a:solidFill>
              </a:rPr>
              <a:t>Verkäufer </a:t>
            </a:r>
            <a:r>
              <a:rPr lang="de-AT" altLang="de-DE" sz="1600" dirty="0">
                <a:solidFill>
                  <a:srgbClr val="404040"/>
                </a:solidFill>
              </a:rPr>
              <a:t>führte die </a:t>
            </a:r>
            <a:r>
              <a:rPr lang="de-AT" altLang="de-DE" sz="1600" dirty="0" smtClean="0">
                <a:solidFill>
                  <a:srgbClr val="404040"/>
                </a:solidFill>
              </a:rPr>
              <a:t>erhaltene </a:t>
            </a:r>
            <a:r>
              <a:rPr lang="de-AT" altLang="de-DE" sz="1600" dirty="0">
                <a:solidFill>
                  <a:srgbClr val="404040"/>
                </a:solidFill>
              </a:rPr>
              <a:t>Umsatzsteuer an das </a:t>
            </a:r>
            <a:r>
              <a:rPr lang="de-AT" altLang="de-DE" sz="1600" dirty="0" smtClean="0">
                <a:solidFill>
                  <a:srgbClr val="404040"/>
                </a:solidFill>
              </a:rPr>
              <a:t>Finanzamt </a:t>
            </a:r>
            <a:r>
              <a:rPr lang="de-AT" altLang="de-DE" sz="1600" dirty="0">
                <a:solidFill>
                  <a:srgbClr val="404040"/>
                </a:solidFill>
              </a:rPr>
              <a:t>ab.</a:t>
            </a:r>
          </a:p>
          <a:p>
            <a:pPr lvl="2">
              <a:buClr>
                <a:srgbClr val="FF0000"/>
              </a:buClr>
              <a:defRPr/>
            </a:pPr>
            <a:r>
              <a:rPr lang="de-AT" altLang="de-DE" sz="1600" dirty="0">
                <a:solidFill>
                  <a:srgbClr val="404040"/>
                </a:solidFill>
              </a:rPr>
              <a:t>Die Steuerbehörden waren nach </a:t>
            </a:r>
            <a:r>
              <a:rPr lang="de-AT" altLang="de-DE" sz="1600" dirty="0" smtClean="0">
                <a:solidFill>
                  <a:srgbClr val="404040"/>
                </a:solidFill>
              </a:rPr>
              <a:t>einer </a:t>
            </a:r>
            <a:r>
              <a:rPr lang="de-AT" altLang="de-DE" sz="1600" dirty="0">
                <a:solidFill>
                  <a:srgbClr val="404040"/>
                </a:solidFill>
              </a:rPr>
              <a:t>Prüfung der Ansicht, dass </a:t>
            </a:r>
            <a:r>
              <a:rPr lang="de-AT" altLang="de-DE" sz="1600" dirty="0" smtClean="0">
                <a:solidFill>
                  <a:srgbClr val="404040"/>
                </a:solidFill>
              </a:rPr>
              <a:t>die </a:t>
            </a:r>
            <a:r>
              <a:rPr lang="de-AT" altLang="de-DE" sz="1600" dirty="0">
                <a:solidFill>
                  <a:srgbClr val="404040"/>
                </a:solidFill>
              </a:rPr>
              <a:t>Lieferung des Hangars dem </a:t>
            </a:r>
            <a:r>
              <a:rPr lang="de-AT" altLang="de-DE" sz="1600" dirty="0" smtClean="0">
                <a:solidFill>
                  <a:srgbClr val="404040"/>
                </a:solidFill>
              </a:rPr>
              <a:t>Reverse-Charge-Verfahren unterlag </a:t>
            </a:r>
            <a:r>
              <a:rPr lang="de-AT" altLang="de-DE" sz="1600" dirty="0">
                <a:solidFill>
                  <a:srgbClr val="404040"/>
                </a:solidFill>
              </a:rPr>
              <a:t>und somit die Rechnung </a:t>
            </a:r>
            <a:r>
              <a:rPr lang="de-AT" altLang="de-DE" sz="1600" dirty="0" smtClean="0">
                <a:solidFill>
                  <a:srgbClr val="404040"/>
                </a:solidFill>
              </a:rPr>
              <a:t>zu </a:t>
            </a:r>
            <a:r>
              <a:rPr lang="de-AT" altLang="de-DE" sz="1600" dirty="0">
                <a:solidFill>
                  <a:srgbClr val="404040"/>
                </a:solidFill>
              </a:rPr>
              <a:t>Unrecht Umsatzsteuer auswies und verweigerten den Vorsteuerabzug der in der Rechnung ausgewiesenen Umsatzsteuer. Zudem verhängte sie gegen Herrn Farkas eine Geldbuße in Höhe von 50% der Steuerdifferenz. </a:t>
            </a:r>
            <a:endParaRPr lang="de-AT" sz="1600" dirty="0">
              <a:solidFill>
                <a:srgbClr val="404040"/>
              </a:solidFill>
            </a:endParaRPr>
          </a:p>
        </p:txBody>
      </p:sp>
      <p:sp>
        <p:nvSpPr>
          <p:cNvPr id="4" name="Textplatzhalter 3"/>
          <p:cNvSpPr>
            <a:spLocks noGrp="1"/>
          </p:cNvSpPr>
          <p:nvPr>
            <p:ph type="body" sz="quarter" idx="14"/>
          </p:nvPr>
        </p:nvSpPr>
        <p:spPr>
          <a:xfrm>
            <a:off x="323853" y="878034"/>
            <a:ext cx="8512172" cy="221599"/>
          </a:xfrm>
        </p:spPr>
        <p:txBody>
          <a:bodyPr/>
          <a:lstStyle/>
          <a:p>
            <a:endParaRPr lang="de-AT" altLang="de-DE" dirty="0"/>
          </a:p>
        </p:txBody>
      </p:sp>
    </p:spTree>
    <p:extLst>
      <p:ext uri="{BB962C8B-B14F-4D97-AF65-F5344CB8AC3E}">
        <p14:creationId xmlns:p14="http://schemas.microsoft.com/office/powerpoint/2010/main" val="18656457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3" y="577850"/>
            <a:ext cx="8512172" cy="320088"/>
          </a:xfrm>
        </p:spPr>
        <p:txBody>
          <a:bodyPr/>
          <a:lstStyle/>
          <a:p>
            <a:r>
              <a:rPr lang="de-AT" altLang="de-DE" dirty="0"/>
              <a:t>Nicht erkanntes Reverse-Charge-Verfahren </a:t>
            </a:r>
          </a:p>
        </p:txBody>
      </p:sp>
      <p:sp>
        <p:nvSpPr>
          <p:cNvPr id="3" name="Textplatzhalter 2"/>
          <p:cNvSpPr>
            <a:spLocks noGrp="1"/>
          </p:cNvSpPr>
          <p:nvPr>
            <p:ph type="body" sz="quarter" idx="13"/>
          </p:nvPr>
        </p:nvSpPr>
        <p:spPr/>
        <p:txBody>
          <a:bodyPr/>
          <a:lstStyle/>
          <a:p>
            <a:pPr>
              <a:spcBef>
                <a:spcPct val="0"/>
              </a:spcBef>
            </a:pPr>
            <a:r>
              <a:rPr lang="de-AT" altLang="de-DE" dirty="0"/>
              <a:t>EuGH vom 26.4.2017, C-564/15, Tibor </a:t>
            </a:r>
            <a:r>
              <a:rPr lang="de-AT" altLang="de-DE" dirty="0" smtClean="0"/>
              <a:t>Farkas - Fazit</a:t>
            </a:r>
            <a:endParaRPr lang="de-AT" altLang="de-DE" b="0" dirty="0">
              <a:solidFill>
                <a:srgbClr val="404040"/>
              </a:solidFill>
            </a:endParaRPr>
          </a:p>
          <a:p>
            <a:pPr lvl="2">
              <a:buClr>
                <a:srgbClr val="FF0000"/>
              </a:buClr>
              <a:defRPr/>
            </a:pPr>
            <a:r>
              <a:rPr lang="de-AT" altLang="de-DE" dirty="0">
                <a:solidFill>
                  <a:srgbClr val="404040"/>
                </a:solidFill>
              </a:rPr>
              <a:t>Abzug einer im RVC-Verfahren fälschlich in Rechnung gestellte Umsatzsteuer ist nicht zulässig.</a:t>
            </a:r>
          </a:p>
          <a:p>
            <a:pPr lvl="2">
              <a:buClr>
                <a:srgbClr val="FF0000"/>
              </a:buClr>
              <a:defRPr/>
            </a:pPr>
            <a:r>
              <a:rPr lang="de-AT" altLang="de-DE" dirty="0" smtClean="0">
                <a:solidFill>
                  <a:srgbClr val="404040"/>
                </a:solidFill>
              </a:rPr>
              <a:t>Leistungsempfänger </a:t>
            </a:r>
            <a:r>
              <a:rPr lang="de-AT" altLang="de-DE" dirty="0">
                <a:solidFill>
                  <a:srgbClr val="404040"/>
                </a:solidFill>
              </a:rPr>
              <a:t>hat </a:t>
            </a:r>
            <a:r>
              <a:rPr lang="de-AT" altLang="de-DE" dirty="0" smtClean="0">
                <a:solidFill>
                  <a:srgbClr val="404040"/>
                </a:solidFill>
              </a:rPr>
              <a:t>aber Anspruch </a:t>
            </a:r>
            <a:r>
              <a:rPr lang="de-AT" altLang="de-DE" dirty="0">
                <a:solidFill>
                  <a:srgbClr val="404040"/>
                </a:solidFill>
              </a:rPr>
              <a:t>auf Rückzahlung der an den leistenden Unternehmer gezahlten Umsatzsteuer.</a:t>
            </a:r>
          </a:p>
          <a:p>
            <a:pPr lvl="2">
              <a:buClr>
                <a:srgbClr val="FF0000"/>
              </a:buClr>
              <a:defRPr/>
            </a:pPr>
            <a:r>
              <a:rPr lang="de-AT" altLang="de-DE" dirty="0">
                <a:solidFill>
                  <a:srgbClr val="404040"/>
                </a:solidFill>
              </a:rPr>
              <a:t>Ist eine Rückzahlung einer bereits an das Finanzamt entrichteten Umsatzsteuer nicht möglich (z.B. Verkäufer existiert nicht mehr) entsteht ein direkter Anspruch auf Rückzahlung </a:t>
            </a:r>
            <a:r>
              <a:rPr lang="de-AT" altLang="de-DE" dirty="0" err="1">
                <a:solidFill>
                  <a:srgbClr val="404040"/>
                </a:solidFill>
              </a:rPr>
              <a:t>ggü</a:t>
            </a:r>
            <a:r>
              <a:rPr lang="de-AT" altLang="de-DE" dirty="0">
                <a:solidFill>
                  <a:srgbClr val="404040"/>
                </a:solidFill>
              </a:rPr>
              <a:t>. dem Fiskus. </a:t>
            </a:r>
            <a:endParaRPr lang="de-AT" altLang="de-DE" dirty="0" smtClean="0">
              <a:solidFill>
                <a:srgbClr val="404040"/>
              </a:solidFill>
            </a:endParaRPr>
          </a:p>
          <a:p>
            <a:pPr lvl="3">
              <a:buClr>
                <a:srgbClr val="FF0000"/>
              </a:buClr>
              <a:defRPr/>
            </a:pPr>
            <a:r>
              <a:rPr lang="de-AT" altLang="de-DE" dirty="0">
                <a:solidFill>
                  <a:srgbClr val="404040"/>
                </a:solidFill>
              </a:rPr>
              <a:t>Dies </a:t>
            </a:r>
            <a:r>
              <a:rPr lang="de-AT" altLang="de-DE" dirty="0" smtClean="0">
                <a:solidFill>
                  <a:srgbClr val="404040"/>
                </a:solidFill>
              </a:rPr>
              <a:t>setzt aber </a:t>
            </a:r>
            <a:r>
              <a:rPr lang="de-AT" altLang="de-DE" dirty="0">
                <a:solidFill>
                  <a:srgbClr val="404040"/>
                </a:solidFill>
              </a:rPr>
              <a:t>voraus, dass die Steuer an den Lieferer tatsächlich bezahlt wurde und dieser die Steuer auch abgeführt </a:t>
            </a:r>
            <a:r>
              <a:rPr lang="de-AT" altLang="de-DE" dirty="0" smtClean="0">
                <a:solidFill>
                  <a:srgbClr val="404040"/>
                </a:solidFill>
              </a:rPr>
              <a:t>hat!</a:t>
            </a:r>
            <a:endParaRPr lang="de-AT" altLang="de-DE" dirty="0">
              <a:solidFill>
                <a:srgbClr val="404040"/>
              </a:solidFill>
            </a:endParaRPr>
          </a:p>
          <a:p>
            <a:pPr lvl="2">
              <a:buClr>
                <a:srgbClr val="FF0000"/>
              </a:buClr>
              <a:defRPr/>
            </a:pPr>
            <a:endParaRPr lang="de-AT" altLang="de-DE" dirty="0">
              <a:solidFill>
                <a:srgbClr val="404040"/>
              </a:solidFill>
            </a:endParaRPr>
          </a:p>
          <a:p>
            <a:endParaRPr lang="de-AT" b="0" dirty="0"/>
          </a:p>
        </p:txBody>
      </p:sp>
      <p:sp>
        <p:nvSpPr>
          <p:cNvPr id="4" name="Textplatzhalter 3"/>
          <p:cNvSpPr>
            <a:spLocks noGrp="1"/>
          </p:cNvSpPr>
          <p:nvPr>
            <p:ph type="body" sz="quarter" idx="14"/>
          </p:nvPr>
        </p:nvSpPr>
        <p:spPr>
          <a:xfrm>
            <a:off x="323853" y="878034"/>
            <a:ext cx="8512172" cy="221599"/>
          </a:xfrm>
        </p:spPr>
        <p:txBody>
          <a:bodyPr/>
          <a:lstStyle/>
          <a:p>
            <a:endParaRPr lang="de-AT" altLang="de-DE" dirty="0"/>
          </a:p>
        </p:txBody>
      </p:sp>
    </p:spTree>
    <p:extLst>
      <p:ext uri="{BB962C8B-B14F-4D97-AF65-F5344CB8AC3E}">
        <p14:creationId xmlns:p14="http://schemas.microsoft.com/office/powerpoint/2010/main" val="2234228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3" y="577850"/>
            <a:ext cx="8512172" cy="320088"/>
          </a:xfrm>
        </p:spPr>
        <p:txBody>
          <a:bodyPr/>
          <a:lstStyle/>
          <a:p>
            <a:r>
              <a:rPr lang="de-AT" altLang="de-DE" dirty="0" err="1" smtClean="0"/>
              <a:t>organschaft</a:t>
            </a:r>
            <a:endParaRPr lang="de-AT" dirty="0"/>
          </a:p>
        </p:txBody>
      </p:sp>
      <p:sp>
        <p:nvSpPr>
          <p:cNvPr id="3" name="Textplatzhalter 2"/>
          <p:cNvSpPr>
            <a:spLocks noGrp="1"/>
          </p:cNvSpPr>
          <p:nvPr>
            <p:ph type="body" sz="quarter" idx="13"/>
          </p:nvPr>
        </p:nvSpPr>
        <p:spPr>
          <a:xfrm>
            <a:off x="323852" y="1376362"/>
            <a:ext cx="8496299" cy="4828495"/>
          </a:xfrm>
        </p:spPr>
        <p:txBody>
          <a:bodyPr/>
          <a:lstStyle/>
          <a:p>
            <a:r>
              <a:rPr lang="de-AT" dirty="0"/>
              <a:t>EuGH 16.7.2015 zu </a:t>
            </a:r>
            <a:r>
              <a:rPr lang="de-AT" dirty="0" err="1"/>
              <a:t>Rs</a:t>
            </a:r>
            <a:r>
              <a:rPr lang="de-AT" dirty="0"/>
              <a:t> C-108/14, </a:t>
            </a:r>
            <a:r>
              <a:rPr lang="de-AT" dirty="0" err="1"/>
              <a:t>Larentia</a:t>
            </a:r>
            <a:r>
              <a:rPr lang="de-AT" dirty="0"/>
              <a:t> + Minerva und </a:t>
            </a:r>
            <a:r>
              <a:rPr lang="de-AT" dirty="0" smtClean="0"/>
              <a:t>C-109/14</a:t>
            </a:r>
            <a:r>
              <a:rPr lang="de-AT" dirty="0"/>
              <a:t>, </a:t>
            </a:r>
            <a:r>
              <a:rPr lang="de-AT" dirty="0" err="1"/>
              <a:t>Marenave</a:t>
            </a:r>
            <a:r>
              <a:rPr lang="de-AT" dirty="0"/>
              <a:t> </a:t>
            </a:r>
            <a:r>
              <a:rPr lang="de-AT" dirty="0" smtClean="0"/>
              <a:t>Schifffahrt</a:t>
            </a:r>
            <a:endParaRPr lang="de-AT" dirty="0"/>
          </a:p>
          <a:p>
            <a:r>
              <a:rPr lang="de-AT" b="0" dirty="0">
                <a:solidFill>
                  <a:schemeClr val="tx1"/>
                </a:solidFill>
              </a:rPr>
              <a:t>„Personengesellschaften müssen Teil einer umsatzsteuerlichen Organschaft sein können und das Kriterium der Unterordnung muss nicht erfüllt sein, es sei denn diese ist zur Missbrauchsabwehr gerechtfertigt</a:t>
            </a:r>
            <a:r>
              <a:rPr lang="de-AT" b="0" dirty="0" smtClean="0">
                <a:solidFill>
                  <a:schemeClr val="tx1"/>
                </a:solidFill>
              </a:rPr>
              <a:t>.“</a:t>
            </a:r>
          </a:p>
          <a:p>
            <a:r>
              <a:rPr lang="de-AT" altLang="de-DE" dirty="0" smtClean="0"/>
              <a:t>UStR </a:t>
            </a:r>
            <a:r>
              <a:rPr lang="de-AT" altLang="de-DE" dirty="0" err="1" smtClean="0"/>
              <a:t>Rz</a:t>
            </a:r>
            <a:r>
              <a:rPr lang="de-AT" altLang="de-DE" dirty="0" smtClean="0"/>
              <a:t> 233</a:t>
            </a:r>
            <a:endParaRPr lang="de-AT" altLang="de-DE" dirty="0"/>
          </a:p>
          <a:p>
            <a:r>
              <a:rPr lang="de-AT" altLang="de-DE" b="0" dirty="0">
                <a:solidFill>
                  <a:schemeClr val="tx1"/>
                </a:solidFill>
              </a:rPr>
              <a:t>Ab 1. Jänner 2017 ist auch eine Personengesellschaft, bei der neben dem Organträger nur solche Personen Gesellschafter sind, die finanziell in den Organträger eingegliedert sind (kapitalistische Personengesellschaft), Organgesellschaften, wenn die sonstigen Voraussetzungen für die Organschaft </a:t>
            </a:r>
            <a:r>
              <a:rPr lang="de-AT" altLang="de-DE" b="0" dirty="0" smtClean="0">
                <a:solidFill>
                  <a:schemeClr val="tx1"/>
                </a:solidFill>
              </a:rPr>
              <a:t>vorliegen. </a:t>
            </a:r>
            <a:endParaRPr lang="de-AT" dirty="0"/>
          </a:p>
        </p:txBody>
      </p:sp>
      <p:sp>
        <p:nvSpPr>
          <p:cNvPr id="4" name="Textplatzhalter 3"/>
          <p:cNvSpPr>
            <a:spLocks noGrp="1"/>
          </p:cNvSpPr>
          <p:nvPr>
            <p:ph type="body" sz="quarter" idx="14"/>
          </p:nvPr>
        </p:nvSpPr>
        <p:spPr/>
        <p:txBody>
          <a:bodyPr/>
          <a:lstStyle/>
          <a:p>
            <a:r>
              <a:rPr lang="de-AT" dirty="0" smtClean="0"/>
              <a:t>Personengesellschaft als Teil einer Organschaft</a:t>
            </a:r>
            <a:endParaRPr lang="de-AT" dirty="0"/>
          </a:p>
        </p:txBody>
      </p:sp>
    </p:spTree>
    <p:extLst>
      <p:ext uri="{BB962C8B-B14F-4D97-AF65-F5344CB8AC3E}">
        <p14:creationId xmlns:p14="http://schemas.microsoft.com/office/powerpoint/2010/main" val="36257727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3" y="577850"/>
            <a:ext cx="8512172" cy="320088"/>
          </a:xfrm>
        </p:spPr>
        <p:txBody>
          <a:bodyPr/>
          <a:lstStyle/>
          <a:p>
            <a:r>
              <a:rPr lang="de-AT" dirty="0" smtClean="0"/>
              <a:t>Dreiecksgeschäfte</a:t>
            </a:r>
            <a:endParaRPr lang="de-AT" dirty="0"/>
          </a:p>
        </p:txBody>
      </p:sp>
      <p:sp>
        <p:nvSpPr>
          <p:cNvPr id="3" name="Textplatzhalter 2"/>
          <p:cNvSpPr>
            <a:spLocks noGrp="1"/>
          </p:cNvSpPr>
          <p:nvPr>
            <p:ph type="body" sz="quarter" idx="13"/>
          </p:nvPr>
        </p:nvSpPr>
        <p:spPr>
          <a:xfrm>
            <a:off x="323852" y="1300163"/>
            <a:ext cx="8496299" cy="3001285"/>
          </a:xfrm>
        </p:spPr>
        <p:txBody>
          <a:bodyPr/>
          <a:lstStyle/>
          <a:p>
            <a:pPr lvl="2">
              <a:defRPr/>
            </a:pPr>
            <a:r>
              <a:rPr lang="en-US" dirty="0"/>
              <a:t>3 </a:t>
            </a:r>
            <a:r>
              <a:rPr lang="en-US" dirty="0" err="1"/>
              <a:t>Unternehmer</a:t>
            </a:r>
            <a:r>
              <a:rPr lang="en-US" dirty="0"/>
              <a:t> </a:t>
            </a:r>
            <a:r>
              <a:rPr lang="en-US" dirty="0" err="1"/>
              <a:t>umsatzsteuerlich</a:t>
            </a:r>
            <a:r>
              <a:rPr lang="en-US" dirty="0"/>
              <a:t> </a:t>
            </a:r>
            <a:r>
              <a:rPr lang="en-US" dirty="0" err="1"/>
              <a:t>registriert</a:t>
            </a:r>
            <a:r>
              <a:rPr lang="en-US" dirty="0"/>
              <a:t> in 3 </a:t>
            </a:r>
            <a:r>
              <a:rPr lang="en-US" dirty="0" err="1"/>
              <a:t>Mitgliedstaaten</a:t>
            </a:r>
            <a:endParaRPr lang="en-US" dirty="0"/>
          </a:p>
          <a:p>
            <a:pPr lvl="3">
              <a:defRPr/>
            </a:pPr>
            <a:r>
              <a:rPr lang="en-US" sz="1600" dirty="0" err="1"/>
              <a:t>Deutscher</a:t>
            </a:r>
            <a:r>
              <a:rPr lang="en-US" sz="1600" dirty="0"/>
              <a:t> </a:t>
            </a:r>
            <a:r>
              <a:rPr lang="en-US" sz="1600" dirty="0" err="1"/>
              <a:t>Lieferant</a:t>
            </a:r>
            <a:r>
              <a:rPr lang="en-US" sz="1600" dirty="0"/>
              <a:t> (DE UID)</a:t>
            </a:r>
          </a:p>
          <a:p>
            <a:pPr lvl="3">
              <a:defRPr/>
            </a:pPr>
            <a:r>
              <a:rPr lang="en-US" sz="1600" dirty="0" err="1"/>
              <a:t>Deutscher</a:t>
            </a:r>
            <a:r>
              <a:rPr lang="en-US" sz="1600" dirty="0"/>
              <a:t> </a:t>
            </a:r>
            <a:r>
              <a:rPr lang="en-US" sz="1600" dirty="0" err="1"/>
              <a:t>Erwerber</a:t>
            </a:r>
            <a:r>
              <a:rPr lang="en-US" sz="1600" dirty="0"/>
              <a:t> (Hans </a:t>
            </a:r>
            <a:r>
              <a:rPr lang="en-US" sz="1600" dirty="0" err="1"/>
              <a:t>Bühler</a:t>
            </a:r>
            <a:r>
              <a:rPr lang="en-US" sz="1600" dirty="0"/>
              <a:t> KG, AT UID)</a:t>
            </a:r>
          </a:p>
          <a:p>
            <a:pPr lvl="3">
              <a:defRPr/>
            </a:pPr>
            <a:r>
              <a:rPr lang="en-US" sz="1600" dirty="0" err="1"/>
              <a:t>Tschechischer</a:t>
            </a:r>
            <a:r>
              <a:rPr lang="en-US" sz="1600" dirty="0"/>
              <a:t> </a:t>
            </a:r>
            <a:r>
              <a:rPr lang="en-US" sz="1600" dirty="0" err="1" smtClean="0"/>
              <a:t>Empfänger</a:t>
            </a:r>
            <a:r>
              <a:rPr lang="en-US" sz="1600" dirty="0" smtClean="0"/>
              <a:t> (</a:t>
            </a:r>
            <a:r>
              <a:rPr lang="en-US" sz="1600" dirty="0" err="1"/>
              <a:t>Kunde</a:t>
            </a:r>
            <a:r>
              <a:rPr lang="en-US" sz="1600" dirty="0" smtClean="0"/>
              <a:t>, CZ </a:t>
            </a:r>
            <a:r>
              <a:rPr lang="en-US" sz="1600" dirty="0"/>
              <a:t>UID</a:t>
            </a:r>
            <a:r>
              <a:rPr lang="en-US" sz="1600" dirty="0" smtClean="0"/>
              <a:t>)</a:t>
            </a:r>
          </a:p>
          <a:p>
            <a:pPr lvl="2">
              <a:defRPr/>
            </a:pPr>
            <a:r>
              <a:rPr lang="en-US" dirty="0" smtClean="0"/>
              <a:t>Die </a:t>
            </a:r>
            <a:r>
              <a:rPr lang="en-US" dirty="0" err="1"/>
              <a:t>Waren</a:t>
            </a:r>
            <a:r>
              <a:rPr lang="en-US" dirty="0"/>
              <a:t> </a:t>
            </a:r>
            <a:r>
              <a:rPr lang="en-US" dirty="0" err="1"/>
              <a:t>wurden</a:t>
            </a:r>
            <a:r>
              <a:rPr lang="en-US" dirty="0"/>
              <a:t> </a:t>
            </a:r>
            <a:r>
              <a:rPr lang="en-US" dirty="0" err="1"/>
              <a:t>direkt</a:t>
            </a:r>
            <a:r>
              <a:rPr lang="en-US" dirty="0"/>
              <a:t> </a:t>
            </a:r>
            <a:r>
              <a:rPr lang="en-US" dirty="0" err="1"/>
              <a:t>aus</a:t>
            </a:r>
            <a:r>
              <a:rPr lang="en-US" dirty="0"/>
              <a:t> Deutschland </a:t>
            </a:r>
            <a:r>
              <a:rPr lang="en-US" dirty="0" err="1"/>
              <a:t>nach</a:t>
            </a:r>
            <a:r>
              <a:rPr lang="en-US" dirty="0"/>
              <a:t> </a:t>
            </a:r>
            <a:r>
              <a:rPr lang="en-US" dirty="0" err="1"/>
              <a:t>Tschechien</a:t>
            </a:r>
            <a:r>
              <a:rPr lang="en-US" dirty="0"/>
              <a:t> </a:t>
            </a:r>
            <a:r>
              <a:rPr lang="en-US" dirty="0" err="1" smtClean="0"/>
              <a:t>transportiert</a:t>
            </a:r>
            <a:endParaRPr lang="en-US" dirty="0" smtClean="0"/>
          </a:p>
          <a:p>
            <a:pPr lvl="2">
              <a:defRPr/>
            </a:pPr>
            <a:r>
              <a:rPr lang="en-US" b="1" dirty="0" err="1" smtClean="0"/>
              <a:t>Vereinfachungsregel</a:t>
            </a:r>
            <a:r>
              <a:rPr lang="en-US" dirty="0" smtClean="0"/>
              <a:t> für </a:t>
            </a:r>
            <a:r>
              <a:rPr lang="en-US" dirty="0" err="1" smtClean="0"/>
              <a:t>mittleren</a:t>
            </a:r>
            <a:r>
              <a:rPr lang="en-US" dirty="0" smtClean="0"/>
              <a:t> </a:t>
            </a:r>
            <a:r>
              <a:rPr lang="en-US" dirty="0" err="1" smtClean="0"/>
              <a:t>Unternehmer</a:t>
            </a:r>
            <a:r>
              <a:rPr lang="en-US" dirty="0" smtClean="0"/>
              <a:t> </a:t>
            </a:r>
            <a:r>
              <a:rPr lang="en-US" dirty="0" err="1" smtClean="0"/>
              <a:t>im</a:t>
            </a:r>
            <a:r>
              <a:rPr lang="en-US" dirty="0" smtClean="0"/>
              <a:t> </a:t>
            </a:r>
            <a:r>
              <a:rPr lang="en-US" dirty="0" err="1" smtClean="0"/>
              <a:t>Bestimmungsland</a:t>
            </a:r>
            <a:endParaRPr lang="en-US" dirty="0"/>
          </a:p>
          <a:p>
            <a:pPr lvl="2">
              <a:defRPr/>
            </a:pPr>
            <a:endParaRPr lang="en-US" dirty="0"/>
          </a:p>
          <a:p>
            <a:pPr lvl="2">
              <a:defRPr/>
            </a:pPr>
            <a:endParaRPr lang="en-US" dirty="0"/>
          </a:p>
          <a:p>
            <a:pPr marL="214313" indent="-214313">
              <a:buFont typeface="Wingdings" panose="05000000000000000000" pitchFamily="2" charset="2"/>
              <a:buChar char="à"/>
              <a:defRPr/>
            </a:pPr>
            <a:endParaRPr lang="de-AT" dirty="0">
              <a:sym typeface="Wingdings" panose="05000000000000000000" pitchFamily="2" charset="2"/>
            </a:endParaRPr>
          </a:p>
          <a:p>
            <a:pPr marL="214313" indent="-214313">
              <a:buFont typeface="Wingdings" panose="05000000000000000000" pitchFamily="2" charset="2"/>
              <a:buChar char="à"/>
              <a:defRPr/>
            </a:pPr>
            <a:endParaRPr lang="de-AT" dirty="0">
              <a:sym typeface="Wingdings" panose="05000000000000000000" pitchFamily="2" charset="2"/>
            </a:endParaRPr>
          </a:p>
          <a:p>
            <a:pPr>
              <a:defRPr/>
            </a:pPr>
            <a:endParaRPr lang="de-AT" dirty="0"/>
          </a:p>
          <a:p>
            <a:endParaRPr lang="de-AT" dirty="0"/>
          </a:p>
        </p:txBody>
      </p:sp>
      <p:sp>
        <p:nvSpPr>
          <p:cNvPr id="4" name="Textplatzhalter 3"/>
          <p:cNvSpPr>
            <a:spLocks noGrp="1"/>
          </p:cNvSpPr>
          <p:nvPr>
            <p:ph type="body" sz="quarter" idx="14"/>
          </p:nvPr>
        </p:nvSpPr>
        <p:spPr>
          <a:xfrm>
            <a:off x="323853" y="878034"/>
            <a:ext cx="8512172" cy="221599"/>
          </a:xfrm>
        </p:spPr>
        <p:txBody>
          <a:bodyPr/>
          <a:lstStyle/>
          <a:p>
            <a:r>
              <a:rPr lang="de-AT" altLang="de-DE" dirty="0" smtClean="0"/>
              <a:t>Definition</a:t>
            </a:r>
            <a:endParaRPr lang="de-AT" altLang="de-DE" dirty="0"/>
          </a:p>
        </p:txBody>
      </p:sp>
      <p:grpSp>
        <p:nvGrpSpPr>
          <p:cNvPr id="7" name="Gruppieren 6"/>
          <p:cNvGrpSpPr/>
          <p:nvPr/>
        </p:nvGrpSpPr>
        <p:grpSpPr>
          <a:xfrm>
            <a:off x="719764" y="3392876"/>
            <a:ext cx="7720350" cy="1615771"/>
            <a:chOff x="109037" y="2284749"/>
            <a:chExt cx="7720350" cy="1615771"/>
          </a:xfrm>
        </p:grpSpPr>
        <p:sp>
          <p:nvSpPr>
            <p:cNvPr id="8" name="Freihandform 7"/>
            <p:cNvSpPr/>
            <p:nvPr/>
          </p:nvSpPr>
          <p:spPr>
            <a:xfrm>
              <a:off x="109037" y="2406775"/>
              <a:ext cx="1836000" cy="617187"/>
            </a:xfrm>
            <a:custGeom>
              <a:avLst/>
              <a:gdLst>
                <a:gd name="connsiteX0" fmla="*/ 0 w 1836000"/>
                <a:gd name="connsiteY0" fmla="*/ 102867 h 617187"/>
                <a:gd name="connsiteX1" fmla="*/ 102867 w 1836000"/>
                <a:gd name="connsiteY1" fmla="*/ 0 h 617187"/>
                <a:gd name="connsiteX2" fmla="*/ 1733133 w 1836000"/>
                <a:gd name="connsiteY2" fmla="*/ 0 h 617187"/>
                <a:gd name="connsiteX3" fmla="*/ 1836000 w 1836000"/>
                <a:gd name="connsiteY3" fmla="*/ 102867 h 617187"/>
                <a:gd name="connsiteX4" fmla="*/ 1836000 w 1836000"/>
                <a:gd name="connsiteY4" fmla="*/ 514320 h 617187"/>
                <a:gd name="connsiteX5" fmla="*/ 1733133 w 1836000"/>
                <a:gd name="connsiteY5" fmla="*/ 617187 h 617187"/>
                <a:gd name="connsiteX6" fmla="*/ 102867 w 1836000"/>
                <a:gd name="connsiteY6" fmla="*/ 617187 h 617187"/>
                <a:gd name="connsiteX7" fmla="*/ 0 w 1836000"/>
                <a:gd name="connsiteY7" fmla="*/ 514320 h 617187"/>
                <a:gd name="connsiteX8" fmla="*/ 0 w 1836000"/>
                <a:gd name="connsiteY8" fmla="*/ 102867 h 6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6000" h="617187">
                  <a:moveTo>
                    <a:pt x="0" y="102867"/>
                  </a:moveTo>
                  <a:cubicBezTo>
                    <a:pt x="0" y="46055"/>
                    <a:pt x="46055" y="0"/>
                    <a:pt x="102867" y="0"/>
                  </a:cubicBezTo>
                  <a:lnTo>
                    <a:pt x="1733133" y="0"/>
                  </a:lnTo>
                  <a:cubicBezTo>
                    <a:pt x="1789945" y="0"/>
                    <a:pt x="1836000" y="46055"/>
                    <a:pt x="1836000" y="102867"/>
                  </a:cubicBezTo>
                  <a:lnTo>
                    <a:pt x="1836000" y="514320"/>
                  </a:lnTo>
                  <a:cubicBezTo>
                    <a:pt x="1836000" y="571132"/>
                    <a:pt x="1789945" y="617187"/>
                    <a:pt x="1733133" y="617187"/>
                  </a:cubicBezTo>
                  <a:lnTo>
                    <a:pt x="102867" y="617187"/>
                  </a:lnTo>
                  <a:cubicBezTo>
                    <a:pt x="46055" y="617187"/>
                    <a:pt x="0" y="571132"/>
                    <a:pt x="0" y="514320"/>
                  </a:cubicBezTo>
                  <a:lnTo>
                    <a:pt x="0" y="102867"/>
                  </a:lnTo>
                  <a:close/>
                </a:path>
              </a:pathLst>
            </a:custGeom>
            <a:solidFill>
              <a:schemeClr val="tx1"/>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129" tIns="66129" rIns="66129" bIns="66129" numCol="1" spcCol="1270" anchor="ctr" anchorCtr="0">
              <a:noAutofit/>
            </a:bodyPr>
            <a:lstStyle/>
            <a:p>
              <a:pPr lvl="0" algn="ctr" defTabSz="711200">
                <a:lnSpc>
                  <a:spcPct val="90000"/>
                </a:lnSpc>
                <a:spcBef>
                  <a:spcPct val="0"/>
                </a:spcBef>
                <a:spcAft>
                  <a:spcPct val="35000"/>
                </a:spcAft>
              </a:pPr>
              <a:r>
                <a:rPr lang="de-DE" sz="1600" kern="1200" dirty="0" smtClean="0">
                  <a:latin typeface="+mn-lt"/>
                </a:rPr>
                <a:t>Lieferant DE</a:t>
              </a:r>
              <a:br>
                <a:rPr lang="de-DE" sz="1600" kern="1200" dirty="0" smtClean="0">
                  <a:latin typeface="+mn-lt"/>
                </a:rPr>
              </a:br>
              <a:r>
                <a:rPr lang="de-DE" sz="1600" dirty="0" smtClean="0"/>
                <a:t>(DE UID)</a:t>
              </a:r>
              <a:endParaRPr lang="de-DE" sz="1600" kern="1200" dirty="0">
                <a:latin typeface="+mn-lt"/>
              </a:endParaRPr>
            </a:p>
          </p:txBody>
        </p:sp>
        <p:sp>
          <p:nvSpPr>
            <p:cNvPr id="9" name="Freihandform 8"/>
            <p:cNvSpPr/>
            <p:nvPr/>
          </p:nvSpPr>
          <p:spPr>
            <a:xfrm>
              <a:off x="3051212" y="2406775"/>
              <a:ext cx="1836000" cy="617187"/>
            </a:xfrm>
            <a:custGeom>
              <a:avLst/>
              <a:gdLst>
                <a:gd name="connsiteX0" fmla="*/ 0 w 1836000"/>
                <a:gd name="connsiteY0" fmla="*/ 102867 h 617187"/>
                <a:gd name="connsiteX1" fmla="*/ 102867 w 1836000"/>
                <a:gd name="connsiteY1" fmla="*/ 0 h 617187"/>
                <a:gd name="connsiteX2" fmla="*/ 1733133 w 1836000"/>
                <a:gd name="connsiteY2" fmla="*/ 0 h 617187"/>
                <a:gd name="connsiteX3" fmla="*/ 1836000 w 1836000"/>
                <a:gd name="connsiteY3" fmla="*/ 102867 h 617187"/>
                <a:gd name="connsiteX4" fmla="*/ 1836000 w 1836000"/>
                <a:gd name="connsiteY4" fmla="*/ 514320 h 617187"/>
                <a:gd name="connsiteX5" fmla="*/ 1733133 w 1836000"/>
                <a:gd name="connsiteY5" fmla="*/ 617187 h 617187"/>
                <a:gd name="connsiteX6" fmla="*/ 102867 w 1836000"/>
                <a:gd name="connsiteY6" fmla="*/ 617187 h 617187"/>
                <a:gd name="connsiteX7" fmla="*/ 0 w 1836000"/>
                <a:gd name="connsiteY7" fmla="*/ 514320 h 617187"/>
                <a:gd name="connsiteX8" fmla="*/ 0 w 1836000"/>
                <a:gd name="connsiteY8" fmla="*/ 102867 h 6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6000" h="617187">
                  <a:moveTo>
                    <a:pt x="0" y="102867"/>
                  </a:moveTo>
                  <a:cubicBezTo>
                    <a:pt x="0" y="46055"/>
                    <a:pt x="46055" y="0"/>
                    <a:pt x="102867" y="0"/>
                  </a:cubicBezTo>
                  <a:lnTo>
                    <a:pt x="1733133" y="0"/>
                  </a:lnTo>
                  <a:cubicBezTo>
                    <a:pt x="1789945" y="0"/>
                    <a:pt x="1836000" y="46055"/>
                    <a:pt x="1836000" y="102867"/>
                  </a:cubicBezTo>
                  <a:lnTo>
                    <a:pt x="1836000" y="514320"/>
                  </a:lnTo>
                  <a:cubicBezTo>
                    <a:pt x="1836000" y="571132"/>
                    <a:pt x="1789945" y="617187"/>
                    <a:pt x="1733133" y="617187"/>
                  </a:cubicBezTo>
                  <a:lnTo>
                    <a:pt x="102867" y="617187"/>
                  </a:lnTo>
                  <a:cubicBezTo>
                    <a:pt x="46055" y="617187"/>
                    <a:pt x="0" y="571132"/>
                    <a:pt x="0" y="514320"/>
                  </a:cubicBezTo>
                  <a:lnTo>
                    <a:pt x="0" y="102867"/>
                  </a:lnTo>
                  <a:close/>
                </a:path>
              </a:pathLst>
            </a:custGeom>
            <a:solidFill>
              <a:schemeClr val="tx1"/>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129" tIns="66129" rIns="66129" bIns="66129" numCol="1" spcCol="1270" anchor="ctr" anchorCtr="0">
              <a:noAutofit/>
            </a:bodyPr>
            <a:lstStyle/>
            <a:p>
              <a:pPr lvl="0" algn="ctr" defTabSz="711200">
                <a:lnSpc>
                  <a:spcPct val="90000"/>
                </a:lnSpc>
                <a:spcBef>
                  <a:spcPct val="0"/>
                </a:spcBef>
                <a:spcAft>
                  <a:spcPct val="35000"/>
                </a:spcAft>
              </a:pPr>
              <a:r>
                <a:rPr lang="de-DE" sz="1600" kern="1200" dirty="0" smtClean="0">
                  <a:latin typeface="+mn-lt"/>
                </a:rPr>
                <a:t>DE 2</a:t>
              </a:r>
              <a:br>
                <a:rPr lang="de-DE" sz="1600" kern="1200" dirty="0" smtClean="0">
                  <a:latin typeface="+mn-lt"/>
                </a:rPr>
              </a:br>
              <a:r>
                <a:rPr lang="de-DE" sz="1600" kern="1200" dirty="0" smtClean="0">
                  <a:latin typeface="+mn-lt"/>
                </a:rPr>
                <a:t>(AT UID)</a:t>
              </a:r>
              <a:endParaRPr lang="de-DE" sz="1600" kern="1200" dirty="0">
                <a:latin typeface="+mn-lt"/>
              </a:endParaRPr>
            </a:p>
          </p:txBody>
        </p:sp>
        <p:sp>
          <p:nvSpPr>
            <p:cNvPr id="10" name="Freihandform 9"/>
            <p:cNvSpPr/>
            <p:nvPr/>
          </p:nvSpPr>
          <p:spPr>
            <a:xfrm>
              <a:off x="5993387" y="2406775"/>
              <a:ext cx="1836000" cy="617187"/>
            </a:xfrm>
            <a:custGeom>
              <a:avLst/>
              <a:gdLst>
                <a:gd name="connsiteX0" fmla="*/ 0 w 1836000"/>
                <a:gd name="connsiteY0" fmla="*/ 102867 h 617187"/>
                <a:gd name="connsiteX1" fmla="*/ 102867 w 1836000"/>
                <a:gd name="connsiteY1" fmla="*/ 0 h 617187"/>
                <a:gd name="connsiteX2" fmla="*/ 1733133 w 1836000"/>
                <a:gd name="connsiteY2" fmla="*/ 0 h 617187"/>
                <a:gd name="connsiteX3" fmla="*/ 1836000 w 1836000"/>
                <a:gd name="connsiteY3" fmla="*/ 102867 h 617187"/>
                <a:gd name="connsiteX4" fmla="*/ 1836000 w 1836000"/>
                <a:gd name="connsiteY4" fmla="*/ 514320 h 617187"/>
                <a:gd name="connsiteX5" fmla="*/ 1733133 w 1836000"/>
                <a:gd name="connsiteY5" fmla="*/ 617187 h 617187"/>
                <a:gd name="connsiteX6" fmla="*/ 102867 w 1836000"/>
                <a:gd name="connsiteY6" fmla="*/ 617187 h 617187"/>
                <a:gd name="connsiteX7" fmla="*/ 0 w 1836000"/>
                <a:gd name="connsiteY7" fmla="*/ 514320 h 617187"/>
                <a:gd name="connsiteX8" fmla="*/ 0 w 1836000"/>
                <a:gd name="connsiteY8" fmla="*/ 102867 h 6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6000" h="617187">
                  <a:moveTo>
                    <a:pt x="0" y="102867"/>
                  </a:moveTo>
                  <a:cubicBezTo>
                    <a:pt x="0" y="46055"/>
                    <a:pt x="46055" y="0"/>
                    <a:pt x="102867" y="0"/>
                  </a:cubicBezTo>
                  <a:lnTo>
                    <a:pt x="1733133" y="0"/>
                  </a:lnTo>
                  <a:cubicBezTo>
                    <a:pt x="1789945" y="0"/>
                    <a:pt x="1836000" y="46055"/>
                    <a:pt x="1836000" y="102867"/>
                  </a:cubicBezTo>
                  <a:lnTo>
                    <a:pt x="1836000" y="514320"/>
                  </a:lnTo>
                  <a:cubicBezTo>
                    <a:pt x="1836000" y="571132"/>
                    <a:pt x="1789945" y="617187"/>
                    <a:pt x="1733133" y="617187"/>
                  </a:cubicBezTo>
                  <a:lnTo>
                    <a:pt x="102867" y="617187"/>
                  </a:lnTo>
                  <a:cubicBezTo>
                    <a:pt x="46055" y="617187"/>
                    <a:pt x="0" y="571132"/>
                    <a:pt x="0" y="514320"/>
                  </a:cubicBezTo>
                  <a:lnTo>
                    <a:pt x="0" y="102867"/>
                  </a:lnTo>
                  <a:close/>
                </a:path>
              </a:pathLst>
            </a:custGeom>
            <a:solidFill>
              <a:schemeClr val="tx1"/>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129" tIns="66129" rIns="66129" bIns="66129" numCol="1" spcCol="1270" anchor="ctr" anchorCtr="0">
              <a:noAutofit/>
            </a:bodyPr>
            <a:lstStyle/>
            <a:p>
              <a:pPr lvl="0" algn="ctr" defTabSz="711200">
                <a:lnSpc>
                  <a:spcPct val="90000"/>
                </a:lnSpc>
                <a:spcBef>
                  <a:spcPct val="0"/>
                </a:spcBef>
                <a:spcAft>
                  <a:spcPct val="35000"/>
                </a:spcAft>
              </a:pPr>
              <a:r>
                <a:rPr lang="de-DE" sz="1600" kern="1200" dirty="0" smtClean="0">
                  <a:latin typeface="+mn-lt"/>
                </a:rPr>
                <a:t>Kunde CZ</a:t>
              </a:r>
              <a:br>
                <a:rPr lang="de-DE" sz="1600" kern="1200" dirty="0" smtClean="0">
                  <a:latin typeface="+mn-lt"/>
                </a:rPr>
              </a:br>
              <a:r>
                <a:rPr lang="de-DE" sz="1600" kern="1200" dirty="0" smtClean="0">
                  <a:latin typeface="+mn-lt"/>
                </a:rPr>
                <a:t>(CZ UID)</a:t>
              </a:r>
              <a:endParaRPr lang="de-DE" sz="1600" kern="1200" dirty="0">
                <a:latin typeface="+mn-lt"/>
              </a:endParaRPr>
            </a:p>
          </p:txBody>
        </p:sp>
        <p:cxnSp>
          <p:nvCxnSpPr>
            <p:cNvPr id="11" name="Gerade Verbindung mit Pfeil 10"/>
            <p:cNvCxnSpPr/>
            <p:nvPr/>
          </p:nvCxnSpPr>
          <p:spPr>
            <a:xfrm>
              <a:off x="2242402" y="2715368"/>
              <a:ext cx="511444" cy="0"/>
            </a:xfrm>
            <a:prstGeom prst="straightConnector1">
              <a:avLst/>
            </a:prstGeom>
            <a:ln w="57150" cap="flat">
              <a:solidFill>
                <a:schemeClr val="tx2"/>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a:off x="5184577" y="2715368"/>
              <a:ext cx="511444" cy="0"/>
            </a:xfrm>
            <a:prstGeom prst="straightConnector1">
              <a:avLst/>
            </a:prstGeom>
            <a:ln w="57150" cap="flat">
              <a:solidFill>
                <a:schemeClr val="tx2"/>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2046718" y="2284750"/>
              <a:ext cx="902811" cy="307777"/>
            </a:xfrm>
            <a:prstGeom prst="rect">
              <a:avLst/>
            </a:prstGeom>
            <a:noFill/>
          </p:spPr>
          <p:txBody>
            <a:bodyPr wrap="none" rtlCol="0">
              <a:spAutoFit/>
            </a:bodyPr>
            <a:lstStyle/>
            <a:p>
              <a:pPr algn="ctr"/>
              <a:r>
                <a:rPr lang="de-AT" sz="1400" dirty="0" err="1" smtClean="0"/>
                <a:t>Invoice</a:t>
              </a:r>
              <a:r>
                <a:rPr lang="de-AT" sz="1400" dirty="0" smtClean="0"/>
                <a:t> 1</a:t>
              </a:r>
              <a:endParaRPr lang="de-AT" sz="1400" dirty="0"/>
            </a:p>
          </p:txBody>
        </p:sp>
        <p:sp>
          <p:nvSpPr>
            <p:cNvPr id="14" name="Textfeld 13"/>
            <p:cNvSpPr txBox="1"/>
            <p:nvPr/>
          </p:nvSpPr>
          <p:spPr>
            <a:xfrm>
              <a:off x="4988894" y="2284749"/>
              <a:ext cx="902811" cy="307777"/>
            </a:xfrm>
            <a:prstGeom prst="rect">
              <a:avLst/>
            </a:prstGeom>
            <a:noFill/>
          </p:spPr>
          <p:txBody>
            <a:bodyPr wrap="none" rtlCol="0">
              <a:spAutoFit/>
            </a:bodyPr>
            <a:lstStyle/>
            <a:p>
              <a:pPr algn="ctr"/>
              <a:r>
                <a:rPr lang="de-AT" sz="1400" dirty="0" err="1" smtClean="0"/>
                <a:t>Invoice</a:t>
              </a:r>
              <a:r>
                <a:rPr lang="de-AT" sz="1400" dirty="0" smtClean="0"/>
                <a:t> 2</a:t>
              </a:r>
              <a:endParaRPr lang="de-AT" sz="1400" dirty="0"/>
            </a:p>
          </p:txBody>
        </p:sp>
        <p:cxnSp>
          <p:nvCxnSpPr>
            <p:cNvPr id="15" name="Gerader Verbinder 14"/>
            <p:cNvCxnSpPr/>
            <p:nvPr/>
          </p:nvCxnSpPr>
          <p:spPr>
            <a:xfrm>
              <a:off x="988291" y="3548464"/>
              <a:ext cx="5950800" cy="0"/>
            </a:xfrm>
            <a:prstGeom prst="line">
              <a:avLst/>
            </a:prstGeom>
            <a:ln w="5715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16" name="Gerader Verbinder 15"/>
            <p:cNvCxnSpPr/>
            <p:nvPr/>
          </p:nvCxnSpPr>
          <p:spPr>
            <a:xfrm flipV="1">
              <a:off x="1011538" y="3031711"/>
              <a:ext cx="0" cy="540000"/>
            </a:xfrm>
            <a:prstGeom prst="line">
              <a:avLst/>
            </a:prstGeom>
            <a:ln w="5715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p:nvCxnSpPr>
          <p:spPr>
            <a:xfrm flipV="1">
              <a:off x="6911387" y="3031711"/>
              <a:ext cx="0" cy="540000"/>
            </a:xfrm>
            <a:prstGeom prst="line">
              <a:avLst/>
            </a:prstGeom>
            <a:ln w="57150">
              <a:solidFill>
                <a:schemeClr val="tx2"/>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8" name="Textfeld 17"/>
            <p:cNvSpPr txBox="1"/>
            <p:nvPr/>
          </p:nvSpPr>
          <p:spPr>
            <a:xfrm>
              <a:off x="3223850" y="3592743"/>
              <a:ext cx="1490728" cy="307777"/>
            </a:xfrm>
            <a:prstGeom prst="rect">
              <a:avLst/>
            </a:prstGeom>
            <a:noFill/>
          </p:spPr>
          <p:txBody>
            <a:bodyPr wrap="none" rtlCol="0">
              <a:spAutoFit/>
            </a:bodyPr>
            <a:lstStyle/>
            <a:p>
              <a:pPr algn="ctr"/>
              <a:r>
                <a:rPr lang="de-AT" sz="1400" dirty="0" smtClean="0"/>
                <a:t>Warenbewegung</a:t>
              </a:r>
              <a:endParaRPr lang="de-AT" sz="1400" dirty="0"/>
            </a:p>
          </p:txBody>
        </p:sp>
      </p:grpSp>
    </p:spTree>
    <p:extLst>
      <p:ext uri="{BB962C8B-B14F-4D97-AF65-F5344CB8AC3E}">
        <p14:creationId xmlns:p14="http://schemas.microsoft.com/office/powerpoint/2010/main" val="30429363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4294967295"/>
          </p:nvPr>
        </p:nvSpPr>
        <p:spPr>
          <a:xfrm>
            <a:off x="323850" y="1126068"/>
            <a:ext cx="8574617" cy="3543300"/>
          </a:xfrm>
        </p:spPr>
        <p:txBody>
          <a:bodyPr vert="horz" lIns="68580" tIns="34290" rIns="68580" bIns="34290" rtlCol="0">
            <a:noAutofit/>
          </a:bodyPr>
          <a:lstStyle/>
          <a:p>
            <a:pPr marL="342900" indent="-342900">
              <a:defRPr/>
            </a:pPr>
            <a:r>
              <a:rPr lang="de-DE" sz="1600" dirty="0"/>
              <a:t>Rechnung von DE an Ö enthält:</a:t>
            </a:r>
          </a:p>
          <a:p>
            <a:pPr lvl="2">
              <a:spcBef>
                <a:spcPts val="600"/>
              </a:spcBef>
              <a:spcAft>
                <a:spcPts val="0"/>
              </a:spcAft>
              <a:buClr>
                <a:srgbClr val="FF0000"/>
              </a:buClr>
              <a:defRPr/>
            </a:pPr>
            <a:r>
              <a:rPr lang="de-DE" sz="1600" dirty="0">
                <a:solidFill>
                  <a:srgbClr val="404040"/>
                </a:solidFill>
              </a:rPr>
              <a:t>UID-Nr. von DE und Ö</a:t>
            </a:r>
          </a:p>
          <a:p>
            <a:pPr lvl="2">
              <a:spcBef>
                <a:spcPts val="600"/>
              </a:spcBef>
              <a:spcAft>
                <a:spcPts val="0"/>
              </a:spcAft>
              <a:buClr>
                <a:srgbClr val="FF0000"/>
              </a:buClr>
              <a:defRPr/>
            </a:pPr>
            <a:r>
              <a:rPr lang="de-DE" sz="1600" dirty="0">
                <a:solidFill>
                  <a:srgbClr val="404040"/>
                </a:solidFill>
              </a:rPr>
              <a:t>Hinweis: „steuerfreie innergemeinschaftliche Lieferung“</a:t>
            </a:r>
          </a:p>
          <a:p>
            <a:pPr lvl="2">
              <a:spcBef>
                <a:spcPts val="600"/>
              </a:spcBef>
              <a:spcAft>
                <a:spcPts val="0"/>
              </a:spcAft>
              <a:buClr>
                <a:srgbClr val="FF0000"/>
              </a:buClr>
              <a:defRPr/>
            </a:pPr>
            <a:r>
              <a:rPr lang="de-DE" sz="1600" dirty="0">
                <a:solidFill>
                  <a:srgbClr val="404040"/>
                </a:solidFill>
              </a:rPr>
              <a:t>keine Umsatzsteuer</a:t>
            </a:r>
          </a:p>
          <a:p>
            <a:pPr marL="742950" lvl="1" indent="-342900">
              <a:defRPr/>
            </a:pPr>
            <a:endParaRPr lang="de-DE" sz="1600" dirty="0"/>
          </a:p>
          <a:p>
            <a:pPr marL="342900" indent="-342900">
              <a:defRPr/>
            </a:pPr>
            <a:r>
              <a:rPr lang="de-DE" sz="1600" dirty="0"/>
              <a:t>Rechnung von Ö an Kunden enthält:</a:t>
            </a:r>
          </a:p>
          <a:p>
            <a:pPr lvl="2">
              <a:spcBef>
                <a:spcPts val="600"/>
              </a:spcBef>
              <a:spcAft>
                <a:spcPts val="0"/>
              </a:spcAft>
              <a:buClr>
                <a:srgbClr val="FF0000"/>
              </a:buClr>
              <a:defRPr/>
            </a:pPr>
            <a:r>
              <a:rPr lang="de-DE" sz="1600" dirty="0">
                <a:solidFill>
                  <a:srgbClr val="404040"/>
                </a:solidFill>
              </a:rPr>
              <a:t>UID-Nr. von Ö und Kunden</a:t>
            </a:r>
          </a:p>
          <a:p>
            <a:pPr lvl="2">
              <a:spcBef>
                <a:spcPts val="600"/>
              </a:spcBef>
              <a:spcAft>
                <a:spcPts val="0"/>
              </a:spcAft>
              <a:buClr>
                <a:srgbClr val="FF0000"/>
              </a:buClr>
              <a:defRPr/>
            </a:pPr>
            <a:r>
              <a:rPr lang="de-DE" sz="1600" dirty="0">
                <a:solidFill>
                  <a:srgbClr val="404040"/>
                </a:solidFill>
              </a:rPr>
              <a:t>Hinweis auf </a:t>
            </a:r>
            <a:r>
              <a:rPr lang="de-DE" sz="1600" dirty="0" smtClean="0">
                <a:solidFill>
                  <a:srgbClr val="404040"/>
                </a:solidFill>
              </a:rPr>
              <a:t>ein Dreiecksgeschäft (Art 141 EU RL 2006/112) und </a:t>
            </a:r>
            <a:r>
              <a:rPr lang="de-DE" sz="1600" dirty="0">
                <a:solidFill>
                  <a:srgbClr val="404040"/>
                </a:solidFill>
              </a:rPr>
              <a:t>Übergang der Steuerschuld!</a:t>
            </a:r>
          </a:p>
          <a:p>
            <a:pPr lvl="2">
              <a:spcBef>
                <a:spcPts val="600"/>
              </a:spcBef>
              <a:spcAft>
                <a:spcPts val="0"/>
              </a:spcAft>
              <a:buClr>
                <a:srgbClr val="FF0000"/>
              </a:buClr>
              <a:defRPr/>
            </a:pPr>
            <a:r>
              <a:rPr lang="de-DE" sz="1600" dirty="0">
                <a:solidFill>
                  <a:srgbClr val="404040"/>
                </a:solidFill>
              </a:rPr>
              <a:t>Keine Umsatzsteuer</a:t>
            </a:r>
          </a:p>
          <a:p>
            <a:pPr marL="269081" lvl="1" indent="-269081">
              <a:defRPr/>
            </a:pPr>
            <a:endParaRPr lang="de-DE" dirty="0" smtClean="0"/>
          </a:p>
        </p:txBody>
      </p:sp>
      <p:sp>
        <p:nvSpPr>
          <p:cNvPr id="124931" name="Titel 1"/>
          <p:cNvSpPr>
            <a:spLocks noGrp="1"/>
          </p:cNvSpPr>
          <p:nvPr>
            <p:ph type="title"/>
          </p:nvPr>
        </p:nvSpPr>
        <p:spPr>
          <a:xfrm>
            <a:off x="323850" y="577850"/>
            <a:ext cx="8496298" cy="1280351"/>
          </a:xfrm>
        </p:spPr>
        <p:txBody>
          <a:bodyPr/>
          <a:lstStyle/>
          <a:p>
            <a:r>
              <a:rPr lang="de-AT" altLang="de-DE" dirty="0" smtClean="0"/>
              <a:t>Rechnungslegung bei Dreiecksgeschäften</a:t>
            </a:r>
            <a:br>
              <a:rPr lang="de-AT" altLang="de-DE" dirty="0" smtClean="0"/>
            </a:br>
            <a:r>
              <a:rPr lang="de-AT" altLang="de-DE" dirty="0" smtClean="0"/>
              <a:t/>
            </a:r>
            <a:br>
              <a:rPr lang="de-AT" altLang="de-DE" dirty="0" smtClean="0"/>
            </a:br>
            <a:r>
              <a:rPr lang="de-AT" altLang="de-DE" dirty="0" smtClean="0"/>
              <a:t/>
            </a:r>
            <a:br>
              <a:rPr lang="de-AT" altLang="de-DE" dirty="0" smtClean="0"/>
            </a:br>
            <a:endParaRPr lang="de-AT" altLang="de-DE" dirty="0" smtClean="0"/>
          </a:p>
        </p:txBody>
      </p:sp>
    </p:spTree>
    <p:extLst>
      <p:ext uri="{BB962C8B-B14F-4D97-AF65-F5344CB8AC3E}">
        <p14:creationId xmlns:p14="http://schemas.microsoft.com/office/powerpoint/2010/main" val="2909545771"/>
      </p:ext>
    </p:extLst>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4294967295"/>
          </p:nvPr>
        </p:nvSpPr>
        <p:spPr>
          <a:xfrm>
            <a:off x="323850" y="1041136"/>
            <a:ext cx="8138583" cy="3543300"/>
          </a:xfrm>
        </p:spPr>
        <p:txBody>
          <a:bodyPr vert="horz" lIns="68580" tIns="34290" rIns="68580" bIns="34290" rtlCol="0">
            <a:noAutofit/>
          </a:bodyPr>
          <a:lstStyle/>
          <a:p>
            <a:pPr marL="342900" indent="-342900">
              <a:defRPr/>
            </a:pPr>
            <a:r>
              <a:rPr lang="de-DE" sz="1500" dirty="0"/>
              <a:t>des ersten Unternehmers (DE):</a:t>
            </a:r>
          </a:p>
          <a:p>
            <a:pPr marL="285750" lvl="1" indent="-285750">
              <a:buFont typeface="Arial" panose="020B0604020202020204" pitchFamily="34" charset="0"/>
              <a:buChar char="•"/>
              <a:defRPr/>
            </a:pPr>
            <a:r>
              <a:rPr lang="de-DE" sz="1600" dirty="0" smtClean="0"/>
              <a:t>Steuerfreie innergemeinschaftliche Lieferung in dt. UVA</a:t>
            </a:r>
          </a:p>
          <a:p>
            <a:pPr marL="285750" lvl="1" indent="-285750">
              <a:buFont typeface="Arial" panose="020B0604020202020204" pitchFamily="34" charset="0"/>
              <a:buChar char="•"/>
              <a:defRPr/>
            </a:pPr>
            <a:r>
              <a:rPr lang="de-DE" sz="1600" dirty="0" smtClean="0"/>
              <a:t>Lieferung an AT in dt. ZM</a:t>
            </a:r>
          </a:p>
          <a:p>
            <a:pPr marL="285750" lvl="1" indent="-285750">
              <a:buFont typeface="Arial" panose="020B0604020202020204" pitchFamily="34" charset="0"/>
              <a:buChar char="•"/>
              <a:defRPr/>
            </a:pPr>
            <a:r>
              <a:rPr lang="de-DE" sz="1600" dirty="0" smtClean="0"/>
              <a:t>Lieferung nach Tschechien in dt. </a:t>
            </a:r>
            <a:r>
              <a:rPr lang="de-DE" sz="1600" dirty="0" err="1" smtClean="0"/>
              <a:t>Intrastat</a:t>
            </a:r>
            <a:r>
              <a:rPr lang="de-DE" sz="1600" dirty="0" smtClean="0"/>
              <a:t>-Meldung</a:t>
            </a:r>
          </a:p>
          <a:p>
            <a:pPr marL="342900" indent="-342900">
              <a:defRPr/>
            </a:pPr>
            <a:r>
              <a:rPr lang="de-DE" sz="1500" dirty="0"/>
              <a:t>des mittleren Unternehmers (Ö):</a:t>
            </a:r>
          </a:p>
          <a:p>
            <a:pPr marL="285750" lvl="1" indent="-285750">
              <a:buFont typeface="Arial" panose="020B0604020202020204" pitchFamily="34" charset="0"/>
              <a:buChar char="•"/>
              <a:defRPr/>
            </a:pPr>
            <a:r>
              <a:rPr lang="de-DE" sz="1600" dirty="0" smtClean="0"/>
              <a:t>ZM in Österreich, mit Vermerk „Dreiecksgeschäft“</a:t>
            </a:r>
          </a:p>
          <a:p>
            <a:pPr marL="285750" lvl="1" indent="-285750">
              <a:buFont typeface="Arial" panose="020B0604020202020204" pitchFamily="34" charset="0"/>
              <a:buChar char="•"/>
              <a:defRPr/>
            </a:pPr>
            <a:r>
              <a:rPr lang="de-DE" sz="1600" dirty="0" smtClean="0"/>
              <a:t>Meldung des nicht steuerbaren Erwerbs in österr. UVA (KZ 077) </a:t>
            </a:r>
          </a:p>
          <a:p>
            <a:pPr marL="342900" indent="-342900">
              <a:defRPr/>
            </a:pPr>
            <a:r>
              <a:rPr lang="de-DE" sz="1500" dirty="0" smtClean="0"/>
              <a:t>des </a:t>
            </a:r>
            <a:r>
              <a:rPr lang="de-DE" sz="1500" dirty="0"/>
              <a:t>letzten Abnehmers (Kunde):</a:t>
            </a:r>
          </a:p>
          <a:p>
            <a:pPr marL="285750" lvl="1" indent="-285750">
              <a:buFont typeface="Arial" panose="020B0604020202020204" pitchFamily="34" charset="0"/>
              <a:buChar char="•"/>
              <a:defRPr/>
            </a:pPr>
            <a:r>
              <a:rPr lang="de-DE" sz="1600" dirty="0" smtClean="0"/>
              <a:t>Meldung der auf ihn übergegangenen Steuer (Reverse Charge)</a:t>
            </a:r>
          </a:p>
          <a:p>
            <a:pPr marL="285750" lvl="1" indent="-285750">
              <a:buFont typeface="Arial" panose="020B0604020202020204" pitchFamily="34" charset="0"/>
              <a:buChar char="•"/>
              <a:defRPr/>
            </a:pPr>
            <a:r>
              <a:rPr lang="de-DE" sz="1600" dirty="0" err="1" smtClean="0"/>
              <a:t>Intrastat</a:t>
            </a:r>
            <a:r>
              <a:rPr lang="de-DE" sz="1600" dirty="0" smtClean="0"/>
              <a:t>-Eingangsmeldung für Lieferung aus Deutschland</a:t>
            </a:r>
          </a:p>
          <a:p>
            <a:pPr marL="742950" lvl="1" indent="-342900">
              <a:defRPr/>
            </a:pPr>
            <a:endParaRPr lang="de-DE" dirty="0" smtClean="0"/>
          </a:p>
          <a:p>
            <a:pPr marL="742950" lvl="1" indent="-342900">
              <a:defRPr/>
            </a:pPr>
            <a:endParaRPr lang="de-DE" dirty="0" smtClean="0"/>
          </a:p>
          <a:p>
            <a:pPr marL="742950" lvl="1" indent="-342900">
              <a:defRPr/>
            </a:pPr>
            <a:endParaRPr lang="de-DE" dirty="0" smtClean="0"/>
          </a:p>
        </p:txBody>
      </p:sp>
      <p:sp>
        <p:nvSpPr>
          <p:cNvPr id="125955" name="Titel 1"/>
          <p:cNvSpPr>
            <a:spLocks noGrp="1"/>
          </p:cNvSpPr>
          <p:nvPr>
            <p:ph type="title"/>
          </p:nvPr>
        </p:nvSpPr>
        <p:spPr>
          <a:xfrm>
            <a:off x="323850" y="577850"/>
            <a:ext cx="8496298" cy="395817"/>
          </a:xfrm>
        </p:spPr>
        <p:txBody>
          <a:bodyPr>
            <a:normAutofit fontScale="90000"/>
          </a:bodyPr>
          <a:lstStyle/>
          <a:p>
            <a:r>
              <a:rPr lang="de-AT" altLang="de-DE" dirty="0" smtClean="0"/>
              <a:t>Meldepflichten bei Dreiecksgeschäften</a:t>
            </a:r>
            <a:br>
              <a:rPr lang="de-AT" altLang="de-DE" dirty="0" smtClean="0"/>
            </a:br>
            <a:r>
              <a:rPr lang="de-AT" altLang="de-DE" dirty="0" smtClean="0"/>
              <a:t/>
            </a:r>
            <a:br>
              <a:rPr lang="de-AT" altLang="de-DE" dirty="0" smtClean="0"/>
            </a:br>
            <a:r>
              <a:rPr lang="de-AT" altLang="de-DE" dirty="0" smtClean="0"/>
              <a:t/>
            </a:r>
            <a:br>
              <a:rPr lang="de-AT" altLang="de-DE" dirty="0" smtClean="0"/>
            </a:br>
            <a:r>
              <a:rPr lang="de-AT" altLang="de-DE" dirty="0" smtClean="0"/>
              <a:t/>
            </a:r>
            <a:br>
              <a:rPr lang="de-AT" altLang="de-DE" dirty="0" smtClean="0"/>
            </a:br>
            <a:endParaRPr lang="de-AT" altLang="de-DE" dirty="0" smtClean="0"/>
          </a:p>
        </p:txBody>
      </p:sp>
    </p:spTree>
    <p:extLst>
      <p:ext uri="{BB962C8B-B14F-4D97-AF65-F5344CB8AC3E}">
        <p14:creationId xmlns:p14="http://schemas.microsoft.com/office/powerpoint/2010/main" val="4019603197"/>
      </p:ext>
    </p:extLst>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3" y="577850"/>
            <a:ext cx="8512172" cy="320088"/>
          </a:xfrm>
        </p:spPr>
        <p:txBody>
          <a:bodyPr/>
          <a:lstStyle/>
          <a:p>
            <a:r>
              <a:rPr lang="de-AT" dirty="0" err="1" smtClean="0"/>
              <a:t>dreiecksgeschäfte</a:t>
            </a:r>
            <a:endParaRPr lang="de-AT" dirty="0"/>
          </a:p>
        </p:txBody>
      </p:sp>
      <p:sp>
        <p:nvSpPr>
          <p:cNvPr id="3" name="Textplatzhalter 2"/>
          <p:cNvSpPr>
            <a:spLocks noGrp="1"/>
          </p:cNvSpPr>
          <p:nvPr>
            <p:ph type="body" sz="quarter" idx="13"/>
          </p:nvPr>
        </p:nvSpPr>
        <p:spPr/>
        <p:txBody>
          <a:bodyPr/>
          <a:lstStyle/>
          <a:p>
            <a:pPr>
              <a:defRPr/>
            </a:pPr>
            <a:r>
              <a:rPr lang="de-AT" dirty="0"/>
              <a:t>EuGH </a:t>
            </a:r>
            <a:r>
              <a:rPr lang="de-AT" dirty="0" smtClean="0"/>
              <a:t>vom 19.4.2018, </a:t>
            </a:r>
            <a:r>
              <a:rPr lang="de-AT" dirty="0"/>
              <a:t>„Hans Bühler KG“, Rechtssache </a:t>
            </a:r>
            <a:r>
              <a:rPr lang="de-AT" dirty="0" smtClean="0"/>
              <a:t>C-580/16</a:t>
            </a:r>
            <a:endParaRPr lang="de-AT" b="0" dirty="0">
              <a:solidFill>
                <a:srgbClr val="404040"/>
              </a:solidFill>
            </a:endParaRPr>
          </a:p>
          <a:p>
            <a:pPr lvl="2">
              <a:buClr>
                <a:srgbClr val="FF0000"/>
              </a:buClr>
              <a:defRPr/>
            </a:pPr>
            <a:r>
              <a:rPr lang="de-AT" dirty="0" smtClean="0">
                <a:solidFill>
                  <a:srgbClr val="404040"/>
                </a:solidFill>
              </a:rPr>
              <a:t>In </a:t>
            </a:r>
            <a:r>
              <a:rPr lang="de-AT" dirty="0">
                <a:solidFill>
                  <a:srgbClr val="404040"/>
                </a:solidFill>
              </a:rPr>
              <a:t>den österreichischen Zusammenfassenden Meldungen wurde die tschechische UID-Nummer des tschechischen Empfängers sowie die Summe der Bemessungsgrundlagen bekannt gegeben. </a:t>
            </a:r>
            <a:endParaRPr lang="de-AT" dirty="0" smtClean="0">
              <a:solidFill>
                <a:srgbClr val="404040"/>
              </a:solidFill>
            </a:endParaRPr>
          </a:p>
          <a:p>
            <a:pPr lvl="2">
              <a:buClr>
                <a:srgbClr val="FF0000"/>
              </a:buClr>
              <a:defRPr/>
            </a:pPr>
            <a:r>
              <a:rPr lang="de-AT" dirty="0" smtClean="0">
                <a:solidFill>
                  <a:srgbClr val="404040"/>
                </a:solidFill>
              </a:rPr>
              <a:t>Im </a:t>
            </a:r>
            <a:r>
              <a:rPr lang="de-AT" dirty="0">
                <a:solidFill>
                  <a:srgbClr val="404040"/>
                </a:solidFill>
              </a:rPr>
              <a:t>Feld „Dreiecksgeschäfte“ machte die Hans Bühler KG vorerst keine Eintragung. </a:t>
            </a:r>
            <a:endParaRPr lang="de-AT" dirty="0" smtClean="0">
              <a:solidFill>
                <a:srgbClr val="404040"/>
              </a:solidFill>
            </a:endParaRPr>
          </a:p>
          <a:p>
            <a:pPr lvl="2">
              <a:buClr>
                <a:srgbClr val="FF0000"/>
              </a:buClr>
              <a:defRPr/>
            </a:pPr>
            <a:r>
              <a:rPr lang="de-AT" dirty="0" smtClean="0">
                <a:solidFill>
                  <a:srgbClr val="404040"/>
                </a:solidFill>
              </a:rPr>
              <a:t>Die </a:t>
            </a:r>
            <a:r>
              <a:rPr lang="de-AT" dirty="0">
                <a:solidFill>
                  <a:srgbClr val="404040"/>
                </a:solidFill>
              </a:rPr>
              <a:t>Hans Bühler KG korrigierte die Zusammenfassenden Meldungen zu einem späteren Zeitpunkt, indem sie in ebendiesem Feld bekanntgab, dass es sich um Dreiecksgeschäfte handelte. Zu diesem späteren Zeitpunkt war die österreichische UID-Nummer der Firma Hans Bühler KG nicht mehr gültig.</a:t>
            </a:r>
            <a:endParaRPr lang="de-AT" b="0" dirty="0">
              <a:solidFill>
                <a:srgbClr val="404040"/>
              </a:solidFill>
            </a:endParaRPr>
          </a:p>
        </p:txBody>
      </p:sp>
      <p:sp>
        <p:nvSpPr>
          <p:cNvPr id="4" name="Textplatzhalter 3"/>
          <p:cNvSpPr>
            <a:spLocks noGrp="1"/>
          </p:cNvSpPr>
          <p:nvPr>
            <p:ph type="body" sz="quarter" idx="14"/>
          </p:nvPr>
        </p:nvSpPr>
        <p:spPr>
          <a:xfrm>
            <a:off x="323853" y="878034"/>
            <a:ext cx="8512172" cy="221599"/>
          </a:xfrm>
        </p:spPr>
        <p:txBody>
          <a:bodyPr/>
          <a:lstStyle/>
          <a:p>
            <a:endParaRPr lang="de-AT" altLang="de-DE" dirty="0"/>
          </a:p>
        </p:txBody>
      </p:sp>
    </p:spTree>
    <p:extLst>
      <p:ext uri="{BB962C8B-B14F-4D97-AF65-F5344CB8AC3E}">
        <p14:creationId xmlns:p14="http://schemas.microsoft.com/office/powerpoint/2010/main" val="35309860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3" y="577850"/>
            <a:ext cx="8512172" cy="320088"/>
          </a:xfrm>
        </p:spPr>
        <p:txBody>
          <a:bodyPr/>
          <a:lstStyle/>
          <a:p>
            <a:r>
              <a:rPr lang="de-AT" dirty="0" err="1" smtClean="0"/>
              <a:t>dreiecksgeschäfte</a:t>
            </a:r>
            <a:endParaRPr lang="de-AT" dirty="0"/>
          </a:p>
        </p:txBody>
      </p:sp>
      <p:sp>
        <p:nvSpPr>
          <p:cNvPr id="3" name="Textplatzhalter 2"/>
          <p:cNvSpPr>
            <a:spLocks noGrp="1"/>
          </p:cNvSpPr>
          <p:nvPr>
            <p:ph type="body" sz="quarter" idx="13"/>
          </p:nvPr>
        </p:nvSpPr>
        <p:spPr>
          <a:xfrm>
            <a:off x="323852" y="1376362"/>
            <a:ext cx="8496299" cy="3187171"/>
          </a:xfrm>
        </p:spPr>
        <p:txBody>
          <a:bodyPr/>
          <a:lstStyle/>
          <a:p>
            <a:pPr marL="0" lvl="2" indent="0">
              <a:buNone/>
            </a:pPr>
            <a:r>
              <a:rPr lang="de-AT" b="1" dirty="0">
                <a:solidFill>
                  <a:schemeClr val="tx2"/>
                </a:solidFill>
              </a:rPr>
              <a:t>EuGH vom 19.4.2018, „Hans Bühler KG“, Rechtssache C-580/16</a:t>
            </a:r>
          </a:p>
          <a:p>
            <a:pPr marL="0" lvl="2" indent="0">
              <a:buNone/>
            </a:pPr>
            <a:r>
              <a:rPr lang="de-AT" b="1" dirty="0" smtClean="0">
                <a:solidFill>
                  <a:schemeClr val="tx2"/>
                </a:solidFill>
              </a:rPr>
              <a:t>Vorlagefragen des VwGH</a:t>
            </a:r>
            <a:endParaRPr lang="de-AT" b="1" dirty="0">
              <a:solidFill>
                <a:schemeClr val="tx2"/>
              </a:solidFill>
            </a:endParaRPr>
          </a:p>
          <a:p>
            <a:pPr lvl="2"/>
            <a:r>
              <a:rPr lang="de-AT" dirty="0" smtClean="0">
                <a:solidFill>
                  <a:srgbClr val="404040"/>
                </a:solidFill>
              </a:rPr>
              <a:t>Sind </a:t>
            </a:r>
            <a:r>
              <a:rPr lang="de-AT" dirty="0">
                <a:solidFill>
                  <a:srgbClr val="404040"/>
                </a:solidFill>
              </a:rPr>
              <a:t>die Voraussetzungen der Anwendbarkeit der Vereinfachungsregelung für Dreiecksgeschäfte auch dann erfüllt, wenn der Erwerber (Hans Bühler KG) zwar in jenem Mitgliedstaat, aus dem der Gegenstand transportiert wird (Deutschland), ansässig ist und über eine UID-Nummer verfügt, aber die UID-Nummer eines anderen Mitgliedstaates (Österreich) verwendet?</a:t>
            </a:r>
          </a:p>
          <a:p>
            <a:pPr lvl="2"/>
            <a:r>
              <a:rPr lang="de-AT" dirty="0" smtClean="0">
                <a:solidFill>
                  <a:srgbClr val="404040"/>
                </a:solidFill>
              </a:rPr>
              <a:t>Steht </a:t>
            </a:r>
            <a:r>
              <a:rPr lang="de-AT" dirty="0">
                <a:solidFill>
                  <a:srgbClr val="404040"/>
                </a:solidFill>
              </a:rPr>
              <a:t>die Vereinfachung für Dreiecksgeschäfte nur dann zu, wenn die notwendigen Angaben in der Zusammenfassenden Meldung vollständig und fristgerecht erfolgt sind?</a:t>
            </a:r>
          </a:p>
          <a:p>
            <a:endParaRPr lang="de-AT" dirty="0"/>
          </a:p>
        </p:txBody>
      </p:sp>
      <p:sp>
        <p:nvSpPr>
          <p:cNvPr id="4" name="Textplatzhalter 3"/>
          <p:cNvSpPr>
            <a:spLocks noGrp="1"/>
          </p:cNvSpPr>
          <p:nvPr>
            <p:ph type="body" sz="quarter" idx="14"/>
          </p:nvPr>
        </p:nvSpPr>
        <p:spPr>
          <a:xfrm>
            <a:off x="323853" y="878034"/>
            <a:ext cx="8512172" cy="221599"/>
          </a:xfrm>
        </p:spPr>
        <p:txBody>
          <a:bodyPr/>
          <a:lstStyle/>
          <a:p>
            <a:endParaRPr lang="de-AT" altLang="de-DE" dirty="0"/>
          </a:p>
        </p:txBody>
      </p:sp>
    </p:spTree>
    <p:extLst>
      <p:ext uri="{BB962C8B-B14F-4D97-AF65-F5344CB8AC3E}">
        <p14:creationId xmlns:p14="http://schemas.microsoft.com/office/powerpoint/2010/main" val="422653517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3" y="577850"/>
            <a:ext cx="8512172" cy="320088"/>
          </a:xfrm>
        </p:spPr>
        <p:txBody>
          <a:bodyPr/>
          <a:lstStyle/>
          <a:p>
            <a:r>
              <a:rPr lang="de-AT" dirty="0" err="1" smtClean="0"/>
              <a:t>dreiecksgeschäfte</a:t>
            </a:r>
            <a:endParaRPr lang="de-AT" dirty="0"/>
          </a:p>
        </p:txBody>
      </p:sp>
      <p:sp>
        <p:nvSpPr>
          <p:cNvPr id="3" name="Textplatzhalter 2"/>
          <p:cNvSpPr>
            <a:spLocks noGrp="1"/>
          </p:cNvSpPr>
          <p:nvPr>
            <p:ph type="body" sz="quarter" idx="13"/>
          </p:nvPr>
        </p:nvSpPr>
        <p:spPr/>
        <p:txBody>
          <a:bodyPr/>
          <a:lstStyle/>
          <a:p>
            <a:pPr>
              <a:defRPr/>
            </a:pPr>
            <a:r>
              <a:rPr lang="de-AT" dirty="0"/>
              <a:t>EuGH vom 19.4.2018, „Hans Bühler KG“, Rechtssache </a:t>
            </a:r>
            <a:r>
              <a:rPr lang="de-AT" dirty="0" smtClean="0"/>
              <a:t>C-580/16 - Fazit </a:t>
            </a:r>
            <a:endParaRPr lang="de-AT" dirty="0" smtClean="0">
              <a:solidFill>
                <a:srgbClr val="404040"/>
              </a:solidFill>
            </a:endParaRPr>
          </a:p>
          <a:p>
            <a:pPr lvl="2">
              <a:buClr>
                <a:srgbClr val="FF0000"/>
              </a:buClr>
              <a:defRPr/>
            </a:pPr>
            <a:r>
              <a:rPr lang="de-AT" dirty="0" smtClean="0">
                <a:solidFill>
                  <a:srgbClr val="404040"/>
                </a:solidFill>
              </a:rPr>
              <a:t>Die Vereinfachungsregelung für Dreiecksgeschäfte kann nicht mit der Begründung verweigert werden, dass der Erwerber im Abgangsmitgliedstaat der Gegenstände ansässig bzw. für Umsatzsteuerzwecke erfasst ist, sofern dieser für den konkreten innergemeinschaftlichen Erwerb die UID-Nummer eines anderen Mitgliedstaats verwendet.</a:t>
            </a:r>
          </a:p>
          <a:p>
            <a:pPr lvl="2">
              <a:buClr>
                <a:srgbClr val="FF0000"/>
              </a:buClr>
              <a:defRPr/>
            </a:pPr>
            <a:r>
              <a:rPr lang="de-AT" dirty="0" smtClean="0">
                <a:solidFill>
                  <a:srgbClr val="404040"/>
                </a:solidFill>
              </a:rPr>
              <a:t>Die </a:t>
            </a:r>
            <a:r>
              <a:rPr lang="de-AT" dirty="0">
                <a:solidFill>
                  <a:srgbClr val="404040"/>
                </a:solidFill>
              </a:rPr>
              <a:t>verspätete Abgabe der Zusammenfassenden Meldung stellt einen formellen Mangel dar, der die Anwendung der Vereinfachung für Dreiecksgeschäfte nicht ausschließt. Unbeachtlich ist auch, dass die UID-Nummer zum Zeitpunkt der Abgabe der Zusammenfassenden Meldung nicht mehr gültig ist</a:t>
            </a:r>
            <a:r>
              <a:rPr lang="de-AT" dirty="0" smtClean="0">
                <a:solidFill>
                  <a:srgbClr val="404040"/>
                </a:solidFill>
              </a:rPr>
              <a:t>.</a:t>
            </a:r>
            <a:endParaRPr lang="de-AT" dirty="0">
              <a:solidFill>
                <a:srgbClr val="404040"/>
              </a:solidFill>
            </a:endParaRPr>
          </a:p>
        </p:txBody>
      </p:sp>
      <p:sp>
        <p:nvSpPr>
          <p:cNvPr id="4" name="Textplatzhalter 3"/>
          <p:cNvSpPr>
            <a:spLocks noGrp="1"/>
          </p:cNvSpPr>
          <p:nvPr>
            <p:ph type="body" sz="quarter" idx="14"/>
          </p:nvPr>
        </p:nvSpPr>
        <p:spPr>
          <a:xfrm>
            <a:off x="323853" y="878034"/>
            <a:ext cx="8512172" cy="221599"/>
          </a:xfrm>
        </p:spPr>
        <p:txBody>
          <a:bodyPr/>
          <a:lstStyle/>
          <a:p>
            <a:endParaRPr lang="de-AT" altLang="de-DE" dirty="0"/>
          </a:p>
        </p:txBody>
      </p:sp>
    </p:spTree>
    <p:extLst>
      <p:ext uri="{BB962C8B-B14F-4D97-AF65-F5344CB8AC3E}">
        <p14:creationId xmlns:p14="http://schemas.microsoft.com/office/powerpoint/2010/main" val="119970789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3" y="577850"/>
            <a:ext cx="8512172" cy="320088"/>
          </a:xfrm>
        </p:spPr>
        <p:txBody>
          <a:bodyPr/>
          <a:lstStyle/>
          <a:p>
            <a:r>
              <a:rPr lang="de-AT" dirty="0" err="1" smtClean="0"/>
              <a:t>dreiecksgeschäfte</a:t>
            </a:r>
            <a:endParaRPr lang="de-AT" dirty="0"/>
          </a:p>
        </p:txBody>
      </p:sp>
      <p:sp>
        <p:nvSpPr>
          <p:cNvPr id="3" name="Textplatzhalter 2"/>
          <p:cNvSpPr>
            <a:spLocks noGrp="1"/>
          </p:cNvSpPr>
          <p:nvPr>
            <p:ph type="body" sz="quarter" idx="13"/>
          </p:nvPr>
        </p:nvSpPr>
        <p:spPr/>
        <p:txBody>
          <a:bodyPr/>
          <a:lstStyle/>
          <a:p>
            <a:pPr>
              <a:defRPr/>
            </a:pPr>
            <a:r>
              <a:rPr lang="de-AT" dirty="0"/>
              <a:t>EuGH vom 19.4.2018, „Hans Bühler KG“, Rechtssache C-580/16 - Fazit </a:t>
            </a:r>
          </a:p>
          <a:p>
            <a:pPr marL="0" lvl="2" indent="0">
              <a:buClr>
                <a:srgbClr val="FF0000"/>
              </a:buClr>
              <a:buNone/>
              <a:defRPr/>
            </a:pPr>
            <a:r>
              <a:rPr lang="de-AT" dirty="0" smtClean="0">
                <a:solidFill>
                  <a:srgbClr val="404040"/>
                </a:solidFill>
              </a:rPr>
              <a:t>Der </a:t>
            </a:r>
            <a:r>
              <a:rPr lang="de-AT" dirty="0">
                <a:solidFill>
                  <a:srgbClr val="404040"/>
                </a:solidFill>
              </a:rPr>
              <a:t>EuGH führt aber aus, dass in den folgenden beiden Fällen die Nichteinhaltung einer formellen Anforderung die Anwendung der Vereinfachungsregelung für Dreiecksgeschäfte ausschließen kann</a:t>
            </a:r>
            <a:r>
              <a:rPr lang="de-AT" dirty="0" smtClean="0">
                <a:solidFill>
                  <a:srgbClr val="404040"/>
                </a:solidFill>
              </a:rPr>
              <a:t>:</a:t>
            </a:r>
            <a:endParaRPr lang="de-AT" dirty="0">
              <a:solidFill>
                <a:srgbClr val="404040"/>
              </a:solidFill>
            </a:endParaRPr>
          </a:p>
          <a:p>
            <a:pPr lvl="2">
              <a:buClr>
                <a:srgbClr val="FF0000"/>
              </a:buClr>
              <a:defRPr/>
            </a:pPr>
            <a:r>
              <a:rPr lang="de-AT" dirty="0" smtClean="0">
                <a:solidFill>
                  <a:srgbClr val="404040"/>
                </a:solidFill>
              </a:rPr>
              <a:t>Ein </a:t>
            </a:r>
            <a:r>
              <a:rPr lang="de-AT" dirty="0">
                <a:solidFill>
                  <a:srgbClr val="404040"/>
                </a:solidFill>
              </a:rPr>
              <a:t>in der Transaktion involvierter Unternehmer ist vorsätzlich an einer Steuerhinterziehung beteiligt.</a:t>
            </a:r>
          </a:p>
          <a:p>
            <a:pPr lvl="2">
              <a:buClr>
                <a:srgbClr val="FF0000"/>
              </a:buClr>
              <a:defRPr/>
            </a:pPr>
            <a:r>
              <a:rPr lang="de-AT" dirty="0" smtClean="0">
                <a:solidFill>
                  <a:srgbClr val="404040"/>
                </a:solidFill>
              </a:rPr>
              <a:t>Die </a:t>
            </a:r>
            <a:r>
              <a:rPr lang="de-AT" dirty="0">
                <a:solidFill>
                  <a:srgbClr val="404040"/>
                </a:solidFill>
              </a:rPr>
              <a:t>Nichteinhaltung formeller Anforderungen verhindert den Nachweis, dass die materiellen Anforderungen erfüllt wurden.</a:t>
            </a:r>
          </a:p>
        </p:txBody>
      </p:sp>
      <p:sp>
        <p:nvSpPr>
          <p:cNvPr id="4" name="Textplatzhalter 3"/>
          <p:cNvSpPr>
            <a:spLocks noGrp="1"/>
          </p:cNvSpPr>
          <p:nvPr>
            <p:ph type="body" sz="quarter" idx="14"/>
          </p:nvPr>
        </p:nvSpPr>
        <p:spPr>
          <a:xfrm>
            <a:off x="323853" y="878034"/>
            <a:ext cx="8512172" cy="221599"/>
          </a:xfrm>
        </p:spPr>
        <p:txBody>
          <a:bodyPr/>
          <a:lstStyle/>
          <a:p>
            <a:endParaRPr lang="de-AT" altLang="de-DE" dirty="0"/>
          </a:p>
        </p:txBody>
      </p:sp>
    </p:spTree>
    <p:extLst>
      <p:ext uri="{BB962C8B-B14F-4D97-AF65-F5344CB8AC3E}">
        <p14:creationId xmlns:p14="http://schemas.microsoft.com/office/powerpoint/2010/main" val="99658004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3" y="577850"/>
            <a:ext cx="8512172" cy="320088"/>
          </a:xfrm>
        </p:spPr>
        <p:txBody>
          <a:bodyPr/>
          <a:lstStyle/>
          <a:p>
            <a:r>
              <a:rPr lang="de-AT" dirty="0" err="1" smtClean="0"/>
              <a:t>dreiecksgeschäfte</a:t>
            </a:r>
            <a:endParaRPr lang="de-AT" dirty="0"/>
          </a:p>
        </p:txBody>
      </p:sp>
      <p:sp>
        <p:nvSpPr>
          <p:cNvPr id="3" name="Textplatzhalter 2"/>
          <p:cNvSpPr>
            <a:spLocks noGrp="1"/>
          </p:cNvSpPr>
          <p:nvPr>
            <p:ph type="body" sz="quarter" idx="13"/>
          </p:nvPr>
        </p:nvSpPr>
        <p:spPr>
          <a:xfrm>
            <a:off x="323852" y="1224051"/>
            <a:ext cx="8496299" cy="3001285"/>
          </a:xfrm>
        </p:spPr>
        <p:txBody>
          <a:bodyPr/>
          <a:lstStyle/>
          <a:p>
            <a:pPr>
              <a:defRPr/>
            </a:pPr>
            <a:r>
              <a:rPr lang="de-AT" dirty="0" smtClean="0"/>
              <a:t>Conclusio für die Praxis</a:t>
            </a:r>
            <a:endParaRPr lang="de-AT" dirty="0">
              <a:solidFill>
                <a:srgbClr val="404040"/>
              </a:solidFill>
            </a:endParaRPr>
          </a:p>
          <a:p>
            <a:pPr lvl="2">
              <a:buClr>
                <a:srgbClr val="FF0000"/>
              </a:buClr>
              <a:defRPr/>
            </a:pPr>
            <a:r>
              <a:rPr lang="de-AT" dirty="0" smtClean="0">
                <a:solidFill>
                  <a:srgbClr val="404040"/>
                </a:solidFill>
              </a:rPr>
              <a:t>Der </a:t>
            </a:r>
            <a:r>
              <a:rPr lang="de-AT" dirty="0">
                <a:solidFill>
                  <a:srgbClr val="404040"/>
                </a:solidFill>
              </a:rPr>
              <a:t>EuGH widerspricht </a:t>
            </a:r>
            <a:r>
              <a:rPr lang="de-AT" dirty="0" smtClean="0">
                <a:solidFill>
                  <a:srgbClr val="404040"/>
                </a:solidFill>
              </a:rPr>
              <a:t>der </a:t>
            </a:r>
            <a:r>
              <a:rPr lang="de-AT" dirty="0">
                <a:solidFill>
                  <a:srgbClr val="404040"/>
                </a:solidFill>
              </a:rPr>
              <a:t>österreichischen Finanzverwaltung (Umsatzsteuerrichtlinien </a:t>
            </a:r>
            <a:r>
              <a:rPr lang="de-AT" dirty="0" err="1">
                <a:solidFill>
                  <a:srgbClr val="404040"/>
                </a:solidFill>
              </a:rPr>
              <a:t>Rz</a:t>
            </a:r>
            <a:r>
              <a:rPr lang="de-AT" dirty="0">
                <a:solidFill>
                  <a:srgbClr val="404040"/>
                </a:solidFill>
              </a:rPr>
              <a:t> 4164 f sowie Salzburger Steuerdialog 2015) und dem BFG (5.1.2015, RV/2100519/2013). Seiner Ansicht nach führt die verspätete Erklärung des Dreiecksgeschäfts in der Zusammenfassenden Meldung nicht zur Versagung der Vereinfachung für Dreiecksgeschäfte. </a:t>
            </a:r>
            <a:endParaRPr lang="de-AT" dirty="0" smtClean="0">
              <a:solidFill>
                <a:srgbClr val="404040"/>
              </a:solidFill>
            </a:endParaRPr>
          </a:p>
          <a:p>
            <a:pPr lvl="2">
              <a:buClr>
                <a:srgbClr val="FF0000"/>
              </a:buClr>
              <a:defRPr/>
            </a:pPr>
            <a:r>
              <a:rPr lang="de-AT" dirty="0" smtClean="0">
                <a:solidFill>
                  <a:srgbClr val="404040"/>
                </a:solidFill>
              </a:rPr>
              <a:t>Ob </a:t>
            </a:r>
            <a:r>
              <a:rPr lang="de-AT" dirty="0">
                <a:solidFill>
                  <a:srgbClr val="404040"/>
                </a:solidFill>
              </a:rPr>
              <a:t>diese Argumente auch auf Rechnungsmängel (z.B. Rechnungen ohne Hinweis auf das Vorliegen des Dreiecksgeschäfts) anwendbar sind, bleibt weiter offen</a:t>
            </a:r>
            <a:r>
              <a:rPr lang="de-AT" dirty="0" smtClean="0">
                <a:solidFill>
                  <a:srgbClr val="404040"/>
                </a:solidFill>
              </a:rPr>
              <a:t>.</a:t>
            </a:r>
            <a:endParaRPr lang="de-AT" dirty="0">
              <a:solidFill>
                <a:srgbClr val="404040"/>
              </a:solidFill>
            </a:endParaRPr>
          </a:p>
          <a:p>
            <a:pPr lvl="2">
              <a:buClr>
                <a:srgbClr val="FF0000"/>
              </a:buClr>
              <a:defRPr/>
            </a:pPr>
            <a:r>
              <a:rPr lang="de-AT" dirty="0" smtClean="0">
                <a:solidFill>
                  <a:srgbClr val="404040"/>
                </a:solidFill>
              </a:rPr>
              <a:t>Zudem </a:t>
            </a:r>
            <a:r>
              <a:rPr lang="de-AT" dirty="0">
                <a:solidFill>
                  <a:srgbClr val="404040"/>
                </a:solidFill>
              </a:rPr>
              <a:t>bestätigt der EuGH die </a:t>
            </a:r>
            <a:r>
              <a:rPr lang="de-AT" dirty="0" smtClean="0">
                <a:solidFill>
                  <a:srgbClr val="404040"/>
                </a:solidFill>
              </a:rPr>
              <a:t>in der Literatur vorherrschende Ansicht, </a:t>
            </a:r>
            <a:r>
              <a:rPr lang="de-AT" dirty="0">
                <a:solidFill>
                  <a:srgbClr val="404040"/>
                </a:solidFill>
              </a:rPr>
              <a:t>dass eine Ansässigkeit des Erwerbers im Ursprungsmitgliedstaat unschädlich für die Anwendbarkeit des Dreiecksgeschäftes ist.</a:t>
            </a:r>
          </a:p>
        </p:txBody>
      </p:sp>
      <p:sp>
        <p:nvSpPr>
          <p:cNvPr id="4" name="Textplatzhalter 3"/>
          <p:cNvSpPr>
            <a:spLocks noGrp="1"/>
          </p:cNvSpPr>
          <p:nvPr>
            <p:ph type="body" sz="quarter" idx="14"/>
          </p:nvPr>
        </p:nvSpPr>
        <p:spPr>
          <a:xfrm>
            <a:off x="323853" y="878034"/>
            <a:ext cx="8512172" cy="221599"/>
          </a:xfrm>
        </p:spPr>
        <p:txBody>
          <a:bodyPr/>
          <a:lstStyle/>
          <a:p>
            <a:endParaRPr lang="de-AT" altLang="de-DE" dirty="0"/>
          </a:p>
        </p:txBody>
      </p:sp>
    </p:spTree>
    <p:extLst>
      <p:ext uri="{BB962C8B-B14F-4D97-AF65-F5344CB8AC3E}">
        <p14:creationId xmlns:p14="http://schemas.microsoft.com/office/powerpoint/2010/main" val="21771563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3" y="577850"/>
            <a:ext cx="8512172" cy="320088"/>
          </a:xfrm>
        </p:spPr>
        <p:txBody>
          <a:bodyPr/>
          <a:lstStyle/>
          <a:p>
            <a:r>
              <a:rPr lang="de-AT" dirty="0" err="1" smtClean="0"/>
              <a:t>zusamenschlussbefreiung</a:t>
            </a:r>
            <a:endParaRPr lang="de-AT" dirty="0"/>
          </a:p>
        </p:txBody>
      </p:sp>
      <p:sp>
        <p:nvSpPr>
          <p:cNvPr id="3" name="Textplatzhalter 2"/>
          <p:cNvSpPr>
            <a:spLocks noGrp="1"/>
          </p:cNvSpPr>
          <p:nvPr>
            <p:ph type="body" sz="quarter" idx="13"/>
          </p:nvPr>
        </p:nvSpPr>
        <p:spPr>
          <a:xfrm>
            <a:off x="323852" y="1274762"/>
            <a:ext cx="8496299" cy="3001285"/>
          </a:xfrm>
        </p:spPr>
        <p:txBody>
          <a:bodyPr/>
          <a:lstStyle/>
          <a:p>
            <a:pPr marL="0" lvl="2" indent="0">
              <a:buNone/>
              <a:defRPr/>
            </a:pPr>
            <a:r>
              <a:rPr lang="de-AT" sz="1600" dirty="0" smtClean="0"/>
              <a:t>Die </a:t>
            </a:r>
            <a:r>
              <a:rPr lang="de-AT" sz="1600" dirty="0"/>
              <a:t>österreichische Bestimmung des </a:t>
            </a:r>
            <a:r>
              <a:rPr lang="de-AT" sz="1600" b="1" dirty="0"/>
              <a:t>§ 6 </a:t>
            </a:r>
            <a:r>
              <a:rPr lang="de-AT" sz="1600" b="1" dirty="0" err="1"/>
              <a:t>Abs</a:t>
            </a:r>
            <a:r>
              <a:rPr lang="de-AT" sz="1600" b="1" dirty="0"/>
              <a:t> 1 Z 28 UStG </a:t>
            </a:r>
            <a:r>
              <a:rPr lang="de-AT" sz="1600" dirty="0"/>
              <a:t>sieht eine Steuerbefreiung für folgende drei Tatbestände vor</a:t>
            </a:r>
            <a:r>
              <a:rPr lang="de-AT" sz="1600" dirty="0" smtClean="0"/>
              <a:t>:</a:t>
            </a:r>
            <a:endParaRPr lang="de-AT" sz="1600" dirty="0"/>
          </a:p>
          <a:p>
            <a:pPr marL="606425" lvl="3" indent="-342900">
              <a:buFont typeface="+mj-lt"/>
              <a:buAutoNum type="arabicPeriod"/>
              <a:defRPr/>
            </a:pPr>
            <a:r>
              <a:rPr lang="de-AT" sz="1600" b="1" dirty="0" smtClean="0"/>
              <a:t>Sonstige </a:t>
            </a:r>
            <a:r>
              <a:rPr lang="de-AT" sz="1600" b="1" dirty="0"/>
              <a:t>Leistungen von Zusammenschlüssen </a:t>
            </a:r>
            <a:r>
              <a:rPr lang="de-AT" sz="1600" dirty="0"/>
              <a:t>von Unternehmern, die überwiegend Bank-, Versicherungs-  oder Pensionskassenumsätze tätigen, an ihre Mitglieder unter gewissen Voraussetzungen (genaue Kostenerstattung, unmittelbare Verwendung für steuerfreie Umsätze);</a:t>
            </a:r>
          </a:p>
          <a:p>
            <a:pPr marL="606425" lvl="3" indent="-342900">
              <a:buFont typeface="+mj-lt"/>
              <a:buAutoNum type="arabicPeriod"/>
              <a:defRPr/>
            </a:pPr>
            <a:r>
              <a:rPr lang="de-AT" sz="1600" dirty="0" smtClean="0"/>
              <a:t>Sonstige </a:t>
            </a:r>
            <a:r>
              <a:rPr lang="de-AT" sz="1600" dirty="0"/>
              <a:t>Leistungen, die zwischen Unternehmen </a:t>
            </a:r>
            <a:r>
              <a:rPr lang="de-AT" sz="1600" dirty="0" smtClean="0"/>
              <a:t>erbracht werden</a:t>
            </a:r>
            <a:r>
              <a:rPr lang="de-AT" sz="1600" dirty="0"/>
              <a:t>, die überwiegend Bank-, Versicherungs-  oder Pensionskassenumsätze </a:t>
            </a:r>
            <a:r>
              <a:rPr lang="de-AT" sz="1600" dirty="0" smtClean="0"/>
              <a:t>ausführen</a:t>
            </a:r>
            <a:r>
              <a:rPr lang="de-AT" sz="1600" dirty="0"/>
              <a:t> </a:t>
            </a:r>
            <a:r>
              <a:rPr lang="de-AT" sz="1600" dirty="0" smtClean="0"/>
              <a:t>(</a:t>
            </a:r>
            <a:r>
              <a:rPr lang="de-AT" sz="1600" dirty="0" err="1" smtClean="0"/>
              <a:t>zB</a:t>
            </a:r>
            <a:r>
              <a:rPr lang="de-AT" sz="1600" dirty="0" smtClean="0"/>
              <a:t> </a:t>
            </a:r>
            <a:r>
              <a:rPr lang="de-AT" sz="1600" b="1" dirty="0"/>
              <a:t>Bank-an-Bank-Leistungen</a:t>
            </a:r>
            <a:r>
              <a:rPr lang="de-AT" sz="1600" dirty="0"/>
              <a:t>). </a:t>
            </a:r>
            <a:endParaRPr lang="de-AT" sz="1600" dirty="0" smtClean="0"/>
          </a:p>
          <a:p>
            <a:pPr marL="873013" lvl="4" indent="-342900">
              <a:buFont typeface="Wingdings" panose="05000000000000000000" pitchFamily="2" charset="2"/>
              <a:buChar char="Ø"/>
              <a:defRPr/>
            </a:pPr>
            <a:r>
              <a:rPr lang="de-AT" sz="1400" dirty="0" smtClean="0"/>
              <a:t>Laut </a:t>
            </a:r>
            <a:r>
              <a:rPr lang="de-AT" sz="1400" dirty="0"/>
              <a:t>Ansicht der Finanzverwaltung sind von der Steuerbefreiung auch Leistungen, die zwischen Zusammenschlüssen erbracht werden, umfasst (Zusammenschluss-an-Zusammenschluss-Leistungen, </a:t>
            </a:r>
            <a:r>
              <a:rPr lang="de-AT" sz="1400" dirty="0" err="1"/>
              <a:t>vgl</a:t>
            </a:r>
            <a:r>
              <a:rPr lang="de-AT" sz="1400" dirty="0"/>
              <a:t> UStR </a:t>
            </a:r>
            <a:r>
              <a:rPr lang="de-AT" sz="1400" dirty="0" err="1"/>
              <a:t>Rz</a:t>
            </a:r>
            <a:r>
              <a:rPr lang="de-AT" sz="1400" dirty="0"/>
              <a:t> 1017).</a:t>
            </a:r>
          </a:p>
          <a:p>
            <a:pPr marL="606425" lvl="3" indent="-342900">
              <a:buFont typeface="+mj-lt"/>
              <a:buAutoNum type="arabicPeriod"/>
              <a:defRPr/>
            </a:pPr>
            <a:r>
              <a:rPr lang="de-AT" sz="1600" b="1" dirty="0" smtClean="0"/>
              <a:t>Personalgestellung</a:t>
            </a:r>
            <a:r>
              <a:rPr lang="de-AT" sz="1600" dirty="0" smtClean="0"/>
              <a:t> </a:t>
            </a:r>
            <a:r>
              <a:rPr lang="de-AT" sz="1600" dirty="0"/>
              <a:t>dieser Unternehmen an die von ihnen gebildeten Zusammenschlüsse.</a:t>
            </a:r>
          </a:p>
        </p:txBody>
      </p:sp>
      <p:sp>
        <p:nvSpPr>
          <p:cNvPr id="5" name="Textplatzhalter 4"/>
          <p:cNvSpPr>
            <a:spLocks noGrp="1"/>
          </p:cNvSpPr>
          <p:nvPr>
            <p:ph type="body" sz="quarter" idx="14"/>
          </p:nvPr>
        </p:nvSpPr>
        <p:spPr/>
        <p:txBody>
          <a:bodyPr/>
          <a:lstStyle/>
          <a:p>
            <a:r>
              <a:rPr lang="de-AT" b="1" dirty="0"/>
              <a:t>Aktuelle Rechtslage</a:t>
            </a:r>
          </a:p>
        </p:txBody>
      </p:sp>
    </p:spTree>
    <p:extLst>
      <p:ext uri="{BB962C8B-B14F-4D97-AF65-F5344CB8AC3E}">
        <p14:creationId xmlns:p14="http://schemas.microsoft.com/office/powerpoint/2010/main" val="21706229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3" y="577850"/>
            <a:ext cx="8512172" cy="320088"/>
          </a:xfrm>
        </p:spPr>
        <p:txBody>
          <a:bodyPr/>
          <a:lstStyle/>
          <a:p>
            <a:r>
              <a:rPr lang="de-AT" dirty="0" err="1" smtClean="0"/>
              <a:t>zusammenschlussbefreiung</a:t>
            </a:r>
            <a:endParaRPr lang="de-AT" dirty="0"/>
          </a:p>
        </p:txBody>
      </p:sp>
      <p:sp>
        <p:nvSpPr>
          <p:cNvPr id="3" name="Textplatzhalter 2"/>
          <p:cNvSpPr>
            <a:spLocks noGrp="1"/>
          </p:cNvSpPr>
          <p:nvPr>
            <p:ph type="body" sz="quarter" idx="13"/>
          </p:nvPr>
        </p:nvSpPr>
        <p:spPr>
          <a:xfrm>
            <a:off x="339726" y="1151995"/>
            <a:ext cx="8496299" cy="3001285"/>
          </a:xfrm>
        </p:spPr>
        <p:txBody>
          <a:bodyPr/>
          <a:lstStyle/>
          <a:p>
            <a:r>
              <a:rPr lang="de-AT" altLang="de-DE" dirty="0" smtClean="0"/>
              <a:t>EuGH</a:t>
            </a:r>
            <a:r>
              <a:rPr lang="de-AT" altLang="de-DE" dirty="0"/>
              <a:t>  </a:t>
            </a:r>
            <a:r>
              <a:rPr lang="de-AT" altLang="de-DE" dirty="0" smtClean="0"/>
              <a:t>vom 21.9.2017, </a:t>
            </a:r>
            <a:r>
              <a:rPr lang="de-AT" altLang="de-DE" dirty="0" err="1" smtClean="0"/>
              <a:t>Aviva</a:t>
            </a:r>
            <a:r>
              <a:rPr lang="de-AT" altLang="de-DE" dirty="0" smtClean="0"/>
              <a:t> </a:t>
            </a:r>
            <a:r>
              <a:rPr lang="de-AT" altLang="de-DE" dirty="0"/>
              <a:t>(C-605/15), DNB </a:t>
            </a:r>
            <a:r>
              <a:rPr lang="de-AT" altLang="de-DE" dirty="0" err="1"/>
              <a:t>Banka</a:t>
            </a:r>
            <a:r>
              <a:rPr lang="de-AT" altLang="de-DE" dirty="0"/>
              <a:t> (C-326/15) und Kommission / Deutschland (C-616/15) </a:t>
            </a:r>
            <a:endParaRPr lang="de-AT" altLang="de-DE" dirty="0" smtClean="0"/>
          </a:p>
          <a:p>
            <a:pPr lvl="2"/>
            <a:r>
              <a:rPr lang="de-AT" altLang="de-DE" sz="1600" dirty="0" smtClean="0"/>
              <a:t>Die Befreiung </a:t>
            </a:r>
            <a:r>
              <a:rPr lang="de-AT" altLang="de-DE" sz="1600" dirty="0"/>
              <a:t>für selbständige Zusammenschlüsse </a:t>
            </a:r>
            <a:r>
              <a:rPr lang="de-AT" altLang="de-DE" sz="1600" dirty="0" err="1"/>
              <a:t>gem</a:t>
            </a:r>
            <a:r>
              <a:rPr lang="de-AT" altLang="de-DE" sz="1600" dirty="0"/>
              <a:t> Art 132 </a:t>
            </a:r>
            <a:r>
              <a:rPr lang="de-AT" altLang="de-DE" sz="1600" dirty="0" err="1"/>
              <a:t>Abs</a:t>
            </a:r>
            <a:r>
              <a:rPr lang="de-AT" altLang="de-DE" sz="1600" dirty="0"/>
              <a:t> 1 </a:t>
            </a:r>
            <a:r>
              <a:rPr lang="de-AT" altLang="de-DE" sz="1600" dirty="0" err="1"/>
              <a:t>lit</a:t>
            </a:r>
            <a:r>
              <a:rPr lang="de-AT" altLang="de-DE" sz="1600" dirty="0"/>
              <a:t> f </a:t>
            </a:r>
            <a:r>
              <a:rPr lang="de-AT" altLang="de-DE" sz="1600" dirty="0" err="1"/>
              <a:t>MwStSyst</a:t>
            </a:r>
            <a:r>
              <a:rPr lang="de-AT" altLang="de-DE" sz="1600" dirty="0"/>
              <a:t>-RL </a:t>
            </a:r>
            <a:r>
              <a:rPr lang="de-AT" altLang="de-DE" sz="1600" dirty="0" smtClean="0"/>
              <a:t>ist nicht </a:t>
            </a:r>
            <a:r>
              <a:rPr lang="de-AT" altLang="de-DE" sz="1600" dirty="0"/>
              <a:t>auf selbständige Zusammenschlüsse </a:t>
            </a:r>
            <a:r>
              <a:rPr lang="de-AT" altLang="de-DE" sz="1600" dirty="0" smtClean="0"/>
              <a:t>anwendbar, </a:t>
            </a:r>
            <a:r>
              <a:rPr lang="de-AT" altLang="de-DE" sz="1600" dirty="0"/>
              <a:t>deren Mitglieder eine wirtschaftliche Tätigkeit im </a:t>
            </a:r>
            <a:r>
              <a:rPr lang="de-AT" altLang="de-DE" sz="1600" dirty="0" smtClean="0"/>
              <a:t>Versicherungs- oder Bankwesen </a:t>
            </a:r>
            <a:r>
              <a:rPr lang="de-AT" altLang="de-DE" sz="1600" dirty="0"/>
              <a:t>ausüben. </a:t>
            </a:r>
            <a:endParaRPr lang="de-AT" altLang="de-DE" sz="1600" dirty="0" smtClean="0"/>
          </a:p>
          <a:p>
            <a:pPr lvl="2"/>
            <a:r>
              <a:rPr lang="de-AT" altLang="de-DE" sz="1600" dirty="0"/>
              <a:t>Aus der Überschrift zu Artikel 132 („Steuerbefreiungen für bestimmte, dem Gemeinwohl dienende Tätigkeiten“) sowie dem engen Auslegungsmaßstab für Befreiungsvorschriften leitet der EuGH ab, dass die Befreiung nur selbstständige Zusammenschlüsse von Personen, deren Mitglieder eine in Art 132 der Richtlinie genannte, dem Gemeinwohl dienende Tätigkeit ausüben (beispielsweise Kinder- und Jugendbetreuung, Schul- und Hochschulunterricht </a:t>
            </a:r>
            <a:r>
              <a:rPr lang="de-AT" altLang="de-DE" sz="1600" dirty="0" err="1"/>
              <a:t>etc</a:t>
            </a:r>
            <a:r>
              <a:rPr lang="de-AT" altLang="de-DE" sz="1600" dirty="0"/>
              <a:t>), erfasst</a:t>
            </a:r>
            <a:r>
              <a:rPr lang="de-AT" altLang="de-DE" sz="1600" dirty="0" smtClean="0"/>
              <a:t>.</a:t>
            </a:r>
          </a:p>
          <a:p>
            <a:endParaRPr lang="de-AT" altLang="de-DE" b="0" dirty="0"/>
          </a:p>
          <a:p>
            <a:endParaRPr lang="de-AT" altLang="de-DE" b="0" dirty="0"/>
          </a:p>
          <a:p>
            <a:endParaRPr lang="de-AT" b="0" dirty="0"/>
          </a:p>
        </p:txBody>
      </p:sp>
      <p:sp>
        <p:nvSpPr>
          <p:cNvPr id="4" name="Textplatzhalter 3"/>
          <p:cNvSpPr>
            <a:spLocks noGrp="1"/>
          </p:cNvSpPr>
          <p:nvPr>
            <p:ph type="body" sz="quarter" idx="14"/>
          </p:nvPr>
        </p:nvSpPr>
        <p:spPr/>
        <p:txBody>
          <a:bodyPr/>
          <a:lstStyle/>
          <a:p>
            <a:endParaRPr lang="de-AT" dirty="0"/>
          </a:p>
        </p:txBody>
      </p:sp>
    </p:spTree>
    <p:extLst>
      <p:ext uri="{BB962C8B-B14F-4D97-AF65-F5344CB8AC3E}">
        <p14:creationId xmlns:p14="http://schemas.microsoft.com/office/powerpoint/2010/main" val="6069161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3" y="577850"/>
            <a:ext cx="8512172" cy="640175"/>
          </a:xfrm>
        </p:spPr>
        <p:txBody>
          <a:bodyPr/>
          <a:lstStyle/>
          <a:p>
            <a:r>
              <a:rPr lang="de-AT" altLang="de-DE" dirty="0" err="1" smtClean="0"/>
              <a:t>organschaft</a:t>
            </a:r>
            <a:r>
              <a:rPr lang="de-AT" altLang="de-DE" dirty="0"/>
              <a:t/>
            </a:r>
            <a:br>
              <a:rPr lang="de-AT" altLang="de-DE" dirty="0"/>
            </a:br>
            <a:endParaRPr lang="de-AT" dirty="0"/>
          </a:p>
        </p:txBody>
      </p:sp>
      <p:sp>
        <p:nvSpPr>
          <p:cNvPr id="3" name="Textplatzhalter 2"/>
          <p:cNvSpPr>
            <a:spLocks noGrp="1"/>
          </p:cNvSpPr>
          <p:nvPr>
            <p:ph type="body" sz="quarter" idx="13"/>
          </p:nvPr>
        </p:nvSpPr>
        <p:spPr/>
        <p:txBody>
          <a:bodyPr/>
          <a:lstStyle/>
          <a:p>
            <a:pPr algn="just">
              <a:defRPr/>
            </a:pPr>
            <a:r>
              <a:rPr lang="de-AT" altLang="de-DE" dirty="0" smtClean="0"/>
              <a:t>EuGH </a:t>
            </a:r>
            <a:r>
              <a:rPr lang="de-AT" altLang="de-DE" dirty="0"/>
              <a:t>16.7.2015 zu </a:t>
            </a:r>
            <a:r>
              <a:rPr lang="de-AT" altLang="de-DE" dirty="0" err="1"/>
              <a:t>Rs</a:t>
            </a:r>
            <a:r>
              <a:rPr lang="de-AT" altLang="de-DE" dirty="0"/>
              <a:t> </a:t>
            </a:r>
            <a:r>
              <a:rPr lang="de-AT" altLang="de-DE" dirty="0" smtClean="0"/>
              <a:t>C-108/14, </a:t>
            </a:r>
            <a:r>
              <a:rPr lang="de-AT" altLang="de-DE" dirty="0" err="1"/>
              <a:t>Larentia</a:t>
            </a:r>
            <a:r>
              <a:rPr lang="de-AT" altLang="de-DE" dirty="0"/>
              <a:t> + Minerva und </a:t>
            </a:r>
            <a:r>
              <a:rPr lang="de-AT" altLang="de-DE" dirty="0" smtClean="0"/>
              <a:t>C-109/14, </a:t>
            </a:r>
            <a:r>
              <a:rPr lang="de-AT" altLang="de-DE" dirty="0" err="1"/>
              <a:t>Marenave</a:t>
            </a:r>
            <a:r>
              <a:rPr lang="de-AT" altLang="de-DE" dirty="0"/>
              <a:t> </a:t>
            </a:r>
            <a:r>
              <a:rPr lang="de-AT" altLang="de-DE" dirty="0" smtClean="0"/>
              <a:t>Schifffahrt </a:t>
            </a:r>
          </a:p>
          <a:p>
            <a:pPr algn="just">
              <a:defRPr/>
            </a:pPr>
            <a:r>
              <a:rPr lang="de-AT" altLang="de-DE" dirty="0" smtClean="0">
                <a:sym typeface="Wingdings" panose="05000000000000000000" pitchFamily="2" charset="2"/>
              </a:rPr>
              <a:t> </a:t>
            </a:r>
            <a:r>
              <a:rPr lang="de-AT" altLang="de-DE" dirty="0" smtClean="0"/>
              <a:t>VwGH </a:t>
            </a:r>
            <a:r>
              <a:rPr lang="de-AT" altLang="de-DE" dirty="0"/>
              <a:t>23.11.2016, </a:t>
            </a:r>
            <a:r>
              <a:rPr lang="de-AT" altLang="de-DE" dirty="0" err="1"/>
              <a:t>Ro</a:t>
            </a:r>
            <a:r>
              <a:rPr lang="de-AT" altLang="de-DE" dirty="0"/>
              <a:t> 2014/15/0031</a:t>
            </a:r>
          </a:p>
          <a:p>
            <a:pPr algn="just">
              <a:defRPr/>
            </a:pPr>
            <a:endParaRPr lang="de-AT" altLang="de-DE" dirty="0"/>
          </a:p>
          <a:p>
            <a:pPr>
              <a:defRPr/>
            </a:pPr>
            <a:r>
              <a:rPr lang="de-AT" altLang="de-DE" b="0" dirty="0">
                <a:solidFill>
                  <a:srgbClr val="404040"/>
                </a:solidFill>
              </a:rPr>
              <a:t>Um das Kriterium der wirtschaftlichen Eingliederung zu erfüllen, muss die </a:t>
            </a:r>
            <a:r>
              <a:rPr lang="de-AT" altLang="de-DE" b="0" dirty="0" smtClean="0">
                <a:solidFill>
                  <a:srgbClr val="404040"/>
                </a:solidFill>
              </a:rPr>
              <a:t>Tochtergesellschaft </a:t>
            </a:r>
            <a:r>
              <a:rPr lang="de-AT" altLang="de-DE" b="0" dirty="0">
                <a:solidFill>
                  <a:srgbClr val="404040"/>
                </a:solidFill>
              </a:rPr>
              <a:t>im Rahmen des gesamten Unternehmens in engem wirtschaftlichen Zusammenhang mit der Muttergesellschaft stehen. </a:t>
            </a:r>
          </a:p>
          <a:p>
            <a:pPr algn="just">
              <a:defRPr/>
            </a:pPr>
            <a:r>
              <a:rPr lang="de-AT" altLang="de-DE" b="0" dirty="0">
                <a:solidFill>
                  <a:srgbClr val="404040"/>
                </a:solidFill>
              </a:rPr>
              <a:t>Es bedarf keiner wirtschaftlichen „Unterordnung</a:t>
            </a:r>
            <a:r>
              <a:rPr lang="de-AT" altLang="de-DE" b="0" dirty="0" smtClean="0">
                <a:solidFill>
                  <a:srgbClr val="404040"/>
                </a:solidFill>
              </a:rPr>
              <a:t>“.</a:t>
            </a:r>
            <a:endParaRPr lang="de-AT" altLang="de-DE" b="0" dirty="0">
              <a:solidFill>
                <a:srgbClr val="404040"/>
              </a:solidFill>
            </a:endParaRPr>
          </a:p>
        </p:txBody>
      </p:sp>
      <p:sp>
        <p:nvSpPr>
          <p:cNvPr id="4" name="Textplatzhalter 3"/>
          <p:cNvSpPr>
            <a:spLocks noGrp="1"/>
          </p:cNvSpPr>
          <p:nvPr>
            <p:ph type="body" sz="quarter" idx="14"/>
          </p:nvPr>
        </p:nvSpPr>
        <p:spPr>
          <a:xfrm>
            <a:off x="323853" y="878034"/>
            <a:ext cx="8512172" cy="221599"/>
          </a:xfrm>
        </p:spPr>
        <p:txBody>
          <a:bodyPr/>
          <a:lstStyle/>
          <a:p>
            <a:r>
              <a:rPr lang="de-AT" altLang="de-DE" dirty="0"/>
              <a:t>Wirtschaftliche Eingliederung - Organschaft </a:t>
            </a:r>
            <a:r>
              <a:rPr lang="de-AT" altLang="de-DE" dirty="0" smtClean="0"/>
              <a:t>(UStR </a:t>
            </a:r>
            <a:r>
              <a:rPr lang="de-AT" altLang="de-DE" dirty="0" err="1" smtClean="0"/>
              <a:t>Rz</a:t>
            </a:r>
            <a:r>
              <a:rPr lang="de-AT" altLang="de-DE" dirty="0" smtClean="0"/>
              <a:t> </a:t>
            </a:r>
            <a:r>
              <a:rPr lang="de-AT" altLang="de-DE" dirty="0"/>
              <a:t>237</a:t>
            </a:r>
            <a:r>
              <a:rPr lang="de-AT" altLang="de-DE" dirty="0" smtClean="0"/>
              <a:t>)</a:t>
            </a:r>
            <a:endParaRPr lang="de-AT" altLang="de-DE" dirty="0"/>
          </a:p>
        </p:txBody>
      </p:sp>
    </p:spTree>
    <p:extLst>
      <p:ext uri="{BB962C8B-B14F-4D97-AF65-F5344CB8AC3E}">
        <p14:creationId xmlns:p14="http://schemas.microsoft.com/office/powerpoint/2010/main" val="369800379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3" y="577850"/>
            <a:ext cx="8512172" cy="320088"/>
          </a:xfrm>
        </p:spPr>
        <p:txBody>
          <a:bodyPr/>
          <a:lstStyle/>
          <a:p>
            <a:r>
              <a:rPr lang="de-AT" dirty="0" err="1" smtClean="0"/>
              <a:t>zusammenschlussbefreiung</a:t>
            </a:r>
            <a:endParaRPr lang="de-AT" dirty="0"/>
          </a:p>
        </p:txBody>
      </p:sp>
      <p:sp>
        <p:nvSpPr>
          <p:cNvPr id="3" name="Textplatzhalter 2"/>
          <p:cNvSpPr>
            <a:spLocks noGrp="1"/>
          </p:cNvSpPr>
          <p:nvPr>
            <p:ph type="body" sz="quarter" idx="13"/>
          </p:nvPr>
        </p:nvSpPr>
        <p:spPr>
          <a:xfrm>
            <a:off x="339726" y="1151995"/>
            <a:ext cx="8496299" cy="3001285"/>
          </a:xfrm>
        </p:spPr>
        <p:txBody>
          <a:bodyPr/>
          <a:lstStyle/>
          <a:p>
            <a:r>
              <a:rPr lang="de-AT" altLang="de-DE" dirty="0" smtClean="0"/>
              <a:t>EuGH</a:t>
            </a:r>
            <a:r>
              <a:rPr lang="de-AT" altLang="de-DE" dirty="0"/>
              <a:t>  </a:t>
            </a:r>
            <a:r>
              <a:rPr lang="de-AT" altLang="de-DE" dirty="0" smtClean="0"/>
              <a:t>vom 21.9.2017, </a:t>
            </a:r>
            <a:r>
              <a:rPr lang="de-AT" altLang="de-DE" dirty="0" err="1" smtClean="0"/>
              <a:t>Aviva</a:t>
            </a:r>
            <a:r>
              <a:rPr lang="de-AT" altLang="de-DE" dirty="0" smtClean="0"/>
              <a:t> </a:t>
            </a:r>
            <a:r>
              <a:rPr lang="de-AT" altLang="de-DE" dirty="0"/>
              <a:t>(C-605/15), DNB </a:t>
            </a:r>
            <a:r>
              <a:rPr lang="de-AT" altLang="de-DE" dirty="0" err="1"/>
              <a:t>Banka</a:t>
            </a:r>
            <a:r>
              <a:rPr lang="de-AT" altLang="de-DE" dirty="0"/>
              <a:t> (C-326/15) und Kommission / Deutschland (C-616/15) </a:t>
            </a:r>
            <a:endParaRPr lang="de-AT" altLang="de-DE" dirty="0" smtClean="0"/>
          </a:p>
          <a:p>
            <a:pPr lvl="2"/>
            <a:r>
              <a:rPr lang="de-AT" altLang="de-DE" sz="1600" dirty="0"/>
              <a:t>Die EuGH-Urteile </a:t>
            </a:r>
            <a:r>
              <a:rPr lang="de-AT" altLang="de-DE" sz="1600" dirty="0" smtClean="0"/>
              <a:t>entfalten </a:t>
            </a:r>
            <a:r>
              <a:rPr lang="de-AT" altLang="de-DE" sz="1600" dirty="0"/>
              <a:t>bis zu ihrer Umsetzung in nationales Recht keine unmittelbare Wirkung zu Lasten des </a:t>
            </a:r>
            <a:r>
              <a:rPr lang="de-AT" altLang="de-DE" sz="1600" dirty="0" smtClean="0"/>
              <a:t>Steuerpflichtigen!</a:t>
            </a:r>
          </a:p>
          <a:p>
            <a:pPr lvl="3"/>
            <a:r>
              <a:rPr lang="de-AT" altLang="de-DE" sz="1400" dirty="0" smtClean="0"/>
              <a:t>Richtlinienbestimmungen</a:t>
            </a:r>
            <a:r>
              <a:rPr lang="de-AT" altLang="de-DE" sz="1400" dirty="0"/>
              <a:t>, die für den Steuerpflichtgen ungünstiger wirken als diesen entgegenstehende nationale Rechtsvorschriften, dürfen nach der ständigen Rechtsprechung des EuGH nicht unmittelbar angewandt werden.</a:t>
            </a:r>
          </a:p>
          <a:p>
            <a:pPr lvl="2"/>
            <a:r>
              <a:rPr lang="de-AT" altLang="de-DE" sz="1600" dirty="0" smtClean="0"/>
              <a:t>Allerdings </a:t>
            </a:r>
            <a:r>
              <a:rPr lang="de-AT" altLang="de-DE" sz="1600" dirty="0"/>
              <a:t>würde Österreich mit der Beibehaltung der Befreiungsbestimmung des § 6 </a:t>
            </a:r>
            <a:r>
              <a:rPr lang="de-AT" altLang="de-DE" sz="1600" dirty="0" err="1"/>
              <a:t>Abs</a:t>
            </a:r>
            <a:r>
              <a:rPr lang="de-AT" altLang="de-DE" sz="1600" dirty="0"/>
              <a:t> 1 Z 28 UStG nun eine Verletzung von Unionsverträgen </a:t>
            </a:r>
            <a:r>
              <a:rPr lang="de-AT" altLang="de-DE" sz="1600" dirty="0" smtClean="0"/>
              <a:t>begehen. </a:t>
            </a:r>
          </a:p>
          <a:p>
            <a:pPr lvl="2"/>
            <a:r>
              <a:rPr lang="de-AT" altLang="de-DE" sz="1600" dirty="0" smtClean="0"/>
              <a:t>Gänzliche Streichung von § </a:t>
            </a:r>
            <a:r>
              <a:rPr lang="de-AT" altLang="de-DE" sz="1600" dirty="0"/>
              <a:t>6 </a:t>
            </a:r>
            <a:r>
              <a:rPr lang="de-AT" altLang="de-DE" sz="1600" dirty="0" err="1"/>
              <a:t>Abs</a:t>
            </a:r>
            <a:r>
              <a:rPr lang="de-AT" altLang="de-DE" sz="1600" dirty="0"/>
              <a:t> 1 Z 28 </a:t>
            </a:r>
            <a:r>
              <a:rPr lang="de-AT" altLang="de-DE" sz="1600" dirty="0" smtClean="0"/>
              <a:t>UStG zu erwarten!</a:t>
            </a:r>
          </a:p>
          <a:p>
            <a:pPr lvl="3"/>
            <a:r>
              <a:rPr lang="de-AT" altLang="de-DE" sz="1400" dirty="0"/>
              <a:t>Dem zweiten </a:t>
            </a:r>
            <a:r>
              <a:rPr lang="de-AT" altLang="de-DE" sz="1400" dirty="0" smtClean="0"/>
              <a:t>Satz </a:t>
            </a:r>
            <a:r>
              <a:rPr lang="de-AT" altLang="de-DE" sz="1400" dirty="0"/>
              <a:t>der Bestimmung </a:t>
            </a:r>
            <a:r>
              <a:rPr lang="de-AT" altLang="de-DE" sz="1400" dirty="0" smtClean="0"/>
              <a:t>(Zwischenbankbefreiung und Personalgestellung) fehlte bisher schon eine unionsrechtliche Grundlage!</a:t>
            </a:r>
            <a:endParaRPr lang="de-AT" altLang="de-DE" sz="1400" dirty="0"/>
          </a:p>
          <a:p>
            <a:endParaRPr lang="de-AT" altLang="de-DE" b="0" dirty="0"/>
          </a:p>
          <a:p>
            <a:endParaRPr lang="de-AT" b="0" dirty="0"/>
          </a:p>
        </p:txBody>
      </p:sp>
      <p:sp>
        <p:nvSpPr>
          <p:cNvPr id="4" name="Textplatzhalter 3"/>
          <p:cNvSpPr>
            <a:spLocks noGrp="1"/>
          </p:cNvSpPr>
          <p:nvPr>
            <p:ph type="body" sz="quarter" idx="14"/>
          </p:nvPr>
        </p:nvSpPr>
        <p:spPr/>
        <p:txBody>
          <a:bodyPr/>
          <a:lstStyle/>
          <a:p>
            <a:endParaRPr lang="de-AT" dirty="0"/>
          </a:p>
        </p:txBody>
      </p:sp>
    </p:spTree>
    <p:extLst>
      <p:ext uri="{BB962C8B-B14F-4D97-AF65-F5344CB8AC3E}">
        <p14:creationId xmlns:p14="http://schemas.microsoft.com/office/powerpoint/2010/main" val="116246458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3" y="577850"/>
            <a:ext cx="8512172" cy="320088"/>
          </a:xfrm>
        </p:spPr>
        <p:txBody>
          <a:bodyPr/>
          <a:lstStyle/>
          <a:p>
            <a:r>
              <a:rPr lang="de-AT" dirty="0" err="1" smtClean="0"/>
              <a:t>zusammenschlussbefreiung</a:t>
            </a:r>
            <a:endParaRPr lang="de-AT" dirty="0"/>
          </a:p>
        </p:txBody>
      </p:sp>
      <p:sp>
        <p:nvSpPr>
          <p:cNvPr id="3" name="Textplatzhalter 2"/>
          <p:cNvSpPr>
            <a:spLocks noGrp="1"/>
          </p:cNvSpPr>
          <p:nvPr>
            <p:ph type="body" sz="quarter" idx="13"/>
          </p:nvPr>
        </p:nvSpPr>
        <p:spPr>
          <a:xfrm>
            <a:off x="331789" y="1274762"/>
            <a:ext cx="8496299" cy="3001285"/>
          </a:xfrm>
        </p:spPr>
        <p:txBody>
          <a:bodyPr/>
          <a:lstStyle/>
          <a:p>
            <a:r>
              <a:rPr lang="de-AT" altLang="de-DE" dirty="0" smtClean="0"/>
              <a:t>Konsequenzen für Banken, Versicherungen und Pensionskassen</a:t>
            </a:r>
          </a:p>
          <a:p>
            <a:pPr lvl="2"/>
            <a:r>
              <a:rPr lang="de-AT" altLang="de-DE" dirty="0" smtClean="0"/>
              <a:t>Besonders betroffen dezentrale </a:t>
            </a:r>
            <a:r>
              <a:rPr lang="de-AT" altLang="de-DE" dirty="0"/>
              <a:t>Organisationsstrukturen und gemeinsam genutzte Ressourcen (</a:t>
            </a:r>
            <a:r>
              <a:rPr lang="de-AT" altLang="de-DE" dirty="0" err="1"/>
              <a:t>zB</a:t>
            </a:r>
            <a:r>
              <a:rPr lang="de-AT" altLang="de-DE" dirty="0"/>
              <a:t> Rechenzentren</a:t>
            </a:r>
            <a:r>
              <a:rPr lang="de-AT" altLang="de-DE" dirty="0" smtClean="0"/>
              <a:t>)</a:t>
            </a:r>
          </a:p>
          <a:p>
            <a:pPr lvl="3"/>
            <a:r>
              <a:rPr lang="de-AT" altLang="de-DE" sz="1600" dirty="0" smtClean="0"/>
              <a:t>Umsatzsteuer zukünftig vermutlich ein Kostenfaktor</a:t>
            </a:r>
            <a:endParaRPr lang="de-AT" altLang="de-DE" sz="1600" dirty="0"/>
          </a:p>
          <a:p>
            <a:pPr lvl="2"/>
            <a:r>
              <a:rPr lang="de-AT" altLang="de-DE" b="1" dirty="0" smtClean="0"/>
              <a:t>Organschaft</a:t>
            </a:r>
            <a:r>
              <a:rPr lang="de-AT" altLang="de-DE" dirty="0" smtClean="0"/>
              <a:t> </a:t>
            </a:r>
            <a:r>
              <a:rPr lang="de-AT" altLang="de-DE" dirty="0"/>
              <a:t>wird </a:t>
            </a:r>
            <a:r>
              <a:rPr lang="de-AT" altLang="de-DE" dirty="0" smtClean="0"/>
              <a:t>noch </a:t>
            </a:r>
            <a:r>
              <a:rPr lang="de-AT" altLang="de-DE" dirty="0"/>
              <a:t>größere Bedeutung </a:t>
            </a:r>
            <a:r>
              <a:rPr lang="de-AT" altLang="de-DE" dirty="0" smtClean="0"/>
              <a:t>zukommen </a:t>
            </a:r>
          </a:p>
          <a:p>
            <a:pPr lvl="2"/>
            <a:r>
              <a:rPr lang="de-AT" altLang="de-DE" dirty="0" smtClean="0"/>
              <a:t>Alternativ </a:t>
            </a:r>
          </a:p>
          <a:p>
            <a:pPr lvl="3"/>
            <a:r>
              <a:rPr lang="de-AT" altLang="de-DE" sz="1600" b="1" dirty="0"/>
              <a:t>Insourcing</a:t>
            </a:r>
            <a:r>
              <a:rPr lang="de-AT" altLang="de-DE" sz="1600" dirty="0"/>
              <a:t> oder </a:t>
            </a:r>
          </a:p>
          <a:p>
            <a:pPr lvl="3"/>
            <a:r>
              <a:rPr lang="de-AT" altLang="de-DE" sz="1600" dirty="0"/>
              <a:t>weitergehendes </a:t>
            </a:r>
            <a:r>
              <a:rPr lang="de-AT" altLang="de-DE" sz="1600" b="1" dirty="0" smtClean="0"/>
              <a:t>Outsourcing</a:t>
            </a:r>
            <a:endParaRPr lang="de-AT" altLang="de-DE" sz="1600" b="1" dirty="0"/>
          </a:p>
          <a:p>
            <a:pPr lvl="4"/>
            <a:r>
              <a:rPr lang="de-AT" altLang="de-DE" sz="1400" dirty="0" smtClean="0"/>
              <a:t>das </a:t>
            </a:r>
            <a:r>
              <a:rPr lang="de-AT" altLang="de-DE" sz="1400" dirty="0"/>
              <a:t>die Anforderungen der EuGH-Judikatur erfüllt (ein im Großen und Ganzen eigenständiges Ganzes, das die spezifischen und wesentlichen Funktionen einer nach § 6 </a:t>
            </a:r>
            <a:r>
              <a:rPr lang="de-AT" altLang="de-DE" sz="1400" dirty="0" err="1"/>
              <a:t>Abs</a:t>
            </a:r>
            <a:r>
              <a:rPr lang="de-AT" altLang="de-DE" sz="1400" dirty="0"/>
              <a:t> 1 Z 8 UStG befreiten Leistung erfüllt</a:t>
            </a:r>
            <a:r>
              <a:rPr lang="de-AT" altLang="de-DE" sz="1400" dirty="0" smtClean="0"/>
              <a:t>)</a:t>
            </a:r>
            <a:endParaRPr lang="de-AT" altLang="de-DE" sz="1400" b="0" dirty="0"/>
          </a:p>
          <a:p>
            <a:endParaRPr lang="de-AT" altLang="de-DE" b="0" dirty="0"/>
          </a:p>
          <a:p>
            <a:endParaRPr lang="de-AT" altLang="de-DE" b="0" dirty="0"/>
          </a:p>
          <a:p>
            <a:endParaRPr lang="de-AT" b="0" dirty="0"/>
          </a:p>
        </p:txBody>
      </p:sp>
      <p:sp>
        <p:nvSpPr>
          <p:cNvPr id="4" name="Textplatzhalter 3"/>
          <p:cNvSpPr>
            <a:spLocks noGrp="1"/>
          </p:cNvSpPr>
          <p:nvPr>
            <p:ph type="body" sz="quarter" idx="14"/>
          </p:nvPr>
        </p:nvSpPr>
        <p:spPr/>
        <p:txBody>
          <a:bodyPr/>
          <a:lstStyle/>
          <a:p>
            <a:endParaRPr lang="de-AT" dirty="0"/>
          </a:p>
        </p:txBody>
      </p:sp>
    </p:spTree>
    <p:extLst>
      <p:ext uri="{BB962C8B-B14F-4D97-AF65-F5344CB8AC3E}">
        <p14:creationId xmlns:p14="http://schemas.microsoft.com/office/powerpoint/2010/main" val="206553532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3" y="577850"/>
            <a:ext cx="8512172" cy="320088"/>
          </a:xfrm>
        </p:spPr>
        <p:txBody>
          <a:bodyPr/>
          <a:lstStyle/>
          <a:p>
            <a:endParaRPr lang="de-AT" dirty="0"/>
          </a:p>
        </p:txBody>
      </p:sp>
      <p:sp>
        <p:nvSpPr>
          <p:cNvPr id="3" name="Textplatzhalter 2"/>
          <p:cNvSpPr>
            <a:spLocks noGrp="1"/>
          </p:cNvSpPr>
          <p:nvPr>
            <p:ph type="body" sz="quarter" idx="13"/>
          </p:nvPr>
        </p:nvSpPr>
        <p:spPr/>
        <p:txBody>
          <a:bodyPr/>
          <a:lstStyle/>
          <a:p>
            <a:pPr marL="0" lvl="2" indent="0">
              <a:buNone/>
              <a:defRPr/>
            </a:pPr>
            <a:r>
              <a:rPr lang="de-AT" altLang="de-DE" sz="3200" b="1" dirty="0"/>
              <a:t>Vorschlag der Kommission zur Änderung der Richtlinie 2006/112/EG </a:t>
            </a:r>
            <a:endParaRPr lang="de-AT" altLang="de-DE" sz="3200" b="1" dirty="0" smtClean="0"/>
          </a:p>
          <a:p>
            <a:pPr lvl="2">
              <a:defRPr/>
            </a:pPr>
            <a:r>
              <a:rPr lang="de-AT" altLang="de-DE" dirty="0"/>
              <a:t>COM(2017) 569 final vom </a:t>
            </a:r>
            <a:r>
              <a:rPr lang="de-AT" altLang="de-DE" dirty="0" smtClean="0"/>
              <a:t>4.10.2017 (DE)</a:t>
            </a:r>
            <a:endParaRPr lang="de-AT" altLang="de-DE" dirty="0"/>
          </a:p>
          <a:p>
            <a:pPr lvl="2">
              <a:defRPr/>
            </a:pPr>
            <a:r>
              <a:rPr lang="de-AT" altLang="de-DE" dirty="0"/>
              <a:t>COM(2018) 329 final vom </a:t>
            </a:r>
            <a:r>
              <a:rPr lang="de-AT" altLang="de-DE" dirty="0" smtClean="0"/>
              <a:t>25.5.2018 (EN)</a:t>
            </a:r>
            <a:endParaRPr lang="de-AT" altLang="de-DE" dirty="0"/>
          </a:p>
        </p:txBody>
      </p:sp>
      <p:sp>
        <p:nvSpPr>
          <p:cNvPr id="4" name="Textplatzhalter 3"/>
          <p:cNvSpPr>
            <a:spLocks noGrp="1"/>
          </p:cNvSpPr>
          <p:nvPr>
            <p:ph type="body" sz="quarter" idx="14"/>
          </p:nvPr>
        </p:nvSpPr>
        <p:spPr/>
        <p:txBody>
          <a:bodyPr/>
          <a:lstStyle/>
          <a:p>
            <a:endParaRPr lang="de-AT" dirty="0"/>
          </a:p>
        </p:txBody>
      </p:sp>
    </p:spTree>
    <p:extLst>
      <p:ext uri="{BB962C8B-B14F-4D97-AF65-F5344CB8AC3E}">
        <p14:creationId xmlns:p14="http://schemas.microsoft.com/office/powerpoint/2010/main" val="6530527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3" y="577850"/>
            <a:ext cx="8512172" cy="640175"/>
          </a:xfrm>
        </p:spPr>
        <p:txBody>
          <a:bodyPr/>
          <a:lstStyle/>
          <a:p>
            <a:r>
              <a:rPr lang="de-AT" dirty="0" smtClean="0"/>
              <a:t>Vorschlag zur Änderung der Richtlinie 2006/12/EG</a:t>
            </a:r>
            <a:endParaRPr lang="de-AT" dirty="0"/>
          </a:p>
        </p:txBody>
      </p:sp>
      <p:sp>
        <p:nvSpPr>
          <p:cNvPr id="3" name="Textplatzhalter 2"/>
          <p:cNvSpPr>
            <a:spLocks noGrp="1"/>
          </p:cNvSpPr>
          <p:nvPr>
            <p:ph type="body" sz="quarter" idx="13"/>
          </p:nvPr>
        </p:nvSpPr>
        <p:spPr>
          <a:xfrm>
            <a:off x="339726" y="1470705"/>
            <a:ext cx="8496299" cy="3351026"/>
          </a:xfrm>
        </p:spPr>
        <p:txBody>
          <a:bodyPr/>
          <a:lstStyle/>
          <a:p>
            <a:r>
              <a:rPr lang="de-AT" altLang="de-DE" dirty="0" smtClean="0"/>
              <a:t>Einführung </a:t>
            </a:r>
            <a:r>
              <a:rPr lang="de-AT" altLang="de-DE" dirty="0"/>
              <a:t>„zertifizierter Steuerpflichtiger” </a:t>
            </a:r>
            <a:r>
              <a:rPr lang="de-AT" altLang="de-DE" dirty="0" smtClean="0"/>
              <a:t>mit 1</a:t>
            </a:r>
            <a:r>
              <a:rPr lang="de-AT" altLang="de-DE" dirty="0"/>
              <a:t>. Januar 2019 </a:t>
            </a:r>
          </a:p>
          <a:p>
            <a:pPr lvl="2"/>
            <a:r>
              <a:rPr lang="de-AT" altLang="de-DE" dirty="0"/>
              <a:t>Unternehmen, die ihre steuerlichen Pflichten ordnungsgemäß </a:t>
            </a:r>
            <a:r>
              <a:rPr lang="de-AT" altLang="de-DE" dirty="0" smtClean="0"/>
              <a:t>erfüllen.</a:t>
            </a:r>
          </a:p>
          <a:p>
            <a:pPr lvl="3"/>
            <a:r>
              <a:rPr lang="de-AT" altLang="de-DE" sz="1600" dirty="0"/>
              <a:t>Erfüllung der Erklärungspflichten und rechtzeitige Zahlung der Steuerschulden</a:t>
            </a:r>
          </a:p>
          <a:p>
            <a:pPr lvl="3"/>
            <a:r>
              <a:rPr lang="de-AT" altLang="de-DE" sz="1600" dirty="0"/>
              <a:t>Liquiditätsnachweis </a:t>
            </a:r>
            <a:r>
              <a:rPr lang="de-AT" altLang="de-DE" sz="1600" dirty="0">
                <a:sym typeface="Wingdings" panose="05000000000000000000" pitchFamily="2" charset="2"/>
              </a:rPr>
              <a:t> </a:t>
            </a:r>
            <a:r>
              <a:rPr lang="de-AT" altLang="de-DE" sz="1600" dirty="0"/>
              <a:t>Zahlungsfähigkeit </a:t>
            </a:r>
          </a:p>
          <a:p>
            <a:pPr lvl="3"/>
            <a:r>
              <a:rPr lang="de-AT" altLang="de-DE" sz="1600" dirty="0"/>
              <a:t>Nachweis eines zuverlässigen und funktionierenden internen Kontrollsystems</a:t>
            </a:r>
          </a:p>
          <a:p>
            <a:pPr lvl="2"/>
            <a:r>
              <a:rPr lang="de-AT" altLang="de-DE" dirty="0" smtClean="0"/>
              <a:t>Auf Antrag</a:t>
            </a:r>
          </a:p>
          <a:p>
            <a:pPr lvl="2"/>
            <a:r>
              <a:rPr lang="de-AT" altLang="de-DE" dirty="0" smtClean="0"/>
              <a:t>Mit Zertifizierung können diverse Vereinfachungen </a:t>
            </a:r>
            <a:r>
              <a:rPr lang="de-AT" altLang="de-DE" dirty="0"/>
              <a:t>bei der Abwicklung umsatzsteuerlicher Sachverhalte in Anspruch </a:t>
            </a:r>
            <a:r>
              <a:rPr lang="de-AT" altLang="de-DE" dirty="0" smtClean="0"/>
              <a:t>genommen werden. </a:t>
            </a:r>
          </a:p>
        </p:txBody>
      </p:sp>
    </p:spTree>
    <p:extLst>
      <p:ext uri="{BB962C8B-B14F-4D97-AF65-F5344CB8AC3E}">
        <p14:creationId xmlns:p14="http://schemas.microsoft.com/office/powerpoint/2010/main" val="126812568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3" y="577850"/>
            <a:ext cx="8512172" cy="640175"/>
          </a:xfrm>
        </p:spPr>
        <p:txBody>
          <a:bodyPr/>
          <a:lstStyle/>
          <a:p>
            <a:r>
              <a:rPr lang="de-AT" dirty="0" smtClean="0"/>
              <a:t>Vorschlag zur </a:t>
            </a:r>
            <a:r>
              <a:rPr lang="de-AT" dirty="0" err="1" smtClean="0"/>
              <a:t>änderungen</a:t>
            </a:r>
            <a:r>
              <a:rPr lang="de-AT" dirty="0" smtClean="0"/>
              <a:t> der </a:t>
            </a:r>
            <a:r>
              <a:rPr lang="de-AT" dirty="0" err="1" smtClean="0"/>
              <a:t>richtlinie</a:t>
            </a:r>
            <a:r>
              <a:rPr lang="de-AT" dirty="0" smtClean="0"/>
              <a:t> 2006/12/EG</a:t>
            </a:r>
            <a:endParaRPr lang="de-AT" dirty="0"/>
          </a:p>
        </p:txBody>
      </p:sp>
      <p:sp>
        <p:nvSpPr>
          <p:cNvPr id="3" name="Textplatzhalter 2"/>
          <p:cNvSpPr>
            <a:spLocks noGrp="1"/>
          </p:cNvSpPr>
          <p:nvPr>
            <p:ph type="body" sz="quarter" idx="13"/>
          </p:nvPr>
        </p:nvSpPr>
        <p:spPr>
          <a:xfrm>
            <a:off x="331789" y="1274762"/>
            <a:ext cx="8496299" cy="3001285"/>
          </a:xfrm>
        </p:spPr>
        <p:txBody>
          <a:bodyPr/>
          <a:lstStyle/>
          <a:p>
            <a:endParaRPr lang="de-AT" altLang="de-DE" dirty="0" smtClean="0"/>
          </a:p>
          <a:p>
            <a:r>
              <a:rPr lang="de-AT" altLang="de-DE" dirty="0" smtClean="0"/>
              <a:t>Was </a:t>
            </a:r>
            <a:r>
              <a:rPr lang="de-AT" altLang="de-DE" dirty="0"/>
              <a:t>soll sich bereits ab dem 1. Januar 2019 </a:t>
            </a:r>
            <a:r>
              <a:rPr lang="de-AT" altLang="de-DE" dirty="0" smtClean="0"/>
              <a:t>ändern (sog Quick Fixes)?</a:t>
            </a:r>
            <a:endParaRPr lang="de-AT" altLang="de-DE" dirty="0"/>
          </a:p>
          <a:p>
            <a:pPr lvl="2"/>
            <a:r>
              <a:rPr lang="de-AT" altLang="de-DE" dirty="0" smtClean="0"/>
              <a:t>EU-einheitliche </a:t>
            </a:r>
            <a:r>
              <a:rPr lang="de-AT" altLang="de-DE" dirty="0"/>
              <a:t>Vereinfachungsregelung für Konsignationslager (</a:t>
            </a:r>
            <a:r>
              <a:rPr lang="de-AT" altLang="de-DE" dirty="0" err="1"/>
              <a:t>call</a:t>
            </a:r>
            <a:r>
              <a:rPr lang="de-AT" altLang="de-DE" dirty="0"/>
              <a:t>-off </a:t>
            </a:r>
            <a:r>
              <a:rPr lang="de-AT" altLang="de-DE" dirty="0" err="1"/>
              <a:t>stocks</a:t>
            </a:r>
            <a:r>
              <a:rPr lang="de-AT" altLang="de-DE" dirty="0" smtClean="0"/>
              <a:t>)</a:t>
            </a:r>
          </a:p>
          <a:p>
            <a:pPr lvl="2"/>
            <a:r>
              <a:rPr lang="de-AT" altLang="de-DE" dirty="0" smtClean="0"/>
              <a:t>Einheitliche </a:t>
            </a:r>
            <a:r>
              <a:rPr lang="de-AT" altLang="de-DE" dirty="0"/>
              <a:t>Regelung für die Zuordnung der bewegten Lieferung im </a:t>
            </a:r>
            <a:r>
              <a:rPr lang="de-AT" altLang="de-DE" dirty="0" smtClean="0"/>
              <a:t>Reihengeschäft</a:t>
            </a:r>
          </a:p>
          <a:p>
            <a:pPr lvl="2"/>
            <a:r>
              <a:rPr lang="de-AT" altLang="de-DE" dirty="0"/>
              <a:t>Umsatzsteuer-Identifikationsnummer </a:t>
            </a:r>
            <a:r>
              <a:rPr lang="de-AT" altLang="de-DE" dirty="0" smtClean="0"/>
              <a:t>und MIAS-Meldung als </a:t>
            </a:r>
            <a:r>
              <a:rPr lang="de-AT" altLang="de-DE" dirty="0"/>
              <a:t>materiell-rechtliche Voraussetzung für die Steuerbefreiung</a:t>
            </a:r>
          </a:p>
          <a:p>
            <a:pPr lvl="2"/>
            <a:r>
              <a:rPr lang="de-AT" altLang="de-DE" dirty="0" smtClean="0"/>
              <a:t>Nachweis </a:t>
            </a:r>
            <a:r>
              <a:rPr lang="de-AT" altLang="de-DE" dirty="0"/>
              <a:t>der innergemeinschaftlichen </a:t>
            </a:r>
            <a:r>
              <a:rPr lang="de-AT" altLang="de-DE" dirty="0" smtClean="0"/>
              <a:t>Lieferung</a:t>
            </a:r>
            <a:endParaRPr lang="de-AT" altLang="de-DE" dirty="0"/>
          </a:p>
          <a:p>
            <a:pPr lvl="2"/>
            <a:endParaRPr lang="de-AT" dirty="0"/>
          </a:p>
        </p:txBody>
      </p:sp>
    </p:spTree>
    <p:extLst>
      <p:ext uri="{BB962C8B-B14F-4D97-AF65-F5344CB8AC3E}">
        <p14:creationId xmlns:p14="http://schemas.microsoft.com/office/powerpoint/2010/main" val="109077903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3" y="577850"/>
            <a:ext cx="8512172" cy="640175"/>
          </a:xfrm>
        </p:spPr>
        <p:txBody>
          <a:bodyPr/>
          <a:lstStyle/>
          <a:p>
            <a:r>
              <a:rPr lang="de-AT" dirty="0" smtClean="0"/>
              <a:t>Vorschlag zur Änderung der Richtlinie 2006/12/EG</a:t>
            </a:r>
            <a:endParaRPr lang="de-AT" dirty="0"/>
          </a:p>
        </p:txBody>
      </p:sp>
      <p:sp>
        <p:nvSpPr>
          <p:cNvPr id="3" name="Textplatzhalter 2"/>
          <p:cNvSpPr>
            <a:spLocks noGrp="1"/>
          </p:cNvSpPr>
          <p:nvPr>
            <p:ph type="body" sz="quarter" idx="13"/>
          </p:nvPr>
        </p:nvSpPr>
        <p:spPr>
          <a:xfrm>
            <a:off x="331789" y="1274762"/>
            <a:ext cx="8654368" cy="3001285"/>
          </a:xfrm>
        </p:spPr>
        <p:txBody>
          <a:bodyPr/>
          <a:lstStyle/>
          <a:p>
            <a:r>
              <a:rPr lang="de-AT" altLang="de-DE" dirty="0" smtClean="0"/>
              <a:t>Das </a:t>
            </a:r>
            <a:r>
              <a:rPr lang="de-AT" altLang="de-DE" u="sng" dirty="0"/>
              <a:t>endgültige</a:t>
            </a:r>
            <a:r>
              <a:rPr lang="de-AT" altLang="de-DE" dirty="0"/>
              <a:t> </a:t>
            </a:r>
            <a:r>
              <a:rPr lang="de-AT" altLang="de-DE" dirty="0" smtClean="0"/>
              <a:t>Mehrwertsteuersystem </a:t>
            </a:r>
            <a:r>
              <a:rPr lang="de-AT" altLang="de-DE" dirty="0"/>
              <a:t>soll </a:t>
            </a:r>
            <a:r>
              <a:rPr lang="de-AT" altLang="de-DE" dirty="0" smtClean="0"/>
              <a:t>mit 1.7.2022 in Kraft treten.</a:t>
            </a:r>
            <a:endParaRPr lang="de-AT" altLang="de-DE" dirty="0"/>
          </a:p>
          <a:p>
            <a:r>
              <a:rPr lang="de-AT" altLang="de-DE" dirty="0" smtClean="0"/>
              <a:t>Steuerpflicht </a:t>
            </a:r>
            <a:r>
              <a:rPr lang="de-AT" altLang="de-DE" dirty="0"/>
              <a:t>für innergemeinschaftliche Lieferungen und Leistungen</a:t>
            </a:r>
          </a:p>
          <a:p>
            <a:pPr lvl="2"/>
            <a:r>
              <a:rPr lang="de-AT" altLang="de-DE" dirty="0"/>
              <a:t>Besteuerung von </a:t>
            </a:r>
            <a:r>
              <a:rPr lang="de-AT" altLang="de-DE" dirty="0" err="1" smtClean="0"/>
              <a:t>ig</a:t>
            </a:r>
            <a:r>
              <a:rPr lang="de-AT" altLang="de-DE" dirty="0" smtClean="0"/>
              <a:t> </a:t>
            </a:r>
            <a:r>
              <a:rPr lang="de-AT" altLang="de-DE" dirty="0"/>
              <a:t>Lieferungen im Bestimmungsland der </a:t>
            </a:r>
            <a:r>
              <a:rPr lang="de-AT" altLang="de-DE" dirty="0" smtClean="0"/>
              <a:t>Gegenstände, sodass </a:t>
            </a:r>
            <a:r>
              <a:rPr lang="de-AT" altLang="de-DE" dirty="0"/>
              <a:t>innergemeinschaftliche Lieferungen nicht </a:t>
            </a:r>
            <a:r>
              <a:rPr lang="de-AT" altLang="de-DE" dirty="0" smtClean="0"/>
              <a:t>mehr </a:t>
            </a:r>
            <a:r>
              <a:rPr lang="de-AT" altLang="de-DE" dirty="0"/>
              <a:t>steuerfrei </a:t>
            </a:r>
            <a:r>
              <a:rPr lang="de-AT" altLang="de-DE" dirty="0" smtClean="0"/>
              <a:t>sind.</a:t>
            </a:r>
          </a:p>
          <a:p>
            <a:pPr lvl="3"/>
            <a:r>
              <a:rPr lang="de-AT" altLang="de-DE" sz="1600" dirty="0"/>
              <a:t>„Lieferung innerhalb der Union</a:t>
            </a:r>
            <a:r>
              <a:rPr lang="de-AT" altLang="de-DE" sz="1600" dirty="0" smtClean="0"/>
              <a:t>“ (ersetzt </a:t>
            </a:r>
            <a:r>
              <a:rPr lang="de-AT" altLang="de-DE" sz="1600" dirty="0" err="1" smtClean="0"/>
              <a:t>igL</a:t>
            </a:r>
            <a:r>
              <a:rPr lang="de-AT" altLang="de-DE" sz="1600" dirty="0" smtClean="0"/>
              <a:t> und </a:t>
            </a:r>
            <a:r>
              <a:rPr lang="de-AT" altLang="de-DE" sz="1600" dirty="0" err="1" smtClean="0"/>
              <a:t>igE</a:t>
            </a:r>
            <a:r>
              <a:rPr lang="de-AT" altLang="de-DE" sz="1600" dirty="0" smtClean="0"/>
              <a:t>)</a:t>
            </a:r>
            <a:endParaRPr lang="de-AT" altLang="de-DE" sz="1600" dirty="0"/>
          </a:p>
          <a:p>
            <a:pPr lvl="2"/>
            <a:r>
              <a:rPr lang="de-AT" altLang="de-DE" dirty="0" smtClean="0"/>
              <a:t>Die </a:t>
            </a:r>
            <a:r>
              <a:rPr lang="de-AT" altLang="de-DE" dirty="0"/>
              <a:t>Steuerpflicht (inklusive Melde- und Abfuhrverpflichtung) </a:t>
            </a:r>
            <a:r>
              <a:rPr lang="de-AT" altLang="de-DE" dirty="0" smtClean="0"/>
              <a:t>im Bestimmungsland der Gegenstände </a:t>
            </a:r>
            <a:r>
              <a:rPr lang="de-AT" altLang="de-DE" dirty="0"/>
              <a:t>entsteht beim leistenden Unternehmer. </a:t>
            </a:r>
            <a:endParaRPr lang="de-AT" altLang="de-DE" dirty="0" smtClean="0"/>
          </a:p>
          <a:p>
            <a:pPr lvl="3"/>
            <a:r>
              <a:rPr lang="de-AT" altLang="de-DE" sz="1600" dirty="0" smtClean="0"/>
              <a:t>Ausnahme: Abnehmer =„</a:t>
            </a:r>
            <a:r>
              <a:rPr lang="de-AT" altLang="de-DE" sz="1600" dirty="0"/>
              <a:t>zertifizierter Steuerpflichtiger“ </a:t>
            </a:r>
          </a:p>
          <a:p>
            <a:pPr lvl="2"/>
            <a:r>
              <a:rPr lang="de-AT" altLang="de-DE" dirty="0" smtClean="0"/>
              <a:t>Ausweitung „</a:t>
            </a:r>
            <a:r>
              <a:rPr lang="de-AT" altLang="de-DE" dirty="0" err="1" smtClean="0"/>
              <a:t>One</a:t>
            </a:r>
            <a:r>
              <a:rPr lang="de-AT" altLang="de-DE" dirty="0" smtClean="0"/>
              <a:t>-</a:t>
            </a:r>
            <a:r>
              <a:rPr lang="de-AT" altLang="de-DE" dirty="0" err="1" smtClean="0"/>
              <a:t>Stop</a:t>
            </a:r>
            <a:r>
              <a:rPr lang="de-AT" altLang="de-DE" dirty="0" smtClean="0"/>
              <a:t>-Shop-Prinzip“</a:t>
            </a:r>
          </a:p>
          <a:p>
            <a:pPr lvl="3"/>
            <a:r>
              <a:rPr lang="de-AT" altLang="de-DE" sz="1600" dirty="0"/>
              <a:t>Die Meldung bzw. Abfuhr der im Bestimmungsland geschuldeten Umsatzsteuer </a:t>
            </a:r>
            <a:r>
              <a:rPr lang="de-AT" altLang="de-DE" sz="1600" dirty="0" smtClean="0"/>
              <a:t>durch </a:t>
            </a:r>
            <a:r>
              <a:rPr lang="de-AT" altLang="de-DE" sz="1600" dirty="0"/>
              <a:t>ein </a:t>
            </a:r>
            <a:r>
              <a:rPr lang="de-AT" altLang="de-DE" sz="1600" dirty="0" smtClean="0"/>
              <a:t>EU-weit einheitliches Web-Portal. </a:t>
            </a:r>
            <a:endParaRPr lang="de-AT" altLang="de-DE" sz="1600" dirty="0"/>
          </a:p>
        </p:txBody>
      </p:sp>
    </p:spTree>
    <p:extLst>
      <p:ext uri="{BB962C8B-B14F-4D97-AF65-F5344CB8AC3E}">
        <p14:creationId xmlns:p14="http://schemas.microsoft.com/office/powerpoint/2010/main" val="347729864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3" y="577850"/>
            <a:ext cx="8512172" cy="320088"/>
          </a:xfrm>
        </p:spPr>
        <p:txBody>
          <a:bodyPr/>
          <a:lstStyle/>
          <a:p>
            <a:endParaRPr lang="de-AT" dirty="0"/>
          </a:p>
        </p:txBody>
      </p:sp>
      <p:sp>
        <p:nvSpPr>
          <p:cNvPr id="3" name="Textplatzhalter 2"/>
          <p:cNvSpPr>
            <a:spLocks noGrp="1"/>
          </p:cNvSpPr>
          <p:nvPr>
            <p:ph type="body" sz="quarter" idx="13"/>
          </p:nvPr>
        </p:nvSpPr>
        <p:spPr/>
        <p:txBody>
          <a:bodyPr/>
          <a:lstStyle/>
          <a:p>
            <a:pPr marL="0" lvl="2" indent="0">
              <a:buNone/>
              <a:defRPr/>
            </a:pPr>
            <a:r>
              <a:rPr lang="de-AT" altLang="de-DE" sz="3200" b="1" dirty="0"/>
              <a:t>EU Mehrwertsteuer-Änderungen </a:t>
            </a:r>
            <a:r>
              <a:rPr lang="de-AT" altLang="de-DE" sz="3200" b="1" dirty="0" smtClean="0"/>
              <a:t/>
            </a:r>
            <a:br>
              <a:rPr lang="de-AT" altLang="de-DE" sz="3200" b="1" dirty="0" smtClean="0"/>
            </a:br>
            <a:r>
              <a:rPr lang="de-AT" altLang="de-DE" sz="3200" b="1" dirty="0" smtClean="0"/>
              <a:t>für </a:t>
            </a:r>
            <a:r>
              <a:rPr lang="de-AT" altLang="de-DE" sz="3200" b="1" dirty="0"/>
              <a:t>den </a:t>
            </a:r>
            <a:r>
              <a:rPr lang="de-AT" altLang="de-DE" sz="3200" b="1" dirty="0" smtClean="0"/>
              <a:t>E-Commerce </a:t>
            </a:r>
          </a:p>
          <a:p>
            <a:pPr marL="0" lvl="2" indent="0">
              <a:buNone/>
              <a:defRPr/>
            </a:pPr>
            <a:r>
              <a:rPr lang="de-AT" altLang="de-DE" sz="2400" b="1" dirty="0"/>
              <a:t>(vom 5.12.2017)</a:t>
            </a:r>
          </a:p>
        </p:txBody>
      </p:sp>
      <p:sp>
        <p:nvSpPr>
          <p:cNvPr id="4" name="Textplatzhalter 3"/>
          <p:cNvSpPr>
            <a:spLocks noGrp="1"/>
          </p:cNvSpPr>
          <p:nvPr>
            <p:ph type="body" sz="quarter" idx="14"/>
          </p:nvPr>
        </p:nvSpPr>
        <p:spPr/>
        <p:txBody>
          <a:bodyPr/>
          <a:lstStyle/>
          <a:p>
            <a:endParaRPr lang="de-AT" dirty="0"/>
          </a:p>
        </p:txBody>
      </p:sp>
    </p:spTree>
    <p:extLst>
      <p:ext uri="{BB962C8B-B14F-4D97-AF65-F5344CB8AC3E}">
        <p14:creationId xmlns:p14="http://schemas.microsoft.com/office/powerpoint/2010/main" val="404940864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3" y="577850"/>
            <a:ext cx="8512172" cy="320088"/>
          </a:xfrm>
        </p:spPr>
        <p:txBody>
          <a:bodyPr/>
          <a:lstStyle/>
          <a:p>
            <a:r>
              <a:rPr lang="de-AT" dirty="0"/>
              <a:t>EU </a:t>
            </a:r>
            <a:r>
              <a:rPr lang="de-AT" dirty="0" err="1" smtClean="0"/>
              <a:t>MWSt</a:t>
            </a:r>
            <a:r>
              <a:rPr lang="de-AT" dirty="0" smtClean="0"/>
              <a:t>-Änderungen </a:t>
            </a:r>
            <a:r>
              <a:rPr lang="de-AT" dirty="0"/>
              <a:t>für den E-Commerce</a:t>
            </a:r>
          </a:p>
        </p:txBody>
      </p:sp>
      <p:sp>
        <p:nvSpPr>
          <p:cNvPr id="3" name="Textplatzhalter 2"/>
          <p:cNvSpPr>
            <a:spLocks noGrp="1"/>
          </p:cNvSpPr>
          <p:nvPr>
            <p:ph type="body" sz="quarter" idx="13"/>
          </p:nvPr>
        </p:nvSpPr>
        <p:spPr>
          <a:xfrm>
            <a:off x="331789" y="1274762"/>
            <a:ext cx="8496299" cy="3001285"/>
          </a:xfrm>
        </p:spPr>
        <p:txBody>
          <a:bodyPr/>
          <a:lstStyle/>
          <a:p>
            <a:r>
              <a:rPr lang="de-AT" altLang="de-DE" dirty="0"/>
              <a:t>Änderungen ab 1. Jänner </a:t>
            </a:r>
            <a:r>
              <a:rPr lang="de-AT" altLang="de-DE" dirty="0" smtClean="0"/>
              <a:t>2019 </a:t>
            </a:r>
            <a:r>
              <a:rPr lang="de-AT" altLang="de-DE" dirty="0" smtClean="0">
                <a:sym typeface="Wingdings" panose="05000000000000000000" pitchFamily="2" charset="2"/>
              </a:rPr>
              <a:t> § 3a (5) UStG (Jahressteuergesetz 2018)</a:t>
            </a:r>
            <a:endParaRPr lang="de-AT" altLang="de-DE" dirty="0"/>
          </a:p>
          <a:p>
            <a:pPr lvl="2"/>
            <a:r>
              <a:rPr lang="de-AT" altLang="de-DE" dirty="0"/>
              <a:t>Einführung eines Schwellenwertes </a:t>
            </a:r>
            <a:r>
              <a:rPr lang="de-AT" altLang="de-DE" dirty="0" smtClean="0"/>
              <a:t>für grenzüberschreitende Umsätze (Telekommunikations-</a:t>
            </a:r>
            <a:r>
              <a:rPr lang="de-AT" altLang="de-DE" dirty="0"/>
              <a:t>, Rundfunk-, Fernseh- oder elektronische Dienstleistungen) </a:t>
            </a:r>
            <a:r>
              <a:rPr lang="de-AT" altLang="de-DE" dirty="0" smtClean="0"/>
              <a:t>an Nichtunternehmer</a:t>
            </a:r>
            <a:endParaRPr lang="de-AT" altLang="de-DE" dirty="0"/>
          </a:p>
          <a:p>
            <a:pPr lvl="2"/>
            <a:r>
              <a:rPr lang="de-AT" altLang="de-DE" dirty="0"/>
              <a:t>Leistungen bis zu einem Gesamtumsatz in </a:t>
            </a:r>
            <a:r>
              <a:rPr lang="de-AT" altLang="de-DE" dirty="0" smtClean="0"/>
              <a:t>anderen </a:t>
            </a:r>
            <a:r>
              <a:rPr lang="de-AT" altLang="de-DE" dirty="0"/>
              <a:t>Mitgliedstaaten von insgesamt 10.000 Euro </a:t>
            </a:r>
            <a:r>
              <a:rPr lang="de-AT" altLang="de-DE" dirty="0" smtClean="0"/>
              <a:t>sind </a:t>
            </a:r>
            <a:r>
              <a:rPr lang="de-AT" altLang="de-DE" dirty="0"/>
              <a:t>im Mitgliedstaat des leistenden Unternehmers steuerbar sind (Verlagerung des Leistungsorts ins Inland</a:t>
            </a:r>
            <a:r>
              <a:rPr lang="de-AT" altLang="de-DE" dirty="0" smtClean="0"/>
              <a:t>).</a:t>
            </a:r>
          </a:p>
          <a:p>
            <a:pPr lvl="2"/>
            <a:r>
              <a:rPr lang="de-AT" altLang="de-DE" dirty="0" smtClean="0"/>
              <a:t>Verzicht möglich</a:t>
            </a:r>
          </a:p>
          <a:p>
            <a:pPr lvl="3"/>
            <a:r>
              <a:rPr lang="de-AT" altLang="de-DE" sz="1600" dirty="0" smtClean="0"/>
              <a:t>Bindet für 2 Kalenderjahre</a:t>
            </a:r>
            <a:endParaRPr lang="de-AT" altLang="de-DE" sz="1600" dirty="0"/>
          </a:p>
        </p:txBody>
      </p:sp>
    </p:spTree>
    <p:extLst>
      <p:ext uri="{BB962C8B-B14F-4D97-AF65-F5344CB8AC3E}">
        <p14:creationId xmlns:p14="http://schemas.microsoft.com/office/powerpoint/2010/main" val="158730978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3" y="577850"/>
            <a:ext cx="8512172" cy="320088"/>
          </a:xfrm>
        </p:spPr>
        <p:txBody>
          <a:bodyPr/>
          <a:lstStyle/>
          <a:p>
            <a:r>
              <a:rPr lang="de-AT" dirty="0"/>
              <a:t>EU </a:t>
            </a:r>
            <a:r>
              <a:rPr lang="de-AT" dirty="0" err="1" smtClean="0"/>
              <a:t>MWSt</a:t>
            </a:r>
            <a:r>
              <a:rPr lang="de-AT" dirty="0" smtClean="0"/>
              <a:t>-Änderungen </a:t>
            </a:r>
            <a:r>
              <a:rPr lang="de-AT" dirty="0"/>
              <a:t>für den E-Commerce</a:t>
            </a:r>
          </a:p>
        </p:txBody>
      </p:sp>
      <p:sp>
        <p:nvSpPr>
          <p:cNvPr id="3" name="Textplatzhalter 2"/>
          <p:cNvSpPr>
            <a:spLocks noGrp="1"/>
          </p:cNvSpPr>
          <p:nvPr>
            <p:ph type="body" sz="quarter" idx="13"/>
          </p:nvPr>
        </p:nvSpPr>
        <p:spPr>
          <a:xfrm>
            <a:off x="331789" y="1274762"/>
            <a:ext cx="8496299" cy="3001285"/>
          </a:xfrm>
        </p:spPr>
        <p:txBody>
          <a:bodyPr/>
          <a:lstStyle/>
          <a:p>
            <a:r>
              <a:rPr lang="de-AT" altLang="de-DE" dirty="0"/>
              <a:t>Erleichterungen im Bereich </a:t>
            </a:r>
            <a:r>
              <a:rPr lang="de-AT" altLang="de-DE" dirty="0" smtClean="0"/>
              <a:t>des Versandhandels </a:t>
            </a:r>
            <a:r>
              <a:rPr lang="de-AT" altLang="de-DE" dirty="0"/>
              <a:t>ab 1. Jänner 2021</a:t>
            </a:r>
          </a:p>
          <a:p>
            <a:pPr lvl="2"/>
            <a:r>
              <a:rPr lang="de-AT" altLang="de-DE" dirty="0"/>
              <a:t>Das MOSS-Verfahren soll auf den Online-Versandhandel von Waren sowie auf </a:t>
            </a:r>
            <a:r>
              <a:rPr lang="de-AT" altLang="de-DE" dirty="0" smtClean="0"/>
              <a:t>jegliche Dienstleistungen </a:t>
            </a:r>
            <a:r>
              <a:rPr lang="de-AT" altLang="de-DE" dirty="0"/>
              <a:t>an Nichtunternehmer ausgedehnt werden.</a:t>
            </a:r>
          </a:p>
          <a:p>
            <a:pPr lvl="2"/>
            <a:r>
              <a:rPr lang="de-AT" altLang="de-DE" dirty="0"/>
              <a:t>Die </a:t>
            </a:r>
            <a:r>
              <a:rPr lang="de-AT" altLang="de-DE" dirty="0" smtClean="0"/>
              <a:t>Lieferschwelle </a:t>
            </a:r>
            <a:r>
              <a:rPr lang="de-AT" altLang="de-DE" dirty="0"/>
              <a:t>für den Versandhandel wird – aufgrund der </a:t>
            </a:r>
            <a:r>
              <a:rPr lang="de-AT" altLang="de-DE" dirty="0" smtClean="0"/>
              <a:t>Ausweitung des </a:t>
            </a:r>
            <a:r>
              <a:rPr lang="de-AT" altLang="de-DE" dirty="0"/>
              <a:t>Anwendungsbereiches des </a:t>
            </a:r>
            <a:r>
              <a:rPr lang="de-AT" altLang="de-DE" dirty="0" smtClean="0"/>
              <a:t>(M)OSS-Verfahrens </a:t>
            </a:r>
            <a:r>
              <a:rPr lang="de-AT" altLang="de-DE" dirty="0"/>
              <a:t>– abgeschafft. </a:t>
            </a:r>
            <a:endParaRPr lang="de-AT" altLang="de-DE" dirty="0" smtClean="0"/>
          </a:p>
          <a:p>
            <a:pPr lvl="3"/>
            <a:r>
              <a:rPr lang="de-AT" altLang="de-DE" sz="1600" dirty="0"/>
              <a:t>Zu </a:t>
            </a:r>
            <a:r>
              <a:rPr lang="de-AT" altLang="de-DE" sz="1600" dirty="0"/>
              <a:t>beachten ist allerdings </a:t>
            </a:r>
            <a:r>
              <a:rPr lang="de-AT" altLang="de-DE" sz="1600" dirty="0"/>
              <a:t>die Schwelle </a:t>
            </a:r>
            <a:r>
              <a:rPr lang="de-AT" altLang="de-DE" sz="1600" dirty="0"/>
              <a:t>von 10.000 €.</a:t>
            </a:r>
          </a:p>
          <a:p>
            <a:pPr lvl="2"/>
            <a:r>
              <a:rPr lang="de-AT" altLang="de-DE" dirty="0" smtClean="0"/>
              <a:t>Einführung </a:t>
            </a:r>
            <a:r>
              <a:rPr lang="de-AT" altLang="de-DE" dirty="0"/>
              <a:t>einer Sonderregelung für Versandhandelslieferungen aus dem Drittland in </a:t>
            </a:r>
            <a:r>
              <a:rPr lang="de-AT" altLang="de-DE" dirty="0" smtClean="0"/>
              <a:t>das Gemeinschaftsgebiet </a:t>
            </a:r>
            <a:r>
              <a:rPr lang="de-AT" altLang="de-DE" dirty="0"/>
              <a:t>(Betragsgrenze 150 €). </a:t>
            </a:r>
            <a:endParaRPr lang="de-AT" altLang="de-DE" dirty="0" smtClean="0"/>
          </a:p>
          <a:p>
            <a:pPr lvl="3"/>
            <a:r>
              <a:rPr lang="de-AT" altLang="de-DE" sz="1600" dirty="0" smtClean="0"/>
              <a:t>Online-Marktplätzen haften, </a:t>
            </a:r>
            <a:r>
              <a:rPr lang="de-AT" altLang="de-DE" sz="1600" dirty="0"/>
              <a:t>dass die fällige </a:t>
            </a:r>
            <a:r>
              <a:rPr lang="de-AT" altLang="de-DE" sz="1600" dirty="0" smtClean="0"/>
              <a:t>Mehrwertsteuer abgeführt </a:t>
            </a:r>
            <a:r>
              <a:rPr lang="de-AT" altLang="de-DE" sz="1600" dirty="0"/>
              <a:t>wird</a:t>
            </a:r>
            <a:r>
              <a:rPr lang="de-AT" altLang="de-DE" sz="1600" dirty="0" smtClean="0"/>
              <a:t>.</a:t>
            </a:r>
          </a:p>
          <a:p>
            <a:pPr lvl="3"/>
            <a:r>
              <a:rPr lang="de-AT" altLang="de-DE" sz="1600" dirty="0" smtClean="0"/>
              <a:t>Im </a:t>
            </a:r>
            <a:r>
              <a:rPr lang="de-AT" altLang="de-DE" sz="1600" dirty="0"/>
              <a:t>Gegenzug für diese Haftung unterliegen die Online-Marktplätze der </a:t>
            </a:r>
            <a:r>
              <a:rPr lang="de-AT" altLang="de-DE" sz="1600" dirty="0" smtClean="0"/>
              <a:t>Ist-Besteuerung</a:t>
            </a:r>
            <a:r>
              <a:rPr lang="de-AT" altLang="de-DE" sz="1600" dirty="0"/>
              <a:t>.</a:t>
            </a:r>
          </a:p>
        </p:txBody>
      </p:sp>
    </p:spTree>
    <p:extLst>
      <p:ext uri="{BB962C8B-B14F-4D97-AF65-F5344CB8AC3E}">
        <p14:creationId xmlns:p14="http://schemas.microsoft.com/office/powerpoint/2010/main" val="221474360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3" y="577850"/>
            <a:ext cx="8512172" cy="320088"/>
          </a:xfrm>
        </p:spPr>
        <p:txBody>
          <a:bodyPr/>
          <a:lstStyle/>
          <a:p>
            <a:r>
              <a:rPr lang="de-AT" dirty="0" smtClean="0"/>
              <a:t>Zitate</a:t>
            </a:r>
            <a:endParaRPr lang="de-AT" dirty="0"/>
          </a:p>
        </p:txBody>
      </p:sp>
      <p:sp>
        <p:nvSpPr>
          <p:cNvPr id="3" name="Textplatzhalter 2"/>
          <p:cNvSpPr>
            <a:spLocks noGrp="1"/>
          </p:cNvSpPr>
          <p:nvPr>
            <p:ph type="body" sz="quarter" idx="13"/>
          </p:nvPr>
        </p:nvSpPr>
        <p:spPr/>
        <p:txBody>
          <a:bodyPr/>
          <a:lstStyle/>
          <a:p>
            <a:pPr lvl="2">
              <a:defRPr/>
            </a:pPr>
            <a:r>
              <a:rPr lang="de-AT" b="0" dirty="0">
                <a:solidFill>
                  <a:schemeClr val="tx1"/>
                </a:solidFill>
              </a:rPr>
              <a:t>„Transaktionssteuern wurden viele Jahre diskutiert, und ich erwarte, dass sie für viele weitere Jahre diskutiert werden</a:t>
            </a:r>
            <a:r>
              <a:rPr lang="de-AT" b="0" dirty="0" smtClean="0">
                <a:solidFill>
                  <a:schemeClr val="tx1"/>
                </a:solidFill>
              </a:rPr>
              <a:t>“.</a:t>
            </a:r>
            <a:br>
              <a:rPr lang="de-AT" b="0" dirty="0" smtClean="0">
                <a:solidFill>
                  <a:schemeClr val="tx1"/>
                </a:solidFill>
              </a:rPr>
            </a:br>
            <a:r>
              <a:rPr lang="de-AT" sz="1600" b="0" i="1" dirty="0" smtClean="0">
                <a:solidFill>
                  <a:schemeClr val="tx1"/>
                </a:solidFill>
              </a:rPr>
              <a:t>George </a:t>
            </a:r>
            <a:r>
              <a:rPr lang="de-AT" sz="1600" b="0" i="1" dirty="0">
                <a:solidFill>
                  <a:schemeClr val="tx1"/>
                </a:solidFill>
              </a:rPr>
              <a:t>Gideon Oliver Osborne (*1971), brit. Finanzminister</a:t>
            </a:r>
            <a:endParaRPr lang="de-AT" b="0" dirty="0">
              <a:solidFill>
                <a:schemeClr val="tx1"/>
              </a:solidFill>
            </a:endParaRPr>
          </a:p>
          <a:p>
            <a:pPr>
              <a:defRPr/>
            </a:pPr>
            <a:r>
              <a:rPr lang="de-AT" b="0" dirty="0">
                <a:solidFill>
                  <a:schemeClr val="tx1"/>
                </a:solidFill>
              </a:rPr>
              <a:t> </a:t>
            </a:r>
          </a:p>
          <a:p>
            <a:pPr lvl="2">
              <a:defRPr/>
            </a:pPr>
            <a:r>
              <a:rPr lang="de-AT" b="0" dirty="0">
                <a:solidFill>
                  <a:schemeClr val="tx1"/>
                </a:solidFill>
              </a:rPr>
              <a:t>„Was du heute kannst besorgen, das verschiebe nicht auf morgen – die Mehrwertsteuer kann nur höher werden</a:t>
            </a:r>
            <a:r>
              <a:rPr lang="de-AT" b="0" dirty="0" smtClean="0">
                <a:solidFill>
                  <a:schemeClr val="tx1"/>
                </a:solidFill>
              </a:rPr>
              <a:t>“.</a:t>
            </a:r>
            <a:br>
              <a:rPr lang="de-AT" b="0" dirty="0" smtClean="0">
                <a:solidFill>
                  <a:schemeClr val="tx1"/>
                </a:solidFill>
              </a:rPr>
            </a:br>
            <a:r>
              <a:rPr lang="de-AT" sz="1600" b="0" i="1" dirty="0" smtClean="0">
                <a:solidFill>
                  <a:schemeClr val="tx1"/>
                </a:solidFill>
              </a:rPr>
              <a:t>Robert </a:t>
            </a:r>
            <a:r>
              <a:rPr lang="de-AT" sz="1600" b="0" i="1" dirty="0">
                <a:solidFill>
                  <a:schemeClr val="tx1"/>
                </a:solidFill>
              </a:rPr>
              <a:t>Lemke (*1989), deutscher Journalist</a:t>
            </a:r>
          </a:p>
          <a:p>
            <a:endParaRPr lang="de-AT" b="0" dirty="0">
              <a:solidFill>
                <a:schemeClr val="tx1"/>
              </a:solidFill>
            </a:endParaRPr>
          </a:p>
        </p:txBody>
      </p:sp>
      <p:sp>
        <p:nvSpPr>
          <p:cNvPr id="4" name="Textplatzhalter 3"/>
          <p:cNvSpPr>
            <a:spLocks noGrp="1"/>
          </p:cNvSpPr>
          <p:nvPr>
            <p:ph type="body" sz="quarter" idx="14"/>
          </p:nvPr>
        </p:nvSpPr>
        <p:spPr/>
        <p:txBody>
          <a:bodyPr/>
          <a:lstStyle/>
          <a:p>
            <a:endParaRPr lang="de-AT"/>
          </a:p>
        </p:txBody>
      </p:sp>
    </p:spTree>
    <p:extLst>
      <p:ext uri="{BB962C8B-B14F-4D97-AF65-F5344CB8AC3E}">
        <p14:creationId xmlns:p14="http://schemas.microsoft.com/office/powerpoint/2010/main" val="8800342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3" y="577850"/>
            <a:ext cx="8512172" cy="320088"/>
          </a:xfrm>
        </p:spPr>
        <p:txBody>
          <a:bodyPr/>
          <a:lstStyle/>
          <a:p>
            <a:r>
              <a:rPr lang="de-AT" altLang="de-DE" dirty="0" smtClean="0"/>
              <a:t>Organschaft</a:t>
            </a:r>
            <a:endParaRPr lang="de-AT" dirty="0"/>
          </a:p>
        </p:txBody>
      </p:sp>
      <p:sp>
        <p:nvSpPr>
          <p:cNvPr id="3" name="Textplatzhalter 2"/>
          <p:cNvSpPr>
            <a:spLocks noGrp="1"/>
          </p:cNvSpPr>
          <p:nvPr>
            <p:ph type="body" sz="quarter" idx="13"/>
          </p:nvPr>
        </p:nvSpPr>
        <p:spPr>
          <a:xfrm>
            <a:off x="323853" y="1376362"/>
            <a:ext cx="5370366" cy="3001285"/>
          </a:xfrm>
        </p:spPr>
        <p:txBody>
          <a:bodyPr/>
          <a:lstStyle/>
          <a:p>
            <a:pPr>
              <a:spcBef>
                <a:spcPts val="0"/>
              </a:spcBef>
              <a:spcAft>
                <a:spcPts val="600"/>
              </a:spcAft>
              <a:buClr>
                <a:srgbClr val="FF0000"/>
              </a:buClr>
              <a:defRPr/>
            </a:pPr>
            <a:r>
              <a:rPr lang="de-AT" altLang="de-DE" b="0" dirty="0" smtClean="0">
                <a:solidFill>
                  <a:srgbClr val="404040"/>
                </a:solidFill>
              </a:rPr>
              <a:t>Laut </a:t>
            </a:r>
            <a:r>
              <a:rPr lang="de-AT" altLang="de-DE" b="0" dirty="0">
                <a:solidFill>
                  <a:srgbClr val="404040"/>
                </a:solidFill>
              </a:rPr>
              <a:t>VwGH wirtschaftliche Eingliederung, „wenn die Aufgabe der Mitbeteiligten als Besitzgesellschaft </a:t>
            </a:r>
            <a:r>
              <a:rPr lang="de-AT" altLang="de-DE" b="0" i="1" dirty="0">
                <a:solidFill>
                  <a:srgbClr val="404040"/>
                </a:solidFill>
              </a:rPr>
              <a:t>vornehmlich</a:t>
            </a:r>
            <a:r>
              <a:rPr lang="de-AT" altLang="de-DE" b="0" dirty="0">
                <a:solidFill>
                  <a:srgbClr val="404040"/>
                </a:solidFill>
              </a:rPr>
              <a:t> darin bestünde, der X-AG die für den Betrieb ihrer Bankgeschäfte erforderlichen Räumlichkeiten zur Verfügung zu stellen. In </a:t>
            </a:r>
            <a:r>
              <a:rPr lang="de-AT" altLang="de-DE" b="0" dirty="0" smtClean="0">
                <a:solidFill>
                  <a:srgbClr val="404040"/>
                </a:solidFill>
              </a:rPr>
              <a:t>unionsrechtskonformer </a:t>
            </a:r>
            <a:r>
              <a:rPr lang="de-AT" altLang="de-DE" b="0" dirty="0">
                <a:solidFill>
                  <a:srgbClr val="404040"/>
                </a:solidFill>
              </a:rPr>
              <a:t>Interpretation des § 2 Abs. 2 Z 2 UStG ist mit dem betriebswirtschaftlichen Zusammenhang das Tatbestandsmerkmal der wirtschaftlichen Eingliederung erfüllt, ohne dass es einer wirtschaftlichen „Unterordnung“ bedarf</a:t>
            </a:r>
            <a:r>
              <a:rPr lang="de-AT" altLang="de-DE" b="0" dirty="0" smtClean="0">
                <a:solidFill>
                  <a:srgbClr val="404040"/>
                </a:solidFill>
              </a:rPr>
              <a:t>“. </a:t>
            </a:r>
            <a:endParaRPr lang="de-AT" altLang="de-DE" b="0" dirty="0">
              <a:solidFill>
                <a:srgbClr val="404040"/>
              </a:solidFill>
            </a:endParaRPr>
          </a:p>
          <a:p>
            <a:pPr>
              <a:defRPr/>
            </a:pPr>
            <a:endParaRPr lang="de-AT" altLang="de-DE" b="0" i="1" dirty="0"/>
          </a:p>
          <a:p>
            <a:endParaRPr lang="de-AT" b="0" dirty="0"/>
          </a:p>
          <a:p>
            <a:endParaRPr lang="de-AT" dirty="0"/>
          </a:p>
        </p:txBody>
      </p:sp>
      <p:sp>
        <p:nvSpPr>
          <p:cNvPr id="4" name="Textplatzhalter 3"/>
          <p:cNvSpPr>
            <a:spLocks noGrp="1"/>
          </p:cNvSpPr>
          <p:nvPr>
            <p:ph type="body" sz="quarter" idx="14"/>
          </p:nvPr>
        </p:nvSpPr>
        <p:spPr>
          <a:xfrm>
            <a:off x="323853" y="878034"/>
            <a:ext cx="8512172" cy="221599"/>
          </a:xfrm>
        </p:spPr>
        <p:txBody>
          <a:bodyPr/>
          <a:lstStyle/>
          <a:p>
            <a:r>
              <a:rPr lang="de-AT" altLang="de-DE" dirty="0" smtClean="0"/>
              <a:t>Wirtschaftliche Eingliederung - Organschaft (UStR </a:t>
            </a:r>
            <a:r>
              <a:rPr lang="de-AT" altLang="de-DE" dirty="0" err="1" smtClean="0"/>
              <a:t>Rz</a:t>
            </a:r>
            <a:r>
              <a:rPr lang="de-AT" altLang="de-DE" dirty="0" smtClean="0"/>
              <a:t> </a:t>
            </a:r>
            <a:r>
              <a:rPr lang="de-AT" altLang="de-DE" dirty="0"/>
              <a:t>237</a:t>
            </a:r>
            <a:r>
              <a:rPr lang="de-AT" altLang="de-DE" dirty="0" smtClean="0"/>
              <a:t>)</a:t>
            </a:r>
            <a:endParaRPr lang="de-AT" altLang="de-DE" dirty="0"/>
          </a:p>
        </p:txBody>
      </p:sp>
      <p:grpSp>
        <p:nvGrpSpPr>
          <p:cNvPr id="21" name="Gruppieren 20"/>
          <p:cNvGrpSpPr/>
          <p:nvPr/>
        </p:nvGrpSpPr>
        <p:grpSpPr>
          <a:xfrm>
            <a:off x="4650839" y="384111"/>
            <a:ext cx="4435551" cy="4412760"/>
            <a:chOff x="4650839" y="384111"/>
            <a:chExt cx="4435551" cy="4412760"/>
          </a:xfrm>
        </p:grpSpPr>
        <p:sp>
          <p:nvSpPr>
            <p:cNvPr id="14" name="Freihandform 13"/>
            <p:cNvSpPr/>
            <p:nvPr/>
          </p:nvSpPr>
          <p:spPr>
            <a:xfrm>
              <a:off x="6766227" y="950146"/>
              <a:ext cx="1836000" cy="617187"/>
            </a:xfrm>
            <a:custGeom>
              <a:avLst/>
              <a:gdLst>
                <a:gd name="connsiteX0" fmla="*/ 0 w 1836000"/>
                <a:gd name="connsiteY0" fmla="*/ 102867 h 617187"/>
                <a:gd name="connsiteX1" fmla="*/ 102867 w 1836000"/>
                <a:gd name="connsiteY1" fmla="*/ 0 h 617187"/>
                <a:gd name="connsiteX2" fmla="*/ 1733133 w 1836000"/>
                <a:gd name="connsiteY2" fmla="*/ 0 h 617187"/>
                <a:gd name="connsiteX3" fmla="*/ 1836000 w 1836000"/>
                <a:gd name="connsiteY3" fmla="*/ 102867 h 617187"/>
                <a:gd name="connsiteX4" fmla="*/ 1836000 w 1836000"/>
                <a:gd name="connsiteY4" fmla="*/ 514320 h 617187"/>
                <a:gd name="connsiteX5" fmla="*/ 1733133 w 1836000"/>
                <a:gd name="connsiteY5" fmla="*/ 617187 h 617187"/>
                <a:gd name="connsiteX6" fmla="*/ 102867 w 1836000"/>
                <a:gd name="connsiteY6" fmla="*/ 617187 h 617187"/>
                <a:gd name="connsiteX7" fmla="*/ 0 w 1836000"/>
                <a:gd name="connsiteY7" fmla="*/ 514320 h 617187"/>
                <a:gd name="connsiteX8" fmla="*/ 0 w 1836000"/>
                <a:gd name="connsiteY8" fmla="*/ 102867 h 6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6000" h="617187">
                  <a:moveTo>
                    <a:pt x="0" y="102867"/>
                  </a:moveTo>
                  <a:cubicBezTo>
                    <a:pt x="0" y="46055"/>
                    <a:pt x="46055" y="0"/>
                    <a:pt x="102867" y="0"/>
                  </a:cubicBezTo>
                  <a:lnTo>
                    <a:pt x="1733133" y="0"/>
                  </a:lnTo>
                  <a:cubicBezTo>
                    <a:pt x="1789945" y="0"/>
                    <a:pt x="1836000" y="46055"/>
                    <a:pt x="1836000" y="102867"/>
                  </a:cubicBezTo>
                  <a:lnTo>
                    <a:pt x="1836000" y="514320"/>
                  </a:lnTo>
                  <a:cubicBezTo>
                    <a:pt x="1836000" y="571132"/>
                    <a:pt x="1789945" y="617187"/>
                    <a:pt x="1733133" y="617187"/>
                  </a:cubicBezTo>
                  <a:lnTo>
                    <a:pt x="102867" y="617187"/>
                  </a:lnTo>
                  <a:cubicBezTo>
                    <a:pt x="46055" y="617187"/>
                    <a:pt x="0" y="571132"/>
                    <a:pt x="0" y="514320"/>
                  </a:cubicBezTo>
                  <a:lnTo>
                    <a:pt x="0" y="102867"/>
                  </a:lnTo>
                  <a:close/>
                </a:path>
              </a:pathLst>
            </a:custGeom>
            <a:solidFill>
              <a:schemeClr val="tx1"/>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129" tIns="66129" rIns="66129" bIns="66129" numCol="1" spcCol="1270" anchor="ctr" anchorCtr="0">
              <a:noAutofit/>
            </a:bodyPr>
            <a:lstStyle/>
            <a:p>
              <a:pPr lvl="0" algn="ctr" defTabSz="711200">
                <a:lnSpc>
                  <a:spcPct val="90000"/>
                </a:lnSpc>
                <a:spcBef>
                  <a:spcPct val="0"/>
                </a:spcBef>
                <a:spcAft>
                  <a:spcPct val="35000"/>
                </a:spcAft>
              </a:pPr>
              <a:r>
                <a:rPr lang="de-DE" sz="1600" kern="1200" dirty="0" smtClean="0">
                  <a:latin typeface="+mn-lt"/>
                </a:rPr>
                <a:t>X-AG</a:t>
              </a:r>
              <a:endParaRPr lang="de-DE" sz="1600" kern="1200" dirty="0">
                <a:latin typeface="+mn-lt"/>
              </a:endParaRPr>
            </a:p>
          </p:txBody>
        </p:sp>
        <p:sp>
          <p:nvSpPr>
            <p:cNvPr id="15" name="Freihandform 14"/>
            <p:cNvSpPr/>
            <p:nvPr/>
          </p:nvSpPr>
          <p:spPr>
            <a:xfrm>
              <a:off x="4650839" y="384111"/>
              <a:ext cx="3074734" cy="3074734"/>
            </a:xfrm>
            <a:custGeom>
              <a:avLst/>
              <a:gdLst/>
              <a:ahLst/>
              <a:cxnLst/>
              <a:rect l="0" t="0" r="0" b="0"/>
              <a:pathLst>
                <a:path>
                  <a:moveTo>
                    <a:pt x="3059628" y="1322377"/>
                  </a:moveTo>
                  <a:arcTo wR="1537367" hR="1537367" stAng="21117675" swAng="964640"/>
                </a:path>
              </a:pathLst>
            </a:custGeom>
            <a:noFill/>
            <a:ln w="57150">
              <a:solidFill>
                <a:schemeClr val="tx2"/>
              </a:solidFill>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Freihandform 15"/>
            <p:cNvSpPr/>
            <p:nvPr/>
          </p:nvSpPr>
          <p:spPr>
            <a:xfrm>
              <a:off x="6766228" y="2275619"/>
              <a:ext cx="1836000" cy="617187"/>
            </a:xfrm>
            <a:custGeom>
              <a:avLst/>
              <a:gdLst>
                <a:gd name="connsiteX0" fmla="*/ 0 w 1836000"/>
                <a:gd name="connsiteY0" fmla="*/ 102867 h 617187"/>
                <a:gd name="connsiteX1" fmla="*/ 102867 w 1836000"/>
                <a:gd name="connsiteY1" fmla="*/ 0 h 617187"/>
                <a:gd name="connsiteX2" fmla="*/ 1733133 w 1836000"/>
                <a:gd name="connsiteY2" fmla="*/ 0 h 617187"/>
                <a:gd name="connsiteX3" fmla="*/ 1836000 w 1836000"/>
                <a:gd name="connsiteY3" fmla="*/ 102867 h 617187"/>
                <a:gd name="connsiteX4" fmla="*/ 1836000 w 1836000"/>
                <a:gd name="connsiteY4" fmla="*/ 514320 h 617187"/>
                <a:gd name="connsiteX5" fmla="*/ 1733133 w 1836000"/>
                <a:gd name="connsiteY5" fmla="*/ 617187 h 617187"/>
                <a:gd name="connsiteX6" fmla="*/ 102867 w 1836000"/>
                <a:gd name="connsiteY6" fmla="*/ 617187 h 617187"/>
                <a:gd name="connsiteX7" fmla="*/ 0 w 1836000"/>
                <a:gd name="connsiteY7" fmla="*/ 514320 h 617187"/>
                <a:gd name="connsiteX8" fmla="*/ 0 w 1836000"/>
                <a:gd name="connsiteY8" fmla="*/ 102867 h 6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6000" h="617187">
                  <a:moveTo>
                    <a:pt x="0" y="102867"/>
                  </a:moveTo>
                  <a:cubicBezTo>
                    <a:pt x="0" y="46055"/>
                    <a:pt x="46055" y="0"/>
                    <a:pt x="102867" y="0"/>
                  </a:cubicBezTo>
                  <a:lnTo>
                    <a:pt x="1733133" y="0"/>
                  </a:lnTo>
                  <a:cubicBezTo>
                    <a:pt x="1789945" y="0"/>
                    <a:pt x="1836000" y="46055"/>
                    <a:pt x="1836000" y="102867"/>
                  </a:cubicBezTo>
                  <a:lnTo>
                    <a:pt x="1836000" y="514320"/>
                  </a:lnTo>
                  <a:cubicBezTo>
                    <a:pt x="1836000" y="571132"/>
                    <a:pt x="1789945" y="617187"/>
                    <a:pt x="1733133" y="617187"/>
                  </a:cubicBezTo>
                  <a:lnTo>
                    <a:pt x="102867" y="617187"/>
                  </a:lnTo>
                  <a:cubicBezTo>
                    <a:pt x="46055" y="617187"/>
                    <a:pt x="0" y="571132"/>
                    <a:pt x="0" y="514320"/>
                  </a:cubicBezTo>
                  <a:lnTo>
                    <a:pt x="0" y="102867"/>
                  </a:lnTo>
                  <a:close/>
                </a:path>
              </a:pathLst>
            </a:custGeom>
            <a:solidFill>
              <a:schemeClr val="tx1"/>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129" tIns="66129" rIns="66129" bIns="66129" numCol="1" spcCol="1270" anchor="ctr" anchorCtr="0">
              <a:noAutofit/>
            </a:bodyPr>
            <a:lstStyle/>
            <a:p>
              <a:pPr lvl="0" algn="ctr" defTabSz="711200">
                <a:lnSpc>
                  <a:spcPct val="90000"/>
                </a:lnSpc>
                <a:spcBef>
                  <a:spcPct val="0"/>
                </a:spcBef>
                <a:spcAft>
                  <a:spcPct val="35000"/>
                </a:spcAft>
              </a:pPr>
              <a:r>
                <a:rPr lang="de-DE" sz="1600" kern="1200" dirty="0" smtClean="0">
                  <a:latin typeface="+mn-lt"/>
                </a:rPr>
                <a:t>GmbH &amp; Co KG</a:t>
              </a:r>
              <a:endParaRPr lang="de-DE" sz="1600" kern="1200" dirty="0">
                <a:latin typeface="+mn-lt"/>
              </a:endParaRPr>
            </a:p>
          </p:txBody>
        </p:sp>
        <p:sp>
          <p:nvSpPr>
            <p:cNvPr id="17" name="Freihandform 16"/>
            <p:cNvSpPr/>
            <p:nvPr/>
          </p:nvSpPr>
          <p:spPr>
            <a:xfrm>
              <a:off x="4655615" y="1722137"/>
              <a:ext cx="3074734" cy="3074734"/>
            </a:xfrm>
            <a:custGeom>
              <a:avLst/>
              <a:gdLst/>
              <a:ahLst/>
              <a:cxnLst/>
              <a:rect l="0" t="0" r="0" b="0"/>
              <a:pathLst>
                <a:path>
                  <a:moveTo>
                    <a:pt x="3058010" y="1311220"/>
                  </a:moveTo>
                  <a:arcTo wR="1537367" hR="1537367" stAng="21092464" swAng="976154"/>
                </a:path>
              </a:pathLst>
            </a:custGeom>
            <a:noFill/>
            <a:ln w="57150">
              <a:solidFill>
                <a:schemeClr val="tx2"/>
              </a:solidFill>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Freihandform 17"/>
            <p:cNvSpPr/>
            <p:nvPr/>
          </p:nvSpPr>
          <p:spPr>
            <a:xfrm>
              <a:off x="6773777" y="3609279"/>
              <a:ext cx="1836000" cy="617187"/>
            </a:xfrm>
            <a:custGeom>
              <a:avLst/>
              <a:gdLst>
                <a:gd name="connsiteX0" fmla="*/ 0 w 1836000"/>
                <a:gd name="connsiteY0" fmla="*/ 102867 h 617187"/>
                <a:gd name="connsiteX1" fmla="*/ 102867 w 1836000"/>
                <a:gd name="connsiteY1" fmla="*/ 0 h 617187"/>
                <a:gd name="connsiteX2" fmla="*/ 1733133 w 1836000"/>
                <a:gd name="connsiteY2" fmla="*/ 0 h 617187"/>
                <a:gd name="connsiteX3" fmla="*/ 1836000 w 1836000"/>
                <a:gd name="connsiteY3" fmla="*/ 102867 h 617187"/>
                <a:gd name="connsiteX4" fmla="*/ 1836000 w 1836000"/>
                <a:gd name="connsiteY4" fmla="*/ 514320 h 617187"/>
                <a:gd name="connsiteX5" fmla="*/ 1733133 w 1836000"/>
                <a:gd name="connsiteY5" fmla="*/ 617187 h 617187"/>
                <a:gd name="connsiteX6" fmla="*/ 102867 w 1836000"/>
                <a:gd name="connsiteY6" fmla="*/ 617187 h 617187"/>
                <a:gd name="connsiteX7" fmla="*/ 0 w 1836000"/>
                <a:gd name="connsiteY7" fmla="*/ 514320 h 617187"/>
                <a:gd name="connsiteX8" fmla="*/ 0 w 1836000"/>
                <a:gd name="connsiteY8" fmla="*/ 102867 h 6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6000" h="617187">
                  <a:moveTo>
                    <a:pt x="0" y="102867"/>
                  </a:moveTo>
                  <a:cubicBezTo>
                    <a:pt x="0" y="46055"/>
                    <a:pt x="46055" y="0"/>
                    <a:pt x="102867" y="0"/>
                  </a:cubicBezTo>
                  <a:lnTo>
                    <a:pt x="1733133" y="0"/>
                  </a:lnTo>
                  <a:cubicBezTo>
                    <a:pt x="1789945" y="0"/>
                    <a:pt x="1836000" y="46055"/>
                    <a:pt x="1836000" y="102867"/>
                  </a:cubicBezTo>
                  <a:lnTo>
                    <a:pt x="1836000" y="514320"/>
                  </a:lnTo>
                  <a:cubicBezTo>
                    <a:pt x="1836000" y="571132"/>
                    <a:pt x="1789945" y="617187"/>
                    <a:pt x="1733133" y="617187"/>
                  </a:cubicBezTo>
                  <a:lnTo>
                    <a:pt x="102867" y="617187"/>
                  </a:lnTo>
                  <a:cubicBezTo>
                    <a:pt x="46055" y="617187"/>
                    <a:pt x="0" y="571132"/>
                    <a:pt x="0" y="514320"/>
                  </a:cubicBezTo>
                  <a:lnTo>
                    <a:pt x="0" y="102867"/>
                  </a:lnTo>
                  <a:close/>
                </a:path>
              </a:pathLst>
            </a:custGeom>
            <a:solidFill>
              <a:schemeClr val="tx1"/>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129" tIns="66129" rIns="66129" bIns="66129" numCol="1" spcCol="1270" anchor="ctr" anchorCtr="0">
              <a:noAutofit/>
            </a:bodyPr>
            <a:lstStyle/>
            <a:p>
              <a:pPr lvl="0" algn="ctr" defTabSz="711200">
                <a:lnSpc>
                  <a:spcPct val="90000"/>
                </a:lnSpc>
                <a:spcBef>
                  <a:spcPct val="0"/>
                </a:spcBef>
                <a:spcAft>
                  <a:spcPct val="35000"/>
                </a:spcAft>
              </a:pPr>
              <a:r>
                <a:rPr lang="de-DE" sz="1600" kern="1200" dirty="0" err="1" smtClean="0">
                  <a:latin typeface="+mn-lt"/>
                </a:rPr>
                <a:t>VermietungsGmbH</a:t>
              </a:r>
              <a:endParaRPr lang="de-DE" sz="1600" kern="1200" dirty="0">
                <a:latin typeface="+mn-lt"/>
              </a:endParaRPr>
            </a:p>
          </p:txBody>
        </p:sp>
        <p:sp>
          <p:nvSpPr>
            <p:cNvPr id="19" name="Freihandform 18"/>
            <p:cNvSpPr>
              <a:spLocks/>
            </p:cNvSpPr>
            <p:nvPr/>
          </p:nvSpPr>
          <p:spPr>
            <a:xfrm>
              <a:off x="6323308" y="1048371"/>
              <a:ext cx="2763082" cy="2993331"/>
            </a:xfrm>
            <a:custGeom>
              <a:avLst/>
              <a:gdLst/>
              <a:ahLst/>
              <a:cxnLst/>
              <a:rect l="0" t="0" r="0" b="0"/>
              <a:pathLst>
                <a:path>
                  <a:moveTo>
                    <a:pt x="162199" y="2224689"/>
                  </a:moveTo>
                  <a:arcTo wR="1537367" hR="1537367" stAng="9206620" swAng="3167237"/>
                </a:path>
              </a:pathLst>
            </a:custGeom>
            <a:noFill/>
            <a:ln w="57150">
              <a:solidFill>
                <a:schemeClr val="tx2"/>
              </a:solidFill>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spTree>
    <p:extLst>
      <p:ext uri="{BB962C8B-B14F-4D97-AF65-F5344CB8AC3E}">
        <p14:creationId xmlns:p14="http://schemas.microsoft.com/office/powerpoint/2010/main" val="402591276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1" y="577850"/>
            <a:ext cx="8496300" cy="320088"/>
          </a:xfrm>
        </p:spPr>
        <p:txBody>
          <a:bodyPr/>
          <a:lstStyle/>
          <a:p>
            <a:r>
              <a:rPr lang="de-AT" dirty="0" smtClean="0"/>
              <a:t>Ansprechpartner</a:t>
            </a:r>
            <a:endParaRPr lang="de-AT" dirty="0"/>
          </a:p>
        </p:txBody>
      </p:sp>
      <p:sp>
        <p:nvSpPr>
          <p:cNvPr id="4" name="Textplatzhalter 3"/>
          <p:cNvSpPr>
            <a:spLocks noGrp="1"/>
          </p:cNvSpPr>
          <p:nvPr>
            <p:ph type="body" sz="quarter" idx="14"/>
          </p:nvPr>
        </p:nvSpPr>
        <p:spPr/>
        <p:txBody>
          <a:bodyPr/>
          <a:lstStyle/>
          <a:p>
            <a:endParaRPr lang="de-AT"/>
          </a:p>
        </p:txBody>
      </p:sp>
      <p:sp>
        <p:nvSpPr>
          <p:cNvPr id="5" name="Textplatzhalter 4"/>
          <p:cNvSpPr>
            <a:spLocks noGrp="1"/>
          </p:cNvSpPr>
          <p:nvPr>
            <p:ph type="body" sz="quarter" idx="15"/>
          </p:nvPr>
        </p:nvSpPr>
        <p:spPr>
          <a:xfrm>
            <a:off x="3312543" y="1376362"/>
            <a:ext cx="5507611" cy="3001285"/>
          </a:xfrm>
        </p:spPr>
        <p:txBody>
          <a:bodyPr/>
          <a:lstStyle/>
          <a:p>
            <a:endParaRPr lang="de-AT" b="0" dirty="0" smtClean="0">
              <a:solidFill>
                <a:schemeClr val="tx1"/>
              </a:solidFill>
            </a:endParaRPr>
          </a:p>
          <a:p>
            <a:endParaRPr lang="de-AT" b="0" dirty="0">
              <a:solidFill>
                <a:schemeClr val="tx1"/>
              </a:solidFill>
            </a:endParaRPr>
          </a:p>
          <a:p>
            <a:r>
              <a:rPr lang="de-AT" dirty="0" smtClean="0">
                <a:solidFill>
                  <a:schemeClr val="tx1"/>
                </a:solidFill>
              </a:rPr>
              <a:t>WP/</a:t>
            </a:r>
            <a:r>
              <a:rPr lang="de-AT" dirty="0" err="1" smtClean="0">
                <a:solidFill>
                  <a:schemeClr val="tx1"/>
                </a:solidFill>
              </a:rPr>
              <a:t>StB</a:t>
            </a:r>
            <a:r>
              <a:rPr lang="de-AT" dirty="0" smtClean="0">
                <a:solidFill>
                  <a:schemeClr val="tx1"/>
                </a:solidFill>
              </a:rPr>
              <a:t> Dr. Michael HUBER</a:t>
            </a:r>
            <a:br>
              <a:rPr lang="de-AT" dirty="0" smtClean="0">
                <a:solidFill>
                  <a:schemeClr val="tx1"/>
                </a:solidFill>
              </a:rPr>
            </a:br>
            <a:r>
              <a:rPr lang="de-AT" b="0" dirty="0" smtClean="0">
                <a:solidFill>
                  <a:schemeClr val="tx1"/>
                </a:solidFill>
              </a:rPr>
              <a:t>Partner</a:t>
            </a:r>
            <a:br>
              <a:rPr lang="de-AT" b="0" dirty="0" smtClean="0">
                <a:solidFill>
                  <a:schemeClr val="tx1"/>
                </a:solidFill>
              </a:rPr>
            </a:br>
            <a:r>
              <a:rPr lang="de-AT" b="0" dirty="0" smtClean="0">
                <a:solidFill>
                  <a:schemeClr val="tx1"/>
                </a:solidFill>
              </a:rPr>
              <a:t>Leiter CC Umsatzsteuer</a:t>
            </a:r>
          </a:p>
          <a:p>
            <a:pPr>
              <a:tabLst>
                <a:tab pos="801688" algn="l"/>
              </a:tabLst>
            </a:pPr>
            <a:r>
              <a:rPr lang="de-AT" b="0" dirty="0" smtClean="0">
                <a:solidFill>
                  <a:schemeClr val="tx1"/>
                </a:solidFill>
              </a:rPr>
              <a:t>Tel: +43/1 537 37 – 302</a:t>
            </a:r>
            <a:br>
              <a:rPr lang="de-AT" b="0" dirty="0" smtClean="0">
                <a:solidFill>
                  <a:schemeClr val="tx1"/>
                </a:solidFill>
              </a:rPr>
            </a:br>
            <a:r>
              <a:rPr lang="de-AT" b="0" dirty="0" smtClean="0">
                <a:solidFill>
                  <a:schemeClr val="tx1"/>
                </a:solidFill>
              </a:rPr>
              <a:t>E-Mail: </a:t>
            </a:r>
            <a:r>
              <a:rPr lang="de-AT" b="0" dirty="0" smtClean="0">
                <a:solidFill>
                  <a:schemeClr val="tx1"/>
                </a:solidFill>
                <a:hlinkClick r:id="rId3"/>
              </a:rPr>
              <a:t>michael.huber@bdo.at</a:t>
            </a:r>
            <a:r>
              <a:rPr lang="de-AT" b="0" dirty="0" smtClean="0">
                <a:solidFill>
                  <a:schemeClr val="tx1"/>
                </a:solidFill>
              </a:rPr>
              <a:t> </a:t>
            </a:r>
          </a:p>
          <a:p>
            <a:endParaRPr lang="de-AT" b="0" dirty="0" smtClean="0">
              <a:solidFill>
                <a:schemeClr val="tx1"/>
              </a:solidFill>
            </a:endParaRPr>
          </a:p>
          <a:p>
            <a:r>
              <a:rPr lang="de-AT" dirty="0" smtClean="0"/>
              <a:t>Vielen Dank für Ihre Aufmerksamkeit!</a:t>
            </a:r>
            <a:endParaRPr lang="de-AT" dirty="0"/>
          </a:p>
        </p:txBody>
      </p:sp>
      <p:pic>
        <p:nvPicPr>
          <p:cNvPr id="6" name="Grafik 5"/>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489872" y="1388089"/>
            <a:ext cx="2501378" cy="2977830"/>
          </a:xfrm>
          <a:prstGeom prst="rect">
            <a:avLst/>
          </a:prstGeom>
        </p:spPr>
      </p:pic>
    </p:spTree>
    <p:extLst>
      <p:ext uri="{BB962C8B-B14F-4D97-AF65-F5344CB8AC3E}">
        <p14:creationId xmlns:p14="http://schemas.microsoft.com/office/powerpoint/2010/main" val="1939805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3" y="577850"/>
            <a:ext cx="8512172" cy="320088"/>
          </a:xfrm>
        </p:spPr>
        <p:txBody>
          <a:bodyPr/>
          <a:lstStyle/>
          <a:p>
            <a:r>
              <a:rPr lang="de-AT" altLang="de-DE" dirty="0" smtClean="0"/>
              <a:t>Organschaft </a:t>
            </a:r>
            <a:endParaRPr lang="de-AT" dirty="0"/>
          </a:p>
        </p:txBody>
      </p:sp>
      <p:sp>
        <p:nvSpPr>
          <p:cNvPr id="3" name="Textplatzhalter 2"/>
          <p:cNvSpPr>
            <a:spLocks noGrp="1"/>
          </p:cNvSpPr>
          <p:nvPr>
            <p:ph type="body" sz="quarter" idx="13"/>
          </p:nvPr>
        </p:nvSpPr>
        <p:spPr>
          <a:xfrm>
            <a:off x="323852" y="1337173"/>
            <a:ext cx="8496299" cy="3001285"/>
          </a:xfrm>
        </p:spPr>
        <p:txBody>
          <a:bodyPr/>
          <a:lstStyle/>
          <a:p>
            <a:pPr>
              <a:spcAft>
                <a:spcPts val="600"/>
              </a:spcAft>
              <a:defRPr/>
            </a:pPr>
            <a:r>
              <a:rPr lang="de-AT" dirty="0"/>
              <a:t>Auswirkungen auf die </a:t>
            </a:r>
            <a:r>
              <a:rPr lang="de-AT" dirty="0" smtClean="0"/>
              <a:t>Praxis</a:t>
            </a:r>
            <a:endParaRPr lang="de-AT" dirty="0"/>
          </a:p>
          <a:p>
            <a:pPr marL="269875" lvl="1" indent="-269875">
              <a:buClr>
                <a:schemeClr val="tx2"/>
              </a:buClr>
              <a:buFont typeface="Wingdings 3" panose="05040102010807070707" pitchFamily="18" charset="2"/>
              <a:buChar char=""/>
              <a:defRPr/>
            </a:pPr>
            <a:r>
              <a:rPr lang="de-AT" dirty="0" err="1" smtClean="0"/>
              <a:t>Dzt</a:t>
            </a:r>
            <a:r>
              <a:rPr lang="de-AT" dirty="0" smtClean="0"/>
              <a:t>. </a:t>
            </a:r>
            <a:r>
              <a:rPr lang="de-AT" dirty="0"/>
              <a:t>österreichische Regelung in § 2 </a:t>
            </a:r>
            <a:r>
              <a:rPr lang="de-AT" dirty="0" err="1"/>
              <a:t>Abs</a:t>
            </a:r>
            <a:r>
              <a:rPr lang="de-AT" dirty="0"/>
              <a:t> 2 Z 2 UStG ist </a:t>
            </a:r>
            <a:r>
              <a:rPr lang="de-AT" dirty="0" smtClean="0"/>
              <a:t>unionsrechtswidrig.</a:t>
            </a:r>
            <a:endParaRPr lang="de-AT" dirty="0"/>
          </a:p>
          <a:p>
            <a:pPr marL="269875" lvl="1" indent="-269875">
              <a:buClr>
                <a:schemeClr val="tx2"/>
              </a:buClr>
              <a:buFont typeface="Wingdings 3" panose="05040102010807070707" pitchFamily="18" charset="2"/>
              <a:buChar char=""/>
              <a:defRPr/>
            </a:pPr>
            <a:r>
              <a:rPr lang="de-AT" dirty="0"/>
              <a:t>Eine unmittelbare Anwendbarkeit der Unionsrechtgrundlage ist nach Ansicht des EuGH nicht möglich. </a:t>
            </a:r>
          </a:p>
          <a:p>
            <a:pPr marL="269875" lvl="1" indent="-269875">
              <a:buClr>
                <a:schemeClr val="tx2"/>
              </a:buClr>
              <a:buFont typeface="Wingdings 3" panose="05040102010807070707" pitchFamily="18" charset="2"/>
              <a:buChar char=""/>
              <a:defRPr/>
            </a:pPr>
            <a:r>
              <a:rPr lang="de-AT" dirty="0"/>
              <a:t>Aber offenbar unionsrechtskonforme Auslegung durch VwGH (23.11.2016, </a:t>
            </a:r>
            <a:r>
              <a:rPr lang="de-AT" dirty="0" smtClean="0"/>
              <a:t/>
            </a:r>
            <a:br>
              <a:rPr lang="de-AT" dirty="0" smtClean="0"/>
            </a:br>
            <a:r>
              <a:rPr lang="de-AT" dirty="0" err="1" smtClean="0"/>
              <a:t>Ro</a:t>
            </a:r>
            <a:r>
              <a:rPr lang="de-AT" dirty="0" smtClean="0"/>
              <a:t> 2014/15/0031)</a:t>
            </a:r>
          </a:p>
          <a:p>
            <a:pPr marL="539750" lvl="2" indent="-276225">
              <a:buFont typeface="Arial" panose="020B0604020202020204" pitchFamily="34" charset="0"/>
              <a:buChar char="•"/>
              <a:defRPr/>
            </a:pPr>
            <a:r>
              <a:rPr lang="de-AT" i="1" dirty="0" smtClean="0"/>
              <a:t>In </a:t>
            </a:r>
            <a:r>
              <a:rPr lang="de-AT" i="1" dirty="0"/>
              <a:t>unionsrechtskonformer Auslegung der Organschaft ist mit dem betriebswirtschaftlichen Zusammenhang das Tatbestandsmerkmal der wirtschaftlichen Eingliederung erfüllt, ohne dass es einer wirtschaftlichen „Unterordnung“ bedarf. </a:t>
            </a:r>
            <a:endParaRPr lang="de-AT" dirty="0"/>
          </a:p>
          <a:p>
            <a:pPr marL="1200186" lvl="3" indent="-285750">
              <a:spcAft>
                <a:spcPts val="600"/>
              </a:spcAft>
              <a:defRPr/>
            </a:pPr>
            <a:endParaRPr lang="de-AT" sz="1400" i="1" dirty="0"/>
          </a:p>
          <a:p>
            <a:pPr lvl="1"/>
            <a:endParaRPr lang="de-AT" dirty="0"/>
          </a:p>
        </p:txBody>
      </p:sp>
      <p:sp>
        <p:nvSpPr>
          <p:cNvPr id="4" name="Textplatzhalter 3"/>
          <p:cNvSpPr>
            <a:spLocks noGrp="1"/>
          </p:cNvSpPr>
          <p:nvPr>
            <p:ph type="body" sz="quarter" idx="14"/>
          </p:nvPr>
        </p:nvSpPr>
        <p:spPr>
          <a:xfrm>
            <a:off x="323853" y="878034"/>
            <a:ext cx="8512172" cy="221599"/>
          </a:xfrm>
        </p:spPr>
        <p:txBody>
          <a:bodyPr/>
          <a:lstStyle/>
          <a:p>
            <a:endParaRPr lang="de-AT" altLang="de-DE" dirty="0"/>
          </a:p>
        </p:txBody>
      </p:sp>
    </p:spTree>
    <p:extLst>
      <p:ext uri="{BB962C8B-B14F-4D97-AF65-F5344CB8AC3E}">
        <p14:creationId xmlns:p14="http://schemas.microsoft.com/office/powerpoint/2010/main" val="14367096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3" y="601133"/>
            <a:ext cx="8512172" cy="320088"/>
          </a:xfrm>
        </p:spPr>
        <p:txBody>
          <a:bodyPr/>
          <a:lstStyle/>
          <a:p>
            <a:r>
              <a:rPr lang="de-AT" dirty="0" err="1" smtClean="0"/>
              <a:t>organschaft</a:t>
            </a:r>
            <a:endParaRPr lang="de-AT" dirty="0"/>
          </a:p>
        </p:txBody>
      </p:sp>
      <p:sp>
        <p:nvSpPr>
          <p:cNvPr id="3" name="Textplatzhalter 2"/>
          <p:cNvSpPr>
            <a:spLocks noGrp="1"/>
          </p:cNvSpPr>
          <p:nvPr>
            <p:ph type="body" sz="quarter" idx="13"/>
          </p:nvPr>
        </p:nvSpPr>
        <p:spPr>
          <a:xfrm>
            <a:off x="323852" y="1151997"/>
            <a:ext cx="8496299" cy="3001285"/>
          </a:xfrm>
        </p:spPr>
        <p:txBody>
          <a:bodyPr/>
          <a:lstStyle/>
          <a:p>
            <a:pPr marL="0" lvl="2" indent="0">
              <a:spcAft>
                <a:spcPts val="600"/>
              </a:spcAft>
              <a:buNone/>
              <a:defRPr/>
            </a:pPr>
            <a:r>
              <a:rPr lang="de-AT" b="1" dirty="0">
                <a:solidFill>
                  <a:schemeClr val="tx2"/>
                </a:solidFill>
              </a:rPr>
              <a:t>Auswirkungen auf die </a:t>
            </a:r>
            <a:r>
              <a:rPr lang="de-AT" b="1" dirty="0" smtClean="0">
                <a:solidFill>
                  <a:schemeClr val="tx2"/>
                </a:solidFill>
              </a:rPr>
              <a:t>Praxis</a:t>
            </a:r>
          </a:p>
          <a:p>
            <a:pPr marL="269875" lvl="2" indent="-269875">
              <a:spcAft>
                <a:spcPts val="600"/>
              </a:spcAft>
              <a:defRPr/>
            </a:pPr>
            <a:r>
              <a:rPr lang="de-AT" dirty="0" smtClean="0"/>
              <a:t>Der </a:t>
            </a:r>
            <a:r>
              <a:rPr lang="de-AT" dirty="0"/>
              <a:t>österreichische Gesetzgeber hat wohl nur zwei Möglichkeiten: </a:t>
            </a:r>
          </a:p>
          <a:p>
            <a:pPr marL="542961" lvl="3" indent="-269875">
              <a:defRPr/>
            </a:pPr>
            <a:r>
              <a:rPr lang="de-AT" sz="1400" dirty="0"/>
              <a:t>Er </a:t>
            </a:r>
            <a:r>
              <a:rPr lang="de-AT" sz="1400" dirty="0" smtClean="0"/>
              <a:t>kann </a:t>
            </a:r>
            <a:r>
              <a:rPr lang="de-AT" sz="1400" dirty="0"/>
              <a:t>die Organschaft entsprechend diesem EuGH-Urteil </a:t>
            </a:r>
            <a:r>
              <a:rPr lang="de-AT" sz="1400" dirty="0" smtClean="0"/>
              <a:t>erweitern ODER er </a:t>
            </a:r>
            <a:r>
              <a:rPr lang="de-AT" sz="1400" dirty="0"/>
              <a:t>schafft sie ab. </a:t>
            </a:r>
          </a:p>
          <a:p>
            <a:pPr marL="542961" lvl="3" indent="-269875">
              <a:defRPr/>
            </a:pPr>
            <a:r>
              <a:rPr lang="de-AT" sz="1400" dirty="0"/>
              <a:t>Bisher hat der Gesetzgeber weder das eine noch das andere gemacht!</a:t>
            </a:r>
          </a:p>
          <a:p>
            <a:pPr marL="542961" lvl="3" indent="-269875">
              <a:defRPr/>
            </a:pPr>
            <a:r>
              <a:rPr lang="de-AT" sz="1400" dirty="0"/>
              <a:t>Ein Wegfall der umsatzsteuerlichen Organschaft hätte insb. für (Konzern-)Unternehmen, die hauptsächlich unecht befreite Umsätze erbringen (</a:t>
            </a:r>
            <a:r>
              <a:rPr lang="de-AT" sz="1400" dirty="0" err="1"/>
              <a:t>zB</a:t>
            </a:r>
            <a:r>
              <a:rPr lang="de-AT" sz="1400" dirty="0"/>
              <a:t> Banken; Versicherungen) äußerst nachteilige </a:t>
            </a:r>
            <a:r>
              <a:rPr lang="de-AT" sz="1400" dirty="0" smtClean="0"/>
              <a:t>Konsequenzen</a:t>
            </a:r>
            <a:r>
              <a:rPr lang="de-AT" sz="1400" dirty="0"/>
              <a:t> </a:t>
            </a:r>
            <a:r>
              <a:rPr lang="de-AT" sz="1400" dirty="0" smtClean="0"/>
              <a:t>(insbesondere bei Wegfall der Zusammenschlussbefreiung </a:t>
            </a:r>
            <a:r>
              <a:rPr lang="de-AT" sz="1400" dirty="0" err="1" smtClean="0"/>
              <a:t>gem</a:t>
            </a:r>
            <a:r>
              <a:rPr lang="de-AT" sz="1400" dirty="0" smtClean="0"/>
              <a:t> § 6 </a:t>
            </a:r>
            <a:r>
              <a:rPr lang="de-AT" sz="1400" dirty="0" err="1" smtClean="0"/>
              <a:t>Abs</a:t>
            </a:r>
            <a:r>
              <a:rPr lang="de-AT" sz="1400" dirty="0" smtClean="0"/>
              <a:t> 1 Z 28 UStG).</a:t>
            </a:r>
            <a:endParaRPr lang="de-AT" sz="1400" dirty="0"/>
          </a:p>
          <a:p>
            <a:pPr marL="269875" lvl="2" indent="-269875">
              <a:spcAft>
                <a:spcPts val="600"/>
              </a:spcAft>
              <a:defRPr/>
            </a:pPr>
            <a:r>
              <a:rPr lang="de-AT" dirty="0" smtClean="0"/>
              <a:t>In </a:t>
            </a:r>
            <a:r>
              <a:rPr lang="de-AT" dirty="0"/>
              <a:t>der Praxis ermöglicht diese Änderung neue Gestaltungsmöglichkeiten einer umsatzsteuerlichen Organschaft.</a:t>
            </a:r>
          </a:p>
          <a:p>
            <a:pPr marL="269875" lvl="2" indent="-269875">
              <a:spcAft>
                <a:spcPts val="600"/>
              </a:spcAft>
              <a:defRPr/>
            </a:pPr>
            <a:r>
              <a:rPr lang="de-AT" dirty="0"/>
              <a:t>Die Beurteilung, ob eine Organschaft besteht, ist in der Praxis immer schwieriger!</a:t>
            </a:r>
          </a:p>
          <a:p>
            <a:pPr marL="542961" lvl="3" indent="-269875">
              <a:defRPr/>
            </a:pPr>
            <a:endParaRPr lang="de-AT" sz="1400" dirty="0"/>
          </a:p>
          <a:p>
            <a:pPr marL="269875" lvl="2" indent="-269875">
              <a:spcAft>
                <a:spcPts val="600"/>
              </a:spcAft>
              <a:defRPr/>
            </a:pPr>
            <a:endParaRPr lang="de-AT" dirty="0"/>
          </a:p>
          <a:p>
            <a:endParaRPr lang="de-AT" dirty="0"/>
          </a:p>
        </p:txBody>
      </p:sp>
      <p:sp>
        <p:nvSpPr>
          <p:cNvPr id="4" name="Textplatzhalter 3"/>
          <p:cNvSpPr>
            <a:spLocks noGrp="1"/>
          </p:cNvSpPr>
          <p:nvPr>
            <p:ph type="body" sz="quarter" idx="14"/>
          </p:nvPr>
        </p:nvSpPr>
        <p:spPr>
          <a:xfrm>
            <a:off x="323853" y="878034"/>
            <a:ext cx="8512172" cy="221599"/>
          </a:xfrm>
        </p:spPr>
        <p:txBody>
          <a:bodyPr/>
          <a:lstStyle/>
          <a:p>
            <a:endParaRPr lang="de-AT" altLang="de-DE" dirty="0"/>
          </a:p>
        </p:txBody>
      </p:sp>
    </p:spTree>
    <p:extLst>
      <p:ext uri="{BB962C8B-B14F-4D97-AF65-F5344CB8AC3E}">
        <p14:creationId xmlns:p14="http://schemas.microsoft.com/office/powerpoint/2010/main" val="576703261"/>
      </p:ext>
    </p:extLst>
  </p:cSld>
  <p:clrMapOvr>
    <a:masterClrMapping/>
  </p:clrMapOvr>
  <p:timing>
    <p:tnLst>
      <p:par>
        <p:cTn id="1" dur="indefinite" restart="never" nodeType="tmRoot"/>
      </p:par>
    </p:tnLst>
  </p:timing>
</p:sld>
</file>

<file path=ppt/theme/theme1.xml><?xml version="1.0" encoding="utf-8"?>
<a:theme xmlns:a="http://schemas.openxmlformats.org/drawingml/2006/main" name="16x9 Wide Screen Template">
  <a:themeElements>
    <a:clrScheme name="BDO Templates 2017">
      <a:dk1>
        <a:srgbClr val="404040"/>
      </a:dk1>
      <a:lt1>
        <a:srgbClr val="FFFFFF"/>
      </a:lt1>
      <a:dk2>
        <a:srgbClr val="ED1A3B"/>
      </a:dk2>
      <a:lt2>
        <a:srgbClr val="218F8B"/>
      </a:lt2>
      <a:accent1>
        <a:srgbClr val="02A5E2"/>
      </a:accent1>
      <a:accent2>
        <a:srgbClr val="DF8639"/>
      </a:accent2>
      <a:accent3>
        <a:srgbClr val="98002E"/>
      </a:accent3>
      <a:accent4>
        <a:srgbClr val="657C91"/>
      </a:accent4>
      <a:accent5>
        <a:srgbClr val="E7E7E7"/>
      </a:accent5>
      <a:accent6>
        <a:srgbClr val="FFFFFF"/>
      </a:accent6>
      <a:hlink>
        <a:srgbClr val="428BCA"/>
      </a:hlink>
      <a:folHlink>
        <a:srgbClr val="428BCA"/>
      </a:folHlink>
    </a:clrScheme>
    <a:fontScheme name="BDO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Template_potx_FINAL_16x9_120517 [Schreibgeschützt]" id="{9296F51F-C842-4D31-9B4B-9A4003BA38D2}" vid="{05BCC3C1-6A22-4C5D-ACB7-7FE8AC7C8DDF}"/>
    </a:ext>
  </a:extLst>
</a:theme>
</file>

<file path=ppt/theme/theme10.xml><?xml version="1.0" encoding="utf-8"?>
<a:theme xmlns:a="http://schemas.openxmlformats.org/drawingml/2006/main" name="TEXT and TABLE layout">
  <a:themeElements>
    <a:clrScheme name="BDO Templates 2017">
      <a:dk1>
        <a:srgbClr val="404040"/>
      </a:dk1>
      <a:lt1>
        <a:srgbClr val="FFFFFF"/>
      </a:lt1>
      <a:dk2>
        <a:srgbClr val="ED1A3B"/>
      </a:dk2>
      <a:lt2>
        <a:srgbClr val="218F8B"/>
      </a:lt2>
      <a:accent1>
        <a:srgbClr val="02A5E2"/>
      </a:accent1>
      <a:accent2>
        <a:srgbClr val="DF8639"/>
      </a:accent2>
      <a:accent3>
        <a:srgbClr val="98002E"/>
      </a:accent3>
      <a:accent4>
        <a:srgbClr val="657C91"/>
      </a:accent4>
      <a:accent5>
        <a:srgbClr val="E7E7E7"/>
      </a:accent5>
      <a:accent6>
        <a:srgbClr val="FFFFFF"/>
      </a:accent6>
      <a:hlink>
        <a:srgbClr val="428BCA"/>
      </a:hlink>
      <a:folHlink>
        <a:srgbClr val="428BCA"/>
      </a:folHlink>
    </a:clrScheme>
    <a:fontScheme name="BDO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Template_potx_FINAL_16x9_120517 [Schreibgeschützt]" id="{9296F51F-C842-4D31-9B4B-9A4003BA38D2}" vid="{F7177B0D-82ED-4BB0-8D37-F3D1B1CFA3ED}"/>
    </a:ext>
  </a:extLst>
</a:theme>
</file>

<file path=ppt/theme/theme11.xml><?xml version="1.0" encoding="utf-8"?>
<a:theme xmlns:a="http://schemas.openxmlformats.org/drawingml/2006/main" name="Locations layout">
  <a:themeElements>
    <a:clrScheme name="BDO Templates 2017">
      <a:dk1>
        <a:srgbClr val="404040"/>
      </a:dk1>
      <a:lt1>
        <a:srgbClr val="FFFFFF"/>
      </a:lt1>
      <a:dk2>
        <a:srgbClr val="ED1A3B"/>
      </a:dk2>
      <a:lt2>
        <a:srgbClr val="218F8B"/>
      </a:lt2>
      <a:accent1>
        <a:srgbClr val="02A5E2"/>
      </a:accent1>
      <a:accent2>
        <a:srgbClr val="DF8639"/>
      </a:accent2>
      <a:accent3>
        <a:srgbClr val="98002E"/>
      </a:accent3>
      <a:accent4>
        <a:srgbClr val="657C91"/>
      </a:accent4>
      <a:accent5>
        <a:srgbClr val="E7E7E7"/>
      </a:accent5>
      <a:accent6>
        <a:srgbClr val="FFFFFF"/>
      </a:accent6>
      <a:hlink>
        <a:srgbClr val="428BCA"/>
      </a:hlink>
      <a:folHlink>
        <a:srgbClr val="428BCA"/>
      </a:folHlink>
    </a:clrScheme>
    <a:fontScheme name="BDO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Template_potx_FINAL_16x9_120517 [Schreibgeschützt]" id="{9296F51F-C842-4D31-9B4B-9A4003BA38D2}" vid="{0493FDAC-A99E-4129-A0BA-8CFCFA47E729}"/>
    </a:ext>
  </a:extLst>
</a:theme>
</file>

<file path=ppt/theme/theme12.xml><?xml version="1.0" encoding="utf-8"?>
<a:theme xmlns:a="http://schemas.openxmlformats.org/drawingml/2006/main" name="Profiles layout">
  <a:themeElements>
    <a:clrScheme name="BDO Templates 2017">
      <a:dk1>
        <a:srgbClr val="404040"/>
      </a:dk1>
      <a:lt1>
        <a:srgbClr val="FFFFFF"/>
      </a:lt1>
      <a:dk2>
        <a:srgbClr val="ED1A3B"/>
      </a:dk2>
      <a:lt2>
        <a:srgbClr val="218F8B"/>
      </a:lt2>
      <a:accent1>
        <a:srgbClr val="02A5E2"/>
      </a:accent1>
      <a:accent2>
        <a:srgbClr val="DF8639"/>
      </a:accent2>
      <a:accent3>
        <a:srgbClr val="98002E"/>
      </a:accent3>
      <a:accent4>
        <a:srgbClr val="657C91"/>
      </a:accent4>
      <a:accent5>
        <a:srgbClr val="E7E7E7"/>
      </a:accent5>
      <a:accent6>
        <a:srgbClr val="FFFFFF"/>
      </a:accent6>
      <a:hlink>
        <a:srgbClr val="428BCA"/>
      </a:hlink>
      <a:folHlink>
        <a:srgbClr val="428BCA"/>
      </a:folHlink>
    </a:clrScheme>
    <a:fontScheme name="BDO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Template_potx_FINAL_16x9_120517 [Schreibgeschützt]" id="{9296F51F-C842-4D31-9B4B-9A4003BA38D2}" vid="{3506D3EB-F15B-4FD3-BF69-BD0387846118}"/>
    </a:ext>
  </a:extLst>
</a:theme>
</file>

<file path=ppt/theme/theme13.xml><?xml version="1.0" encoding="utf-8"?>
<a:theme xmlns:a="http://schemas.openxmlformats.org/drawingml/2006/main" name="Menu animation layout">
  <a:themeElements>
    <a:clrScheme name="BDO Templates 2017">
      <a:dk1>
        <a:srgbClr val="404040"/>
      </a:dk1>
      <a:lt1>
        <a:srgbClr val="FFFFFF"/>
      </a:lt1>
      <a:dk2>
        <a:srgbClr val="ED1A3B"/>
      </a:dk2>
      <a:lt2>
        <a:srgbClr val="218F8B"/>
      </a:lt2>
      <a:accent1>
        <a:srgbClr val="02A5E2"/>
      </a:accent1>
      <a:accent2>
        <a:srgbClr val="DF8639"/>
      </a:accent2>
      <a:accent3>
        <a:srgbClr val="98002E"/>
      </a:accent3>
      <a:accent4>
        <a:srgbClr val="657C91"/>
      </a:accent4>
      <a:accent5>
        <a:srgbClr val="E7E7E7"/>
      </a:accent5>
      <a:accent6>
        <a:srgbClr val="FFFFFF"/>
      </a:accent6>
      <a:hlink>
        <a:srgbClr val="428BCA"/>
      </a:hlink>
      <a:folHlink>
        <a:srgbClr val="428BCA"/>
      </a:folHlink>
    </a:clrScheme>
    <a:fontScheme name="BDO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Template_potx_FINAL_16x9_120517 [Schreibgeschützt]" id="{9296F51F-C842-4D31-9B4B-9A4003BA38D2}" vid="{4C832C40-4163-446C-B778-E08216A60F43}"/>
    </a:ext>
  </a:extLst>
</a:theme>
</file>

<file path=ppt/theme/theme14.xml><?xml version="1.0" encoding="utf-8"?>
<a:theme xmlns:a="http://schemas.openxmlformats.org/drawingml/2006/main" name="Video layout">
  <a:themeElements>
    <a:clrScheme name="BDO Templates 2017">
      <a:dk1>
        <a:srgbClr val="404040"/>
      </a:dk1>
      <a:lt1>
        <a:srgbClr val="FFFFFF"/>
      </a:lt1>
      <a:dk2>
        <a:srgbClr val="ED1A3B"/>
      </a:dk2>
      <a:lt2>
        <a:srgbClr val="218F8B"/>
      </a:lt2>
      <a:accent1>
        <a:srgbClr val="02A5E2"/>
      </a:accent1>
      <a:accent2>
        <a:srgbClr val="DF8639"/>
      </a:accent2>
      <a:accent3>
        <a:srgbClr val="98002E"/>
      </a:accent3>
      <a:accent4>
        <a:srgbClr val="657C91"/>
      </a:accent4>
      <a:accent5>
        <a:srgbClr val="E7E7E7"/>
      </a:accent5>
      <a:accent6>
        <a:srgbClr val="FFFFFF"/>
      </a:accent6>
      <a:hlink>
        <a:srgbClr val="428BCA"/>
      </a:hlink>
      <a:folHlink>
        <a:srgbClr val="428BCA"/>
      </a:folHlink>
    </a:clrScheme>
    <a:fontScheme name="BDO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Template_potx_FINAL_16x9_120517 [Schreibgeschützt]" id="{9296F51F-C842-4D31-9B4B-9A4003BA38D2}" vid="{2164C2B1-E46B-4D4A-A3C3-4416AD523C6C}"/>
    </a:ext>
  </a:extLst>
</a:theme>
</file>

<file path=ppt/theme/theme15.xml><?xml version="1.0" encoding="utf-8"?>
<a:theme xmlns:a="http://schemas.openxmlformats.org/drawingml/2006/main" name="Office Theme">
  <a:themeElements>
    <a:clrScheme name="BDO Presentation">
      <a:dk1>
        <a:srgbClr val="685040"/>
      </a:dk1>
      <a:lt1>
        <a:srgbClr val="FFFFFF"/>
      </a:lt1>
      <a:dk2>
        <a:srgbClr val="ED1A3B"/>
      </a:dk2>
      <a:lt2>
        <a:srgbClr val="EEE8E5"/>
      </a:lt2>
      <a:accent1>
        <a:srgbClr val="2EB0A4"/>
      </a:accent1>
      <a:accent2>
        <a:srgbClr val="62CAE3"/>
      </a:accent2>
      <a:accent3>
        <a:srgbClr val="98002E"/>
      </a:accent3>
      <a:accent4>
        <a:srgbClr val="EE9024"/>
      </a:accent4>
      <a:accent5>
        <a:srgbClr val="D1108C"/>
      </a:accent5>
      <a:accent6>
        <a:srgbClr val="FFE39C"/>
      </a:accent6>
      <a:hlink>
        <a:srgbClr val="000000"/>
      </a:hlink>
      <a:folHlink>
        <a:srgbClr val="F6A1A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 layout">
  <a:themeElements>
    <a:clrScheme name="BDO Templates 2017">
      <a:dk1>
        <a:srgbClr val="404040"/>
      </a:dk1>
      <a:lt1>
        <a:srgbClr val="FFFFFF"/>
      </a:lt1>
      <a:dk2>
        <a:srgbClr val="ED1A3B"/>
      </a:dk2>
      <a:lt2>
        <a:srgbClr val="218F8B"/>
      </a:lt2>
      <a:accent1>
        <a:srgbClr val="02A5E2"/>
      </a:accent1>
      <a:accent2>
        <a:srgbClr val="DF8639"/>
      </a:accent2>
      <a:accent3>
        <a:srgbClr val="98002E"/>
      </a:accent3>
      <a:accent4>
        <a:srgbClr val="657C91"/>
      </a:accent4>
      <a:accent5>
        <a:srgbClr val="E7E7E7"/>
      </a:accent5>
      <a:accent6>
        <a:srgbClr val="FFFFFF"/>
      </a:accent6>
      <a:hlink>
        <a:srgbClr val="428BCA"/>
      </a:hlink>
      <a:folHlink>
        <a:srgbClr val="428BCA"/>
      </a:folHlink>
    </a:clrScheme>
    <a:fontScheme name="BDO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Template_potx_FINAL_16x9_120517 [Schreibgeschützt]" id="{9296F51F-C842-4D31-9B4B-9A4003BA38D2}" vid="{C97C3C0A-9B74-436E-A752-C11BD978CEB3}"/>
    </a:ext>
  </a:extLst>
</a:theme>
</file>

<file path=ppt/theme/theme3.xml><?xml version="1.0" encoding="utf-8"?>
<a:theme xmlns:a="http://schemas.openxmlformats.org/drawingml/2006/main" name="COVER layout_White locator">
  <a:themeElements>
    <a:clrScheme name="BDO Templates 2017">
      <a:dk1>
        <a:srgbClr val="404040"/>
      </a:dk1>
      <a:lt1>
        <a:srgbClr val="FFFFFF"/>
      </a:lt1>
      <a:dk2>
        <a:srgbClr val="ED1A3B"/>
      </a:dk2>
      <a:lt2>
        <a:srgbClr val="218F8B"/>
      </a:lt2>
      <a:accent1>
        <a:srgbClr val="02A5E2"/>
      </a:accent1>
      <a:accent2>
        <a:srgbClr val="DF8639"/>
      </a:accent2>
      <a:accent3>
        <a:srgbClr val="98002E"/>
      </a:accent3>
      <a:accent4>
        <a:srgbClr val="657C91"/>
      </a:accent4>
      <a:accent5>
        <a:srgbClr val="E7E7E7"/>
      </a:accent5>
      <a:accent6>
        <a:srgbClr val="FFFFFF"/>
      </a:accent6>
      <a:hlink>
        <a:srgbClr val="428BCA"/>
      </a:hlink>
      <a:folHlink>
        <a:srgbClr val="428BCA"/>
      </a:folHlink>
    </a:clrScheme>
    <a:fontScheme name="BDO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Template_potx_FINAL_16x9_120517 [Schreibgeschützt]" id="{9296F51F-C842-4D31-9B4B-9A4003BA38D2}" vid="{C97C3C0A-9B74-436E-A752-C11BD978CEB3}"/>
    </a:ext>
  </a:extLst>
</a:theme>
</file>

<file path=ppt/theme/theme4.xml><?xml version="1.0" encoding="utf-8"?>
<a:theme xmlns:a="http://schemas.openxmlformats.org/drawingml/2006/main" name="DIVIDER layout">
  <a:themeElements>
    <a:clrScheme name="BDO Templates 2017">
      <a:dk1>
        <a:srgbClr val="404040"/>
      </a:dk1>
      <a:lt1>
        <a:srgbClr val="FFFFFF"/>
      </a:lt1>
      <a:dk2>
        <a:srgbClr val="ED1A3B"/>
      </a:dk2>
      <a:lt2>
        <a:srgbClr val="218F8B"/>
      </a:lt2>
      <a:accent1>
        <a:srgbClr val="02A5E2"/>
      </a:accent1>
      <a:accent2>
        <a:srgbClr val="DF8639"/>
      </a:accent2>
      <a:accent3>
        <a:srgbClr val="98002E"/>
      </a:accent3>
      <a:accent4>
        <a:srgbClr val="657C91"/>
      </a:accent4>
      <a:accent5>
        <a:srgbClr val="E7E7E7"/>
      </a:accent5>
      <a:accent6>
        <a:srgbClr val="FFFFFF"/>
      </a:accent6>
      <a:hlink>
        <a:srgbClr val="428BCA"/>
      </a:hlink>
      <a:folHlink>
        <a:srgbClr val="428BCA"/>
      </a:folHlink>
    </a:clrScheme>
    <a:fontScheme name="BDO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Template_potx_FINAL_16x9_120517 [Schreibgeschützt]" id="{9296F51F-C842-4D31-9B4B-9A4003BA38D2}" vid="{D3E91FF6-BE23-4225-9D57-A6D933B5BE48}"/>
    </a:ext>
  </a:extLst>
</a:theme>
</file>

<file path=ppt/theme/theme5.xml><?xml version="1.0" encoding="utf-8"?>
<a:theme xmlns:a="http://schemas.openxmlformats.org/drawingml/2006/main" name="DIVIDER layout_White locator">
  <a:themeElements>
    <a:clrScheme name="BDO Templates 2017">
      <a:dk1>
        <a:srgbClr val="404040"/>
      </a:dk1>
      <a:lt1>
        <a:srgbClr val="FFFFFF"/>
      </a:lt1>
      <a:dk2>
        <a:srgbClr val="ED1A3B"/>
      </a:dk2>
      <a:lt2>
        <a:srgbClr val="218F8B"/>
      </a:lt2>
      <a:accent1>
        <a:srgbClr val="02A5E2"/>
      </a:accent1>
      <a:accent2>
        <a:srgbClr val="DF8639"/>
      </a:accent2>
      <a:accent3>
        <a:srgbClr val="98002E"/>
      </a:accent3>
      <a:accent4>
        <a:srgbClr val="657C91"/>
      </a:accent4>
      <a:accent5>
        <a:srgbClr val="E7E7E7"/>
      </a:accent5>
      <a:accent6>
        <a:srgbClr val="FFFFFF"/>
      </a:accent6>
      <a:hlink>
        <a:srgbClr val="428BCA"/>
      </a:hlink>
      <a:folHlink>
        <a:srgbClr val="428BCA"/>
      </a:folHlink>
    </a:clrScheme>
    <a:fontScheme name="BDO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Template_potx_FINAL_16x9_120517 [Schreibgeschützt]" id="{9296F51F-C842-4D31-9B4B-9A4003BA38D2}" vid="{D3E91FF6-BE23-4225-9D57-A6D933B5BE48}"/>
    </a:ext>
  </a:extLst>
</a:theme>
</file>

<file path=ppt/theme/theme6.xml><?xml version="1.0" encoding="utf-8"?>
<a:theme xmlns:a="http://schemas.openxmlformats.org/drawingml/2006/main" name="TEXT and IMAGE layout">
  <a:themeElements>
    <a:clrScheme name="BDO Templates 2017">
      <a:dk1>
        <a:srgbClr val="404040"/>
      </a:dk1>
      <a:lt1>
        <a:srgbClr val="FFFFFF"/>
      </a:lt1>
      <a:dk2>
        <a:srgbClr val="ED1A3B"/>
      </a:dk2>
      <a:lt2>
        <a:srgbClr val="218F8B"/>
      </a:lt2>
      <a:accent1>
        <a:srgbClr val="02A5E2"/>
      </a:accent1>
      <a:accent2>
        <a:srgbClr val="DF8639"/>
      </a:accent2>
      <a:accent3>
        <a:srgbClr val="98002E"/>
      </a:accent3>
      <a:accent4>
        <a:srgbClr val="657C91"/>
      </a:accent4>
      <a:accent5>
        <a:srgbClr val="E7E7E7"/>
      </a:accent5>
      <a:accent6>
        <a:srgbClr val="FFFFFF"/>
      </a:accent6>
      <a:hlink>
        <a:srgbClr val="428BCA"/>
      </a:hlink>
      <a:folHlink>
        <a:srgbClr val="428BCA"/>
      </a:folHlink>
    </a:clrScheme>
    <a:fontScheme name="BDO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Template_potx_FINAL_16x9_120517 [Schreibgeschützt]" id="{9296F51F-C842-4D31-9B4B-9A4003BA38D2}" vid="{08193237-6024-40EC-B9DD-184ACBC59CA9}"/>
    </a:ext>
  </a:extLst>
</a:theme>
</file>

<file path=ppt/theme/theme7.xml><?xml version="1.0" encoding="utf-8"?>
<a:theme xmlns:a="http://schemas.openxmlformats.org/drawingml/2006/main" name="TEXT and Visual Elements layout">
  <a:themeElements>
    <a:clrScheme name="BDO Templates 2017">
      <a:dk1>
        <a:srgbClr val="404040"/>
      </a:dk1>
      <a:lt1>
        <a:srgbClr val="FFFFFF"/>
      </a:lt1>
      <a:dk2>
        <a:srgbClr val="ED1A3B"/>
      </a:dk2>
      <a:lt2>
        <a:srgbClr val="218F8B"/>
      </a:lt2>
      <a:accent1>
        <a:srgbClr val="02A5E2"/>
      </a:accent1>
      <a:accent2>
        <a:srgbClr val="DF8639"/>
      </a:accent2>
      <a:accent3>
        <a:srgbClr val="98002E"/>
      </a:accent3>
      <a:accent4>
        <a:srgbClr val="657C91"/>
      </a:accent4>
      <a:accent5>
        <a:srgbClr val="E7E7E7"/>
      </a:accent5>
      <a:accent6>
        <a:srgbClr val="FFFFFF"/>
      </a:accent6>
      <a:hlink>
        <a:srgbClr val="428BCA"/>
      </a:hlink>
      <a:folHlink>
        <a:srgbClr val="428BCA"/>
      </a:folHlink>
    </a:clrScheme>
    <a:fontScheme name="BDO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Template_potx_FINAL_16x9_120517 [Schreibgeschützt]" id="{9296F51F-C842-4D31-9B4B-9A4003BA38D2}" vid="{3677B5B9-2311-48F2-9478-DB04EA32FD8A}"/>
    </a:ext>
  </a:extLst>
</a:theme>
</file>

<file path=ppt/theme/theme8.xml><?xml version="1.0" encoding="utf-8"?>
<a:theme xmlns:a="http://schemas.openxmlformats.org/drawingml/2006/main" name="TEXT and CHART layout">
  <a:themeElements>
    <a:clrScheme name="BDO Templates 2017">
      <a:dk1>
        <a:srgbClr val="404040"/>
      </a:dk1>
      <a:lt1>
        <a:srgbClr val="FFFFFF"/>
      </a:lt1>
      <a:dk2>
        <a:srgbClr val="ED1A3B"/>
      </a:dk2>
      <a:lt2>
        <a:srgbClr val="218F8B"/>
      </a:lt2>
      <a:accent1>
        <a:srgbClr val="02A5E2"/>
      </a:accent1>
      <a:accent2>
        <a:srgbClr val="DF8639"/>
      </a:accent2>
      <a:accent3>
        <a:srgbClr val="98002E"/>
      </a:accent3>
      <a:accent4>
        <a:srgbClr val="657C91"/>
      </a:accent4>
      <a:accent5>
        <a:srgbClr val="E7E7E7"/>
      </a:accent5>
      <a:accent6>
        <a:srgbClr val="FFFFFF"/>
      </a:accent6>
      <a:hlink>
        <a:srgbClr val="428BCA"/>
      </a:hlink>
      <a:folHlink>
        <a:srgbClr val="428BCA"/>
      </a:folHlink>
    </a:clrScheme>
    <a:fontScheme name="BDO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Template_potx_FINAL_16x9_120517 [Schreibgeschützt]" id="{9296F51F-C842-4D31-9B4B-9A4003BA38D2}" vid="{B96F0E69-31B0-4BA3-A89F-A998924C5D19}"/>
    </a:ext>
  </a:extLst>
</a:theme>
</file>

<file path=ppt/theme/theme9.xml><?xml version="1.0" encoding="utf-8"?>
<a:theme xmlns:a="http://schemas.openxmlformats.org/drawingml/2006/main" name="TEXT and SmartArt layout">
  <a:themeElements>
    <a:clrScheme name="BDO Templates 2017">
      <a:dk1>
        <a:srgbClr val="404040"/>
      </a:dk1>
      <a:lt1>
        <a:srgbClr val="FFFFFF"/>
      </a:lt1>
      <a:dk2>
        <a:srgbClr val="ED1A3B"/>
      </a:dk2>
      <a:lt2>
        <a:srgbClr val="218F8B"/>
      </a:lt2>
      <a:accent1>
        <a:srgbClr val="02A5E2"/>
      </a:accent1>
      <a:accent2>
        <a:srgbClr val="DF8639"/>
      </a:accent2>
      <a:accent3>
        <a:srgbClr val="98002E"/>
      </a:accent3>
      <a:accent4>
        <a:srgbClr val="657C91"/>
      </a:accent4>
      <a:accent5>
        <a:srgbClr val="E7E7E7"/>
      </a:accent5>
      <a:accent6>
        <a:srgbClr val="FFFFFF"/>
      </a:accent6>
      <a:hlink>
        <a:srgbClr val="428BCA"/>
      </a:hlink>
      <a:folHlink>
        <a:srgbClr val="428BCA"/>
      </a:folHlink>
    </a:clrScheme>
    <a:fontScheme name="BDO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Template_potx_FINAL_16x9_120517 [Schreibgeschützt]" id="{9296F51F-C842-4D31-9B4B-9A4003BA38D2}" vid="{EDB3DD66-2963-4395-8349-55CFBCCA069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BusinessLineNote xmlns="b17f2d29-c648-4e0c-8ecc-2213760ead06">
      <Terms xmlns="http://schemas.microsoft.com/office/infopath/2007/PartnerControls">
        <TermInfo xmlns="http://schemas.microsoft.com/office/infopath/2007/PartnerControls">
          <TermName xmlns="http://schemas.microsoft.com/office/infopath/2007/PartnerControls">Marketing</TermName>
          <TermId xmlns="http://schemas.microsoft.com/office/infopath/2007/PartnerControls">4f81377f-71b1-426f-b674-f285b691e6bf</TermId>
        </TermInfo>
      </Terms>
    </BusinessLineNote>
    <ContentOwner xmlns="b17f2d29-c648-4e0c-8ecc-2213760ead06">
      <UserInfo>
        <DisplayName>Jinbo Li</DisplayName>
        <AccountId>11313</AccountId>
        <AccountType/>
      </UserInfo>
    </ContentOwner>
    <PublicationDate xmlns="b17f2d29-c648-4e0c-8ecc-2213760ead06" xsi:nil="true"/>
    <IndustrySectorsNote xmlns="b17f2d29-c648-4e0c-8ecc-2213760ead06">
      <Terms xmlns="http://schemas.microsoft.com/office/infopath/2007/PartnerControls"/>
    </IndustrySectorsNote>
    <MemoInformation xmlns="b17f2d29-c648-4e0c-8ecc-2213760ead06" xsi:nil="true"/>
    <TaxCatchAll xmlns="ca7d4b41-2d2b-433b-b291-d8c112f20227">
      <Value>168</Value>
    </TaxCatchAll>
    <DocumentTypesNote xmlns="b17f2d29-c648-4e0c-8ecc-2213760ead06">
      <Terms xmlns="http://schemas.microsoft.com/office/infopath/2007/PartnerControls"/>
    </DocumentTypesNote>
    <TopicNote xmlns="b17f2d29-c648-4e0c-8ecc-2213760ead06">
      <Terms xmlns="http://schemas.microsoft.com/office/infopath/2007/PartnerControls"/>
    </TopicNote>
    <CountriesNote xmlns="b17f2d29-c648-4e0c-8ecc-2213760ead06">
      <Terms xmlns="http://schemas.microsoft.com/office/infopath/2007/PartnerControls"/>
    </CountriesNote>
    <_DCDateCreated xmlns="http://schemas.microsoft.com/sharepoint/v3/fields" xsi:nil="true"/>
    <_dlc_DocId xmlns="ca7d4b41-2d2b-433b-b291-d8c112f20227">BDOI-1739-6</_dlc_DocId>
    <_dlc_DocIdUrl xmlns="ca7d4b41-2d2b-433b-b291-d8c112f20227">
      <Url>https://www.bdoconnect.com/new-member-firms/BDO BRAND CENTRE/_layouts/DocIdRedir.aspx?ID=BDOI-1739-6</Url>
      <Description>BDOI-1739-6</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BDO Document" ma:contentTypeID="0x010100C38DDC837CFF48959B48807E04068DB80065A725746A570E499B682D218341D8F9" ma:contentTypeVersion="0" ma:contentTypeDescription="Content Type used to manage all documents" ma:contentTypeScope="" ma:versionID="55fc81fd31c325c519e3d419dfd99a34">
  <xsd:schema xmlns:xsd="http://www.w3.org/2001/XMLSchema" xmlns:xs="http://www.w3.org/2001/XMLSchema" xmlns:p="http://schemas.microsoft.com/office/2006/metadata/properties" xmlns:ns2="b17f2d29-c648-4e0c-8ecc-2213760ead06" xmlns:ns3="ca7d4b41-2d2b-433b-b291-d8c112f20227" xmlns:ns4="http://schemas.microsoft.com/sharepoint/v3/fields" targetNamespace="http://schemas.microsoft.com/office/2006/metadata/properties" ma:root="true" ma:fieldsID="83a8c397bd357da7d6bfb3aec6f029eb" ns2:_="" ns3:_="" ns4:_="">
    <xsd:import namespace="b17f2d29-c648-4e0c-8ecc-2213760ead06"/>
    <xsd:import namespace="ca7d4b41-2d2b-433b-b291-d8c112f20227"/>
    <xsd:import namespace="http://schemas.microsoft.com/sharepoint/v3/fields"/>
    <xsd:element name="properties">
      <xsd:complexType>
        <xsd:sequence>
          <xsd:element name="documentManagement">
            <xsd:complexType>
              <xsd:all>
                <xsd:element ref="ns2:MemoInformation" minOccurs="0"/>
                <xsd:element ref="ns2:ContentOwner"/>
                <xsd:element ref="ns2:PublicationDate" minOccurs="0"/>
                <xsd:element ref="ns3:_dlc_DocId" minOccurs="0"/>
                <xsd:element ref="ns3:_dlc_DocIdUrl" minOccurs="0"/>
                <xsd:element ref="ns3:_dlc_DocIdPersistId" minOccurs="0"/>
                <xsd:element ref="ns2:CountriesNote" minOccurs="0"/>
                <xsd:element ref="ns3:TaxCatchAll" minOccurs="0"/>
                <xsd:element ref="ns3:TaxCatchAllLabel" minOccurs="0"/>
                <xsd:element ref="ns2:IndustrySectorsNote" minOccurs="0"/>
                <xsd:element ref="ns2:TopicNote" minOccurs="0"/>
                <xsd:element ref="ns2:BusinessLineNote" minOccurs="0"/>
                <xsd:element ref="ns2:DocumentTypesNote" minOccurs="0"/>
                <xsd:element ref="ns4:_DCDateCreat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7f2d29-c648-4e0c-8ecc-2213760ead06" elementFormDefault="qualified">
    <xsd:import namespace="http://schemas.microsoft.com/office/2006/documentManagement/types"/>
    <xsd:import namespace="http://schemas.microsoft.com/office/infopath/2007/PartnerControls"/>
    <xsd:element name="MemoInformation" ma:index="3" nillable="true" ma:displayName="Memo/Information" ma:internalName="MemoInformation" ma:readOnly="false">
      <xsd:simpleType>
        <xsd:restriction base="dms:Note">
          <xsd:maxLength value="255"/>
        </xsd:restriction>
      </xsd:simpleType>
    </xsd:element>
    <xsd:element name="ContentOwner" ma:index="4" ma:displayName="Content owner" ma:internalName="ContentOwner" ma:readOnly="fals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PublicationDate" ma:index="8" nillable="true" ma:displayName="Publication date" ma:format="DateOnly" ma:internalName="PublicationDate" ma:readOnly="false">
      <xsd:simpleType>
        <xsd:restriction base="dms:DateTime"/>
      </xsd:simpleType>
    </xsd:element>
    <xsd:element name="CountriesNote" ma:index="15" nillable="true" ma:taxonomy="true" ma:internalName="CountriesNote" ma:taxonomyFieldName="Countries" ma:displayName="Countries" ma:readOnly="false" ma:fieldId="{42ff1564-ad72-42b7-b7d7-9bccd4525f9c}" ma:taxonomyMulti="true" ma:sspId="dc8b0a30-f401-4546-b899-404971d26d20" ma:termSetId="1db37004-4826-44b4-b50d-613a5b8b38ff" ma:anchorId="00000000-0000-0000-0000-000000000000" ma:open="false" ma:isKeyword="false">
      <xsd:complexType>
        <xsd:sequence>
          <xsd:element ref="pc:Terms" minOccurs="0" maxOccurs="1"/>
        </xsd:sequence>
      </xsd:complexType>
    </xsd:element>
    <xsd:element name="IndustrySectorsNote" ma:index="19" nillable="true" ma:taxonomy="true" ma:internalName="IndustrySectorsNote" ma:taxonomyFieldName="IndustrySectors" ma:displayName="Industry sectors" ma:readOnly="false" ma:fieldId="{2e038e36-83e3-45a0-bb76-f3fed5645195}" ma:taxonomyMulti="true" ma:sspId="dc8b0a30-f401-4546-b899-404971d26d20" ma:termSetId="f0317d7f-3ea5-402e-93b9-c53849d79d4d" ma:anchorId="00000000-0000-0000-0000-000000000000" ma:open="false" ma:isKeyword="false">
      <xsd:complexType>
        <xsd:sequence>
          <xsd:element ref="pc:Terms" minOccurs="0" maxOccurs="1"/>
        </xsd:sequence>
      </xsd:complexType>
    </xsd:element>
    <xsd:element name="TopicNote" ma:index="21" nillable="true" ma:taxonomy="true" ma:internalName="TopicNote" ma:taxonomyFieldName="Topic" ma:displayName="Topic" ma:readOnly="false" ma:fieldId="{1b49c7a9-e735-47f2-b1a2-2e5dc513503e}" ma:taxonomyMulti="true" ma:sspId="dc8b0a30-f401-4546-b899-404971d26d20" ma:termSetId="6342f4c9-5934-40b7-92c6-43b9035e523c" ma:anchorId="00000000-0000-0000-0000-000000000000" ma:open="false" ma:isKeyword="false">
      <xsd:complexType>
        <xsd:sequence>
          <xsd:element ref="pc:Terms" minOccurs="0" maxOccurs="1"/>
        </xsd:sequence>
      </xsd:complexType>
    </xsd:element>
    <xsd:element name="BusinessLineNote" ma:index="23" ma:taxonomy="true" ma:internalName="BusinessLineNote" ma:taxonomyFieldName="BusinessLine" ma:displayName="Business line" ma:readOnly="false" ma:fieldId="{3efe9999-1dc8-41b3-b499-14c694acec50}" ma:taxonomyMulti="true" ma:sspId="dc8b0a30-f401-4546-b899-404971d26d20" ma:termSetId="123cb0e2-89b2-4f64-9f0d-ea6c568a689a" ma:anchorId="00000000-0000-0000-0000-000000000000" ma:open="false" ma:isKeyword="false">
      <xsd:complexType>
        <xsd:sequence>
          <xsd:element ref="pc:Terms" minOccurs="0" maxOccurs="1"/>
        </xsd:sequence>
      </xsd:complexType>
    </xsd:element>
    <xsd:element name="DocumentTypesNote" ma:index="24" nillable="true" ma:taxonomy="true" ma:internalName="DocumentTypesNote" ma:taxonomyFieldName="DocumentTypes" ma:displayName="Document type" ma:fieldId="{624dba61-72eb-41cd-b581-0300e88b5ee3}" ma:taxonomyMulti="true" ma:sspId="dc8b0a30-f401-4546-b899-404971d26d20" ma:termSetId="8bddbb3d-e62f-43d5-ada8-89f2a6265468"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a7d4b41-2d2b-433b-b291-d8c112f20227" elementFormDefault="qualified">
    <xsd:import namespace="http://schemas.microsoft.com/office/2006/documentManagement/types"/>
    <xsd:import namespace="http://schemas.microsoft.com/office/infopath/2007/PartnerControls"/>
    <xsd:element name="_dlc_DocId" ma:index="12" nillable="true" ma:displayName="Document ID Value" ma:description="The value of the document ID assigned to this item." ma:internalName="_dlc_DocId" ma:readOnly="true">
      <xsd:simpleType>
        <xsd:restriction base="dms:Text"/>
      </xsd:simpleType>
    </xsd:element>
    <xsd:element name="_dlc_DocIdUrl" ma:index="1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4" nillable="true" ma:displayName="Persist ID" ma:description="Keep ID on add." ma:hidden="true" ma:internalName="_dlc_DocIdPersistId" ma:readOnly="true">
      <xsd:simpleType>
        <xsd:restriction base="dms:Boolean"/>
      </xsd:simpleType>
    </xsd:element>
    <xsd:element name="TaxCatchAll" ma:index="16" nillable="true" ma:displayName="Taxonomy Catch All Column" ma:hidden="true" ma:list="{b274bd24-8e7f-4844-b175-d1e34064c5b9}" ma:internalName="TaxCatchAll" ma:showField="CatchAllData" ma:web="ca7d4b41-2d2b-433b-b291-d8c112f20227">
      <xsd:complexType>
        <xsd:complexContent>
          <xsd:extension base="dms:MultiChoiceLookup">
            <xsd:sequence>
              <xsd:element name="Value" type="dms:Lookup" maxOccurs="unbounded" minOccurs="0" nillable="true"/>
            </xsd:sequence>
          </xsd:extension>
        </xsd:complexContent>
      </xsd:complexType>
    </xsd:element>
    <xsd:element name="TaxCatchAllLabel" ma:index="17" nillable="true" ma:displayName="Taxonomy Catch All Column1" ma:hidden="true" ma:list="{b274bd24-8e7f-4844-b175-d1e34064c5b9}" ma:internalName="TaxCatchAllLabel" ma:readOnly="true" ma:showField="CatchAllDataLabel" ma:web="ca7d4b41-2d2b-433b-b291-d8c112f2022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26" nillable="true" ma:displayName="Date Created" ma:description="The date on which this resource was created" ma:format="DateTime" ma:internalName="_DCDateCreated">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265CF2-3901-4E35-B586-D6B1A6E45E88}">
  <ds:schemaRefs>
    <ds:schemaRef ds:uri="http://schemas.microsoft.com/office/2006/metadata/properties"/>
    <ds:schemaRef ds:uri="http://schemas.microsoft.com/office/2006/documentManagement/types"/>
    <ds:schemaRef ds:uri="http://purl.org/dc/terms/"/>
    <ds:schemaRef ds:uri="http://schemas.microsoft.com/sharepoint/v3/fields"/>
    <ds:schemaRef ds:uri="http://purl.org/dc/dcmitype/"/>
    <ds:schemaRef ds:uri="b17f2d29-c648-4e0c-8ecc-2213760ead06"/>
    <ds:schemaRef ds:uri="http://schemas.microsoft.com/office/infopath/2007/PartnerControls"/>
    <ds:schemaRef ds:uri="http://purl.org/dc/elements/1.1/"/>
    <ds:schemaRef ds:uri="http://schemas.openxmlformats.org/package/2006/metadata/core-properties"/>
    <ds:schemaRef ds:uri="ca7d4b41-2d2b-433b-b291-d8c112f20227"/>
    <ds:schemaRef ds:uri="http://www.w3.org/XML/1998/namespace"/>
  </ds:schemaRefs>
</ds:datastoreItem>
</file>

<file path=customXml/itemProps2.xml><?xml version="1.0" encoding="utf-8"?>
<ds:datastoreItem xmlns:ds="http://schemas.openxmlformats.org/officeDocument/2006/customXml" ds:itemID="{1E04948F-CCFB-4D06-9FD8-FB2BCE90F6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7f2d29-c648-4e0c-8ecc-2213760ead06"/>
    <ds:schemaRef ds:uri="ca7d4b41-2d2b-433b-b291-d8c112f20227"/>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1D60A5B-0A34-4BE0-99CB-9BF0A4C1BAF7}">
  <ds:schemaRefs>
    <ds:schemaRef ds:uri="http://schemas.microsoft.com/sharepoint/events"/>
  </ds:schemaRefs>
</ds:datastoreItem>
</file>

<file path=customXml/itemProps4.xml><?xml version="1.0" encoding="utf-8"?>
<ds:datastoreItem xmlns:ds="http://schemas.openxmlformats.org/officeDocument/2006/customXml" ds:itemID="{31BD2614-D3F6-449C-B8CC-3782657695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PPT-Vorlage mit neuer Farbpalette_Format 16-9</Template>
  <TotalTime>0</TotalTime>
  <Words>7025</Words>
  <Application>Microsoft Office PowerPoint</Application>
  <PresentationFormat>Bildschirmpräsentation (16:9)</PresentationFormat>
  <Paragraphs>656</Paragraphs>
  <Slides>70</Slides>
  <Notes>70</Notes>
  <HiddenSlides>0</HiddenSlides>
  <MMClips>0</MMClips>
  <ScaleCrop>false</ScaleCrop>
  <HeadingPairs>
    <vt:vector size="6" baseType="variant">
      <vt:variant>
        <vt:lpstr>Verwendete Schriftarten</vt:lpstr>
      </vt:variant>
      <vt:variant>
        <vt:i4>6</vt:i4>
      </vt:variant>
      <vt:variant>
        <vt:lpstr>Design</vt:lpstr>
      </vt:variant>
      <vt:variant>
        <vt:i4>14</vt:i4>
      </vt:variant>
      <vt:variant>
        <vt:lpstr>Folientitel</vt:lpstr>
      </vt:variant>
      <vt:variant>
        <vt:i4>70</vt:i4>
      </vt:variant>
    </vt:vector>
  </HeadingPairs>
  <TitlesOfParts>
    <vt:vector size="90" baseType="lpstr">
      <vt:lpstr>Arial</vt:lpstr>
      <vt:lpstr>Calibri</vt:lpstr>
      <vt:lpstr>Symbol</vt:lpstr>
      <vt:lpstr>Trebuchet MS</vt:lpstr>
      <vt:lpstr>Wingdings</vt:lpstr>
      <vt:lpstr>Wingdings 3</vt:lpstr>
      <vt:lpstr>16x9 Wide Screen Template</vt:lpstr>
      <vt:lpstr>COVER layout</vt:lpstr>
      <vt:lpstr>COVER layout_White locator</vt:lpstr>
      <vt:lpstr>DIVIDER layout</vt:lpstr>
      <vt:lpstr>DIVIDER layout_White locator</vt:lpstr>
      <vt:lpstr>TEXT and IMAGE layout</vt:lpstr>
      <vt:lpstr>TEXT and Visual Elements layout</vt:lpstr>
      <vt:lpstr>TEXT and CHART layout</vt:lpstr>
      <vt:lpstr>TEXT and SmartArt layout</vt:lpstr>
      <vt:lpstr>TEXT and TABLE layout</vt:lpstr>
      <vt:lpstr>Locations layout</vt:lpstr>
      <vt:lpstr>Profiles layout</vt:lpstr>
      <vt:lpstr>Menu animation layout</vt:lpstr>
      <vt:lpstr>Video layout</vt:lpstr>
      <vt:lpstr>Aktuelle Entwicklungen in der Mehrwertsteuer  durch die Rechtsprechung des EuGH und  den neuen Vorschlag der Kommission zur Änderung der Mehrwertsteuersystem-Richtlinie</vt:lpstr>
      <vt:lpstr>Agenda</vt:lpstr>
      <vt:lpstr>PowerPoint-Präsentation</vt:lpstr>
      <vt:lpstr>Organschaft</vt:lpstr>
      <vt:lpstr>organschaft</vt:lpstr>
      <vt:lpstr>organschaft </vt:lpstr>
      <vt:lpstr>Organschaft</vt:lpstr>
      <vt:lpstr>Organschaft </vt:lpstr>
      <vt:lpstr>organschaft</vt:lpstr>
      <vt:lpstr>Holding und Vorsteuerabzug</vt:lpstr>
      <vt:lpstr>Holding und Vorsteuerabzug</vt:lpstr>
      <vt:lpstr>Holding und (kein) Vorsteuerabzug</vt:lpstr>
      <vt:lpstr>Vorsteuerabzug</vt:lpstr>
      <vt:lpstr>Vorsteuerabzug</vt:lpstr>
      <vt:lpstr>Vorsteuerabzug </vt:lpstr>
      <vt:lpstr>Vorsteuerabzug</vt:lpstr>
      <vt:lpstr>Vorsteuerabzug - Rechnungsmerkmale</vt:lpstr>
      <vt:lpstr>Vorsteuerabzug - Rechnungsmerkmale</vt:lpstr>
      <vt:lpstr>Vorsteuerabzug - Rechnungsmerkmale</vt:lpstr>
      <vt:lpstr>Vorsteuerabzug - Rechnungsmerkmale</vt:lpstr>
      <vt:lpstr>Vorsteuerabzug - rechnungsmerkmale</vt:lpstr>
      <vt:lpstr>Vorsteuerabzug - rechnungsmerkmale</vt:lpstr>
      <vt:lpstr>Vorsteuerabzug - rechnungsmerkmale</vt:lpstr>
      <vt:lpstr>Vorsteuerabzug - Zeitpunkt</vt:lpstr>
      <vt:lpstr>Vorsteuerabzug - Zeitpunkt</vt:lpstr>
      <vt:lpstr>Vorsteuerabzug - Zeitpunkt</vt:lpstr>
      <vt:lpstr>Vorsteuerabzug - zeitpunkt</vt:lpstr>
      <vt:lpstr>Vorsteuerabzug - zeitpunkt</vt:lpstr>
      <vt:lpstr>Vorsteuerabzug - zeitpunkt</vt:lpstr>
      <vt:lpstr>Vorsteuerabzug - zeitpunkt</vt:lpstr>
      <vt:lpstr>Innergemeinschaftliche Lieferung</vt:lpstr>
      <vt:lpstr>Innergemeinschaftliche Lieferung</vt:lpstr>
      <vt:lpstr>Innergemeinschaftliche lieferung</vt:lpstr>
      <vt:lpstr>Innergemeinschaftliche lieferung</vt:lpstr>
      <vt:lpstr>Innergemeinschaftliche lieferung</vt:lpstr>
      <vt:lpstr>Innergemeinschaftliche lieferung</vt:lpstr>
      <vt:lpstr>Innergemeinschaftliche lieferung</vt:lpstr>
      <vt:lpstr>Innergemeinschaftliche Lieferung</vt:lpstr>
      <vt:lpstr>Reihengeschäft</vt:lpstr>
      <vt:lpstr>Sachverhaltsermittlung bei Reihengeschäften</vt:lpstr>
      <vt:lpstr>Zuordnung bewegte / ruhende Lieferung </vt:lpstr>
      <vt:lpstr>Beispiel </vt:lpstr>
      <vt:lpstr>Lösung  </vt:lpstr>
      <vt:lpstr>Reihengeschäft – Zuordnung der bewegten lieferung</vt:lpstr>
      <vt:lpstr>Reihengeschäft – Zuordnung der bewegten Lieferung</vt:lpstr>
      <vt:lpstr>Reihengeschäft – Zuordnung der bewegten lieferung</vt:lpstr>
      <vt:lpstr>Reihengeschäft – Zuordnung der bewegten lieferung</vt:lpstr>
      <vt:lpstr>Nicht erkanntes Reverse-Charge-Verfahren </vt:lpstr>
      <vt:lpstr>Nicht erkanntes Reverse-Charge-Verfahren </vt:lpstr>
      <vt:lpstr>Dreiecksgeschäfte</vt:lpstr>
      <vt:lpstr>Rechnungslegung bei Dreiecksgeschäften   </vt:lpstr>
      <vt:lpstr>Meldepflichten bei Dreiecksgeschäften    </vt:lpstr>
      <vt:lpstr>dreiecksgeschäfte</vt:lpstr>
      <vt:lpstr>dreiecksgeschäfte</vt:lpstr>
      <vt:lpstr>dreiecksgeschäfte</vt:lpstr>
      <vt:lpstr>dreiecksgeschäfte</vt:lpstr>
      <vt:lpstr>dreiecksgeschäfte</vt:lpstr>
      <vt:lpstr>zusamenschlussbefreiung</vt:lpstr>
      <vt:lpstr>zusammenschlussbefreiung</vt:lpstr>
      <vt:lpstr>zusammenschlussbefreiung</vt:lpstr>
      <vt:lpstr>zusammenschlussbefreiung</vt:lpstr>
      <vt:lpstr>PowerPoint-Präsentation</vt:lpstr>
      <vt:lpstr>Vorschlag zur Änderung der Richtlinie 2006/12/EG</vt:lpstr>
      <vt:lpstr>Vorschlag zur änderungen der richtlinie 2006/12/EG</vt:lpstr>
      <vt:lpstr>Vorschlag zur Änderung der Richtlinie 2006/12/EG</vt:lpstr>
      <vt:lpstr>PowerPoint-Präsentation</vt:lpstr>
      <vt:lpstr>EU MWSt-Änderungen für den E-Commerce</vt:lpstr>
      <vt:lpstr>EU MWSt-Änderungen für den E-Commerce</vt:lpstr>
      <vt:lpstr>Zitate</vt:lpstr>
      <vt:lpstr>Ansprechpartner</vt:lpstr>
    </vt:vector>
  </TitlesOfParts>
  <Company>BDO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Zinniel Angelika</dc:creator>
  <cp:lastModifiedBy>Huber Michael</cp:lastModifiedBy>
  <cp:revision>138</cp:revision>
  <cp:lastPrinted>2018-05-29T07:45:14Z</cp:lastPrinted>
  <dcterms:created xsi:type="dcterms:W3CDTF">2017-09-19T13:24:22Z</dcterms:created>
  <dcterms:modified xsi:type="dcterms:W3CDTF">2018-06-12T08:58:56Z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0x010100C38DDC837CFF48959B48807E04068DB80065A725746A570E499B682D218341D8F9</vt:lpwstr>
  </property>
  <property fmtid="{D5CDD505-2E9C-101B-9397-08002B2CF9AE}" pid="3" name="_dlc_DocIdItemGuid">
    <vt:lpwstr>2527fff8-2739-4a49-a9b9-5225489774fa</vt:lpwstr>
  </property>
  <property fmtid="{D5CDD505-2E9C-101B-9397-08002B2CF9AE}" pid="4" name="IndustrySectors">
    <vt:lpwstr/>
  </property>
  <property fmtid="{D5CDD505-2E9C-101B-9397-08002B2CF9AE}" pid="5" name="Countries">
    <vt:lpwstr/>
  </property>
  <property fmtid="{D5CDD505-2E9C-101B-9397-08002B2CF9AE}" pid="6" name="Topic">
    <vt:lpwstr/>
  </property>
  <property fmtid="{D5CDD505-2E9C-101B-9397-08002B2CF9AE}" pid="7" name="BusinessLine">
    <vt:lpwstr>168;#Marketing|4f81377f-71b1-426f-b674-f285b691e6bf</vt:lpwstr>
  </property>
  <property fmtid="{D5CDD505-2E9C-101B-9397-08002B2CF9AE}" pid="8" name="DocumentTypes">
    <vt:lpwstr/>
  </property>
</Properties>
</file>