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73" r:id="rId2"/>
    <p:sldId id="276" r:id="rId3"/>
    <p:sldId id="277" r:id="rId4"/>
    <p:sldId id="278" r:id="rId5"/>
    <p:sldId id="279" r:id="rId6"/>
    <p:sldId id="280" r:id="rId7"/>
    <p:sldId id="281" r:id="rId8"/>
    <p:sldId id="282" r:id="rId9"/>
    <p:sldId id="283" r:id="rId10"/>
    <p:sldId id="284" r:id="rId11"/>
    <p:sldId id="285" r:id="rId12"/>
    <p:sldId id="286" r:id="rId13"/>
    <p:sldId id="287" r:id="rId14"/>
    <p:sldId id="27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82" userDrawn="1">
          <p15:clr>
            <a:srgbClr val="A4A3A4"/>
          </p15:clr>
        </p15:guide>
        <p15:guide id="2" pos="295" userDrawn="1">
          <p15:clr>
            <a:srgbClr val="A4A3A4"/>
          </p15:clr>
        </p15:guide>
        <p15:guide id="3" pos="5465" userDrawn="1">
          <p15:clr>
            <a:srgbClr val="A4A3A4"/>
          </p15:clr>
        </p15:guide>
        <p15:guide id="4" orient="horz" pos="119" userDrawn="1">
          <p15:clr>
            <a:srgbClr val="A4A3A4"/>
          </p15:clr>
        </p15:guide>
        <p15:guide id="5" orient="horz" pos="1026" userDrawn="1">
          <p15:clr>
            <a:srgbClr val="A4A3A4"/>
          </p15:clr>
        </p15:guide>
        <p15:guide id="6" orient="horz" pos="3974" userDrawn="1">
          <p15:clr>
            <a:srgbClr val="A4A3A4"/>
          </p15:clr>
        </p15:guide>
        <p15:guide id="7" orient="horz" pos="4201" userDrawn="1">
          <p15:clr>
            <a:srgbClr val="A4A3A4"/>
          </p15:clr>
        </p15:guide>
        <p15:guide id="8" pos="2789" userDrawn="1">
          <p15:clr>
            <a:srgbClr val="A4A3A4"/>
          </p15:clr>
        </p15:guide>
        <p15:guide id="9" pos="2971"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8006"/>
    <a:srgbClr val="F6A4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1" autoAdjust="0"/>
    <p:restoredTop sz="96115" autoAdjust="0"/>
  </p:normalViewPr>
  <p:slideViewPr>
    <p:cSldViewPr snapToGrid="0" showGuides="1">
      <p:cViewPr varScale="1">
        <p:scale>
          <a:sx n="74" d="100"/>
          <a:sy n="74" d="100"/>
        </p:scale>
        <p:origin x="1308" y="72"/>
      </p:cViewPr>
      <p:guideLst>
        <p:guide orient="horz" pos="482"/>
        <p:guide pos="295"/>
        <p:guide pos="5465"/>
        <p:guide orient="horz" pos="119"/>
        <p:guide orient="horz" pos="1026"/>
        <p:guide orient="horz" pos="3974"/>
        <p:guide orient="horz" pos="4201"/>
        <p:guide pos="2789"/>
        <p:guide pos="2971"/>
      </p:guideLst>
    </p:cSldViewPr>
  </p:slideViewPr>
  <p:notesTextViewPr>
    <p:cViewPr>
      <p:scale>
        <a:sx n="100" d="100"/>
        <a:sy n="100" d="100"/>
      </p:scale>
      <p:origin x="0" y="0"/>
    </p:cViewPr>
  </p:notesTextViewPr>
  <p:sorterViewPr>
    <p:cViewPr>
      <p:scale>
        <a:sx n="33" d="100"/>
        <a:sy n="33" d="100"/>
      </p:scale>
      <p:origin x="0" y="-672"/>
    </p:cViewPr>
  </p:sorterViewPr>
  <p:notesViewPr>
    <p:cSldViewPr snapToGrid="0">
      <p:cViewPr varScale="1">
        <p:scale>
          <a:sx n="87" d="100"/>
          <a:sy n="87" d="100"/>
        </p:scale>
        <p:origin x="-3126"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249A05-8BF3-4FDE-B238-DF7ED0750DEB}" type="datetimeFigureOut">
              <a:rPr lang="de-DE" smtClean="0"/>
              <a:t>09.04.2018</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2DB4C1-FB03-4850-B3AD-8D32A8C5A8E1}" type="slidenum">
              <a:rPr lang="de-DE" smtClean="0"/>
              <a:t>‹Nr.›</a:t>
            </a:fld>
            <a:endParaRPr lang="de-DE"/>
          </a:p>
        </p:txBody>
      </p:sp>
    </p:spTree>
    <p:extLst>
      <p:ext uri="{BB962C8B-B14F-4D97-AF65-F5344CB8AC3E}">
        <p14:creationId xmlns:p14="http://schemas.microsoft.com/office/powerpoint/2010/main" val="729741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hyperlink" Target="http://www.wts.at/" TargetMode="External"/><Relationship Id="rId2" Type="http://schemas.openxmlformats.org/officeDocument/2006/relationships/image" Target="../media/image3.emf"/><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hyperlink" Target="https://www.facebook.com/WTSAustria/" TargetMode="External"/><Relationship Id="rId4" Type="http://schemas.openxmlformats.org/officeDocument/2006/relationships/image" Target="../media/image7.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red">
    <p:spTree>
      <p:nvGrpSpPr>
        <p:cNvPr id="1" name=""/>
        <p:cNvGrpSpPr/>
        <p:nvPr/>
      </p:nvGrpSpPr>
      <p:grpSpPr>
        <a:xfrm>
          <a:off x="0" y="0"/>
          <a:ext cx="0" cy="0"/>
          <a:chOff x="0" y="0"/>
          <a:chExt cx="0" cy="0"/>
        </a:xfrm>
      </p:grpSpPr>
      <p:sp>
        <p:nvSpPr>
          <p:cNvPr id="4" name="Rechteck 3"/>
          <p:cNvSpPr/>
          <p:nvPr/>
        </p:nvSpPr>
        <p:spPr bwMode="gray">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bwMode="gray">
          <a:xfrm>
            <a:off x="468312" y="765175"/>
            <a:ext cx="6542087" cy="1835246"/>
          </a:xfrm>
        </p:spPr>
        <p:txBody>
          <a:bodyPr anchor="b"/>
          <a:lstStyle>
            <a:lvl1pPr algn="l">
              <a:defRPr sz="4800">
                <a:solidFill>
                  <a:schemeClr val="bg1"/>
                </a:solidFill>
              </a:defRPr>
            </a:lvl1pPr>
          </a:lstStyle>
          <a:p>
            <a:r>
              <a:rPr lang="de-DE" dirty="0"/>
              <a:t>Title</a:t>
            </a:r>
            <a:endParaRPr lang="en-US" dirty="0"/>
          </a:p>
        </p:txBody>
      </p:sp>
      <p:sp>
        <p:nvSpPr>
          <p:cNvPr id="3" name="Subtitle 2"/>
          <p:cNvSpPr>
            <a:spLocks noGrp="1"/>
          </p:cNvSpPr>
          <p:nvPr>
            <p:ph type="subTitle" idx="1" hasCustomPrompt="1"/>
          </p:nvPr>
        </p:nvSpPr>
        <p:spPr bwMode="gray">
          <a:xfrm>
            <a:off x="468313" y="2745564"/>
            <a:ext cx="6542087" cy="696686"/>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a:pPr>
            <a:r>
              <a:rPr lang="de-DE" dirty="0" err="1"/>
              <a:t>Subtitle</a:t>
            </a:r>
            <a:endParaRPr lang="en-US" dirty="0"/>
          </a:p>
        </p:txBody>
      </p:sp>
      <p:sp>
        <p:nvSpPr>
          <p:cNvPr id="11" name="Textplatzhalter 10"/>
          <p:cNvSpPr>
            <a:spLocks noGrp="1"/>
          </p:cNvSpPr>
          <p:nvPr>
            <p:ph type="body" sz="quarter" idx="10" hasCustomPrompt="1"/>
          </p:nvPr>
        </p:nvSpPr>
        <p:spPr bwMode="gray">
          <a:xfrm>
            <a:off x="468313" y="3918387"/>
            <a:ext cx="6542087" cy="312737"/>
          </a:xfrm>
        </p:spPr>
        <p:txBody>
          <a:bodyPr/>
          <a:lstStyle>
            <a:lvl1pPr marL="0" indent="0">
              <a:buFontTx/>
              <a:buNone/>
              <a:defRPr sz="1400" baseline="0">
                <a:solidFill>
                  <a:schemeClr val="bg1"/>
                </a:solidFill>
              </a:defRPr>
            </a:lvl1pPr>
            <a:lvl2pPr marL="216000" indent="0">
              <a:buFontTx/>
              <a:buNone/>
              <a:defRPr sz="1400">
                <a:solidFill>
                  <a:schemeClr val="bg1"/>
                </a:solidFill>
              </a:defRPr>
            </a:lvl2pPr>
            <a:lvl3pPr marL="432000" indent="0">
              <a:buFontTx/>
              <a:buNone/>
              <a:defRPr sz="1600"/>
            </a:lvl3pPr>
            <a:lvl4pPr marL="648000" indent="0">
              <a:buFontTx/>
              <a:buNone/>
              <a:defRPr sz="1600"/>
            </a:lvl4pPr>
            <a:lvl5pPr marL="864000" indent="0">
              <a:buFontTx/>
              <a:buNone/>
              <a:defRPr sz="1600"/>
            </a:lvl5pPr>
          </a:lstStyle>
          <a:p>
            <a:pPr lvl="0"/>
            <a:r>
              <a:rPr lang="de-DE" dirty="0"/>
              <a:t>Name, Date</a:t>
            </a:r>
          </a:p>
        </p:txBody>
      </p:sp>
      <p:pic>
        <p:nvPicPr>
          <p:cNvPr id="6" name="Bild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916"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9418919"/>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Full screen picture with text">
    <p:bg bwMode="gray">
      <p:bgRef idx="1001">
        <a:schemeClr val="bg1"/>
      </p:bgRef>
    </p:bg>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4"/>
          </a:solidFill>
        </p:spPr>
        <p:txBody>
          <a:bodyPr/>
          <a:lstStyle>
            <a:lvl1pPr marL="0" indent="0" rtl="0">
              <a:buFontTx/>
              <a:buNone/>
              <a:defRPr/>
            </a:lvl1pPr>
          </a:lstStyle>
          <a:p>
            <a:pPr rtl="0"/>
            <a:r>
              <a:rPr lang="en-US" dirty="0">
                <a:effectLst/>
              </a:rPr>
              <a:t>Add a picture by clicking on icon</a:t>
            </a:r>
          </a:p>
        </p:txBody>
      </p:sp>
      <p:sp>
        <p:nvSpPr>
          <p:cNvPr id="3" name="Datumsplatzhalter 2"/>
          <p:cNvSpPr>
            <a:spLocks noGrp="1"/>
          </p:cNvSpPr>
          <p:nvPr>
            <p:ph type="dt" sz="half" idx="10"/>
          </p:nvPr>
        </p:nvSpPr>
        <p:spPr bwMode="gray"/>
        <p:txBody>
          <a:bodyPr/>
          <a:lstStyle/>
          <a:p>
            <a:fld id="{14A4826F-9C69-4A6C-A58F-1EEC9D05C0D7}" type="datetime1">
              <a:rPr lang="en-US" smtClean="0"/>
              <a:t>4/9/2018</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10" name="Textplatzhalter 9"/>
          <p:cNvSpPr>
            <a:spLocks noGrp="1"/>
          </p:cNvSpPr>
          <p:nvPr>
            <p:ph type="body" sz="quarter" idx="16" hasCustomPrompt="1"/>
          </p:nvPr>
        </p:nvSpPr>
        <p:spPr bwMode="gray">
          <a:xfrm>
            <a:off x="468313" y="3643539"/>
            <a:ext cx="3780000" cy="2340000"/>
          </a:xfrm>
        </p:spPr>
        <p:txBody>
          <a:bodyPr anchor="b"/>
          <a:lstStyle>
            <a:lvl1pPr marL="0" indent="0">
              <a:lnSpc>
                <a:spcPct val="100000"/>
              </a:lnSpc>
              <a:buFontTx/>
              <a:buNone/>
              <a:defRPr sz="2400" baseline="0"/>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en-US" dirty="0"/>
              <a:t>Insert image description; Font in black or white</a:t>
            </a:r>
            <a:endParaRPr lang="de-DE" dirty="0"/>
          </a:p>
        </p:txBody>
      </p:sp>
      <p:sp>
        <p:nvSpPr>
          <p:cNvPr id="11"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
        <p:nvSpPr>
          <p:cNvPr id="6" name="Title 5"/>
          <p:cNvSpPr>
            <a:spLocks noGrp="1"/>
          </p:cNvSpPr>
          <p:nvPr>
            <p:ph type="title" hasCustomPrompt="1"/>
          </p:nvPr>
        </p:nvSpPr>
        <p:spPr/>
        <p:txBody>
          <a:bodyPr/>
          <a:lstStyle>
            <a:lvl1pPr>
              <a:defRPr/>
            </a:lvl1pPr>
          </a:lstStyle>
          <a:p>
            <a:r>
              <a:rPr lang="de-DE" dirty="0"/>
              <a:t>Headline</a:t>
            </a:r>
            <a:endParaRPr lang="en-US" dirty="0"/>
          </a:p>
        </p:txBody>
      </p:sp>
    </p:spTree>
    <p:extLst>
      <p:ext uri="{BB962C8B-B14F-4D97-AF65-F5344CB8AC3E}">
        <p14:creationId xmlns:p14="http://schemas.microsoft.com/office/powerpoint/2010/main" val="3086970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Full screen picture with text (white brand)">
    <p:bg bwMode="gray">
      <p:bgRef idx="1001">
        <a:schemeClr val="bg1"/>
      </p:bgRef>
    </p:bg>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3"/>
          </a:solidFill>
        </p:spPr>
        <p:txBody>
          <a:bodyPr/>
          <a:lstStyle>
            <a:lvl1pPr marL="0" indent="0" rtl="0">
              <a:buFontTx/>
              <a:buNone/>
              <a:defRPr/>
            </a:lvl1pPr>
          </a:lstStyle>
          <a:p>
            <a:pPr rtl="0"/>
            <a:r>
              <a:rPr lang="en-US" dirty="0">
                <a:effectLst/>
              </a:rPr>
              <a:t>Add a picture by clicking on icon</a:t>
            </a:r>
          </a:p>
        </p:txBody>
      </p:sp>
      <p:sp>
        <p:nvSpPr>
          <p:cNvPr id="3" name="Datumsplatzhalter 2"/>
          <p:cNvSpPr>
            <a:spLocks noGrp="1"/>
          </p:cNvSpPr>
          <p:nvPr>
            <p:ph type="dt" sz="half" idx="10"/>
          </p:nvPr>
        </p:nvSpPr>
        <p:spPr bwMode="gray"/>
        <p:txBody>
          <a:bodyPr/>
          <a:lstStyle/>
          <a:p>
            <a:fld id="{AF8099B6-1D76-40C5-97A2-39F2A7EADF61}" type="datetime1">
              <a:rPr lang="en-US" smtClean="0"/>
              <a:t>4/9/2018</a:t>
            </a:fld>
            <a:endParaRPr lang="de-DE" dirty="0"/>
          </a:p>
        </p:txBody>
      </p:sp>
      <p:sp>
        <p:nvSpPr>
          <p:cNvPr id="4" name="Fußzeilenplatzhalter 3"/>
          <p:cNvSpPr>
            <a:spLocks noGrp="1"/>
          </p:cNvSpPr>
          <p:nvPr>
            <p:ph type="ftr" sz="quarter" idx="11"/>
          </p:nvPr>
        </p:nvSpPr>
        <p:spPr bwMode="gray">
          <a:xfrm>
            <a:off x="4716462" y="6529363"/>
            <a:ext cx="3532187" cy="144000"/>
          </a:xfrm>
          <a:prstGeom prst="rect">
            <a:avLst/>
          </a:prstGeom>
        </p:spPr>
        <p:txBody>
          <a:bodyPr/>
          <a:lstStyle/>
          <a:p>
            <a:r>
              <a:rPr lang="de-DE" dirty="0" err="1"/>
              <a:t>Footer</a:t>
            </a:r>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10" name="Textplatzhalter 9"/>
          <p:cNvSpPr>
            <a:spLocks noGrp="1"/>
          </p:cNvSpPr>
          <p:nvPr>
            <p:ph type="body" sz="quarter" idx="16" hasCustomPrompt="1"/>
          </p:nvPr>
        </p:nvSpPr>
        <p:spPr bwMode="gray">
          <a:xfrm>
            <a:off x="468313" y="3643539"/>
            <a:ext cx="3780000" cy="2340000"/>
          </a:xfrm>
        </p:spPr>
        <p:txBody>
          <a:bodyPr anchor="b"/>
          <a:lstStyle>
            <a:lvl1pPr marL="0" indent="0">
              <a:lnSpc>
                <a:spcPct val="100000"/>
              </a:lnSpc>
              <a:buFontTx/>
              <a:buNone/>
              <a:defRPr sz="2400" baseline="0">
                <a:solidFill>
                  <a:schemeClr val="bg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en-US" dirty="0"/>
              <a:t>Insert image description; Font in black or white</a:t>
            </a:r>
            <a:endParaRPr lang="de-DE" dirty="0"/>
          </a:p>
        </p:txBody>
      </p:sp>
      <p:sp>
        <p:nvSpPr>
          <p:cNvPr id="11"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
        <p:nvSpPr>
          <p:cNvPr id="6" name="Title 5"/>
          <p:cNvSpPr>
            <a:spLocks noGrp="1"/>
          </p:cNvSpPr>
          <p:nvPr>
            <p:ph type="title" hasCustomPrompt="1"/>
          </p:nvPr>
        </p:nvSpPr>
        <p:spPr/>
        <p:txBody>
          <a:bodyPr/>
          <a:lstStyle>
            <a:lvl1pPr marL="0" marR="0" indent="0" algn="l" defTabSz="914400" rtl="0" eaLnBrk="1" fontAlgn="auto" latinLnBrk="0" hangingPunct="1">
              <a:lnSpc>
                <a:spcPct val="90000"/>
              </a:lnSpc>
              <a:spcBef>
                <a:spcPct val="0"/>
              </a:spcBef>
              <a:spcAft>
                <a:spcPts val="0"/>
              </a:spcAft>
              <a:buClrTx/>
              <a:buSzTx/>
              <a:buFontTx/>
              <a:buNone/>
              <a:tabLst/>
              <a:defRPr>
                <a:solidFill>
                  <a:schemeClr val="bg1"/>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Click to edit Master title style; </a:t>
            </a:r>
            <a:r>
              <a:rPr lang="en-US" dirty="0">
                <a:effectLst/>
              </a:rPr>
              <a:t>Font in red or white</a:t>
            </a:r>
            <a:endParaRPr lang="en-US" dirty="0"/>
          </a:p>
        </p:txBody>
      </p:sp>
    </p:spTree>
    <p:extLst>
      <p:ext uri="{BB962C8B-B14F-4D97-AF65-F5344CB8AC3E}">
        <p14:creationId xmlns:p14="http://schemas.microsoft.com/office/powerpoint/2010/main" val="30916243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EEB890E7-067E-4E67-8A7C-4586B0EF1536}" type="datetime1">
              <a:rPr lang="en-US" smtClean="0"/>
              <a:t>4/9/2018</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6" name="Textplatzhalter 8"/>
          <p:cNvSpPr>
            <a:spLocks noGrp="1"/>
          </p:cNvSpPr>
          <p:nvPr>
            <p:ph type="body" sz="quarter" idx="14" hasCustomPrompt="1"/>
          </p:nvPr>
        </p:nvSpPr>
        <p:spPr bwMode="gray">
          <a:xfrm>
            <a:off x="468313" y="188913"/>
            <a:ext cx="6660000" cy="217487"/>
          </a:xfrm>
        </p:spPr>
        <p:txBody>
          <a:bodyPr/>
          <a:lstStyle>
            <a:lvl1pPr marL="0" indent="0" rtl="0">
              <a:buFontTx/>
              <a:buNone/>
              <a:defRPr sz="1200">
                <a:solidFill>
                  <a:schemeClr val="tx2"/>
                </a:solidFill>
              </a:defRPr>
            </a:lvl1pPr>
          </a:lstStyle>
          <a:p>
            <a:pPr rtl="0"/>
            <a:r>
              <a:rPr lang="en-US" dirty="0">
                <a:effectLst/>
              </a:rPr>
              <a:t>Add subtitle or theme</a:t>
            </a:r>
          </a:p>
        </p:txBody>
      </p:sp>
      <p:sp>
        <p:nvSpPr>
          <p:cNvPr id="7" name="Title 6"/>
          <p:cNvSpPr>
            <a:spLocks noGrp="1"/>
          </p:cNvSpPr>
          <p:nvPr>
            <p:ph type="title" hasCustomPrompt="1"/>
          </p:nvPr>
        </p:nvSpPr>
        <p:spPr/>
        <p:txBody>
          <a:bodyPr/>
          <a:lstStyle>
            <a:lvl1pPr>
              <a:defRPr/>
            </a:lvl1pPr>
          </a:lstStyle>
          <a:p>
            <a:r>
              <a:rPr lang="de-DE" dirty="0"/>
              <a:t>Headline</a:t>
            </a:r>
            <a:endParaRPr lang="en-US" dirty="0"/>
          </a:p>
        </p:txBody>
      </p:sp>
    </p:spTree>
    <p:extLst>
      <p:ext uri="{BB962C8B-B14F-4D97-AF65-F5344CB8AC3E}">
        <p14:creationId xmlns:p14="http://schemas.microsoft.com/office/powerpoint/2010/main" val="1610263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act, Position">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2E276707-0E6E-4713-BDAE-E5D0CF822D17}" type="datetime1">
              <a:rPr lang="en-US" smtClean="0"/>
              <a:t>4/9/2018</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7" name="Bildplatzhalter 6"/>
          <p:cNvSpPr>
            <a:spLocks noGrp="1"/>
          </p:cNvSpPr>
          <p:nvPr>
            <p:ph type="pic" sz="quarter" idx="13" hasCustomPrompt="1"/>
          </p:nvPr>
        </p:nvSpPr>
        <p:spPr bwMode="gray">
          <a:xfrm>
            <a:off x="468310" y="766762"/>
            <a:ext cx="1260000" cy="1620000"/>
          </a:xfrm>
        </p:spPr>
        <p:txBody>
          <a:bodyPr/>
          <a:lstStyle>
            <a:lvl1pPr marL="0" indent="0" rtl="0">
              <a:buFontTx/>
              <a:buNone/>
              <a:defRPr/>
            </a:lvl1pPr>
          </a:lstStyle>
          <a:p>
            <a:pPr rtl="0"/>
            <a:r>
              <a:rPr lang="en-US" dirty="0">
                <a:effectLst/>
              </a:rPr>
              <a:t>Add a picture by clicking on icon</a:t>
            </a:r>
          </a:p>
        </p:txBody>
      </p:sp>
      <p:sp>
        <p:nvSpPr>
          <p:cNvPr id="9" name="Textplatzhalter 8"/>
          <p:cNvSpPr>
            <a:spLocks noGrp="1"/>
          </p:cNvSpPr>
          <p:nvPr>
            <p:ph type="body" sz="quarter" idx="14" hasCustomPrompt="1"/>
          </p:nvPr>
        </p:nvSpPr>
        <p:spPr bwMode="gray">
          <a:xfrm>
            <a:off x="468311" y="2769719"/>
            <a:ext cx="3959227" cy="3524779"/>
          </a:xfrm>
        </p:spPr>
        <p:txBody>
          <a:bodyPr/>
          <a:lstStyle>
            <a:lvl1pPr marL="0" indent="0">
              <a:buFontTx/>
              <a:buNone/>
              <a:defRPr sz="1200" b="1"/>
            </a:lvl1pPr>
            <a:lvl2pPr marL="216000" indent="-216000">
              <a:buFont typeface="Arial" panose="020B0604020202020204" pitchFamily="34" charset="0"/>
              <a:buChar char="»"/>
              <a:defRPr sz="1200" baseline="0"/>
            </a:lvl2pPr>
            <a:lvl3pPr marL="432000" indent="-216000">
              <a:buFont typeface="Arial" panose="020B0604020202020204" pitchFamily="34" charset="0"/>
              <a:buChar char="›"/>
              <a:defRPr sz="1200" baseline="0"/>
            </a:lvl3pPr>
            <a:lvl4pPr marL="648000" indent="-216000">
              <a:buFont typeface="Arial" panose="020B0604020202020204" pitchFamily="34" charset="0"/>
              <a:buChar char="•"/>
              <a:defRPr sz="1200"/>
            </a:lvl4pPr>
            <a:lvl5pPr marL="864000">
              <a:defRPr sz="1200"/>
            </a:lvl5pPr>
          </a:lstStyle>
          <a:p>
            <a:pPr lvl="0"/>
            <a:r>
              <a:rPr lang="de-DE" dirty="0"/>
              <a:t>Education</a:t>
            </a:r>
          </a:p>
          <a:p>
            <a:pPr lvl="1"/>
            <a:r>
              <a:rPr lang="de-DE" dirty="0"/>
              <a:t>Second </a:t>
            </a:r>
            <a:r>
              <a:rPr lang="de-DE" dirty="0" err="1"/>
              <a:t>level</a:t>
            </a:r>
            <a:endParaRPr lang="de-DE" dirty="0"/>
          </a:p>
          <a:p>
            <a:pPr lvl="2"/>
            <a:r>
              <a:rPr lang="de-DE" dirty="0"/>
              <a:t>Third </a:t>
            </a:r>
            <a:r>
              <a:rPr lang="de-DE" dirty="0" err="1"/>
              <a:t>level</a:t>
            </a:r>
            <a:endParaRPr lang="de-DE" dirty="0"/>
          </a:p>
          <a:p>
            <a:pPr lvl="0"/>
            <a:r>
              <a:rPr lang="de-DE" dirty="0"/>
              <a:t>Professional Background</a:t>
            </a:r>
          </a:p>
          <a:p>
            <a:pPr lvl="1"/>
            <a:r>
              <a:rPr lang="de-DE" dirty="0"/>
              <a:t>Second </a:t>
            </a:r>
            <a:r>
              <a:rPr lang="de-DE" dirty="0" err="1"/>
              <a:t>level</a:t>
            </a:r>
            <a:endParaRPr lang="de-DE" dirty="0"/>
          </a:p>
          <a:p>
            <a:pPr lvl="2"/>
            <a:r>
              <a:rPr lang="de-DE" dirty="0"/>
              <a:t>Third </a:t>
            </a:r>
            <a:r>
              <a:rPr lang="de-DE" dirty="0" err="1"/>
              <a:t>level</a:t>
            </a:r>
            <a:endParaRPr lang="de-DE" dirty="0"/>
          </a:p>
          <a:p>
            <a:pPr lvl="0"/>
            <a:r>
              <a:rPr lang="de-DE" dirty="0" err="1"/>
              <a:t>Languages</a:t>
            </a:r>
            <a:endParaRPr lang="de-DE" dirty="0"/>
          </a:p>
          <a:p>
            <a:pPr lvl="1"/>
            <a:r>
              <a:rPr lang="de-DE" dirty="0"/>
              <a:t>Second </a:t>
            </a:r>
            <a:r>
              <a:rPr lang="de-DE" dirty="0" err="1"/>
              <a:t>level</a:t>
            </a:r>
            <a:endParaRPr lang="de-DE" dirty="0"/>
          </a:p>
          <a:p>
            <a:pPr lvl="2"/>
            <a:endParaRPr lang="de-DE" dirty="0"/>
          </a:p>
        </p:txBody>
      </p:sp>
      <p:sp>
        <p:nvSpPr>
          <p:cNvPr id="10" name="Titel 9"/>
          <p:cNvSpPr>
            <a:spLocks noGrp="1"/>
          </p:cNvSpPr>
          <p:nvPr>
            <p:ph type="title" hasCustomPrompt="1"/>
          </p:nvPr>
        </p:nvSpPr>
        <p:spPr bwMode="gray">
          <a:xfrm>
            <a:off x="1904412" y="766762"/>
            <a:ext cx="6771273" cy="237619"/>
          </a:xfrm>
        </p:spPr>
        <p:txBody>
          <a:bodyPr/>
          <a:lstStyle>
            <a:lvl1pPr>
              <a:defRPr sz="1800"/>
            </a:lvl1pPr>
          </a:lstStyle>
          <a:p>
            <a:r>
              <a:rPr lang="de-DE" dirty="0"/>
              <a:t>Name</a:t>
            </a:r>
          </a:p>
        </p:txBody>
      </p:sp>
      <p:sp>
        <p:nvSpPr>
          <p:cNvPr id="14" name="Textplatzhalter 8"/>
          <p:cNvSpPr>
            <a:spLocks noGrp="1"/>
          </p:cNvSpPr>
          <p:nvPr>
            <p:ph type="body" sz="quarter" idx="17" hasCustomPrompt="1"/>
          </p:nvPr>
        </p:nvSpPr>
        <p:spPr bwMode="gray">
          <a:xfrm>
            <a:off x="4716463" y="2769720"/>
            <a:ext cx="3959227" cy="3524779"/>
          </a:xfrm>
        </p:spPr>
        <p:txBody>
          <a:bodyPr/>
          <a:lstStyle>
            <a:lvl1pPr marL="0" indent="0">
              <a:buFontTx/>
              <a:buNone/>
              <a:defRPr sz="1200" b="1"/>
            </a:lvl1pPr>
            <a:lvl2pPr marL="216000" indent="-216000">
              <a:buFont typeface="Arial" panose="020B0604020202020204" pitchFamily="34" charset="0"/>
              <a:buChar char="»"/>
              <a:defRPr sz="1200"/>
            </a:lvl2pPr>
            <a:lvl3pPr marL="432000" indent="-216000">
              <a:buFont typeface="Arial" panose="020B0604020202020204" pitchFamily="34" charset="0"/>
              <a:buChar char="›"/>
              <a:defRPr sz="1200"/>
            </a:lvl3pPr>
            <a:lvl4pPr marL="648000" indent="-216000">
              <a:buFont typeface="Arial" panose="020B0604020202020204" pitchFamily="34" charset="0"/>
              <a:buChar char="•"/>
              <a:defRPr sz="1200"/>
            </a:lvl4pPr>
            <a:lvl5pPr marL="864000">
              <a:defRPr sz="1200"/>
            </a:lvl5pPr>
          </a:lstStyle>
          <a:p>
            <a:pPr>
              <a:tabLst>
                <a:tab pos="1079500" algn="l"/>
              </a:tabLst>
            </a:pPr>
            <a:r>
              <a:rPr lang="en-US" b="1" dirty="0"/>
              <a:t>Experience</a:t>
            </a:r>
          </a:p>
          <a:p>
            <a:pPr lvl="1"/>
            <a:r>
              <a:rPr lang="de-DE" dirty="0"/>
              <a:t>Second </a:t>
            </a:r>
            <a:r>
              <a:rPr lang="de-DE" dirty="0" err="1"/>
              <a:t>level</a:t>
            </a:r>
            <a:endParaRPr lang="de-DE" dirty="0"/>
          </a:p>
          <a:p>
            <a:pPr lvl="2"/>
            <a:r>
              <a:rPr lang="de-DE" dirty="0"/>
              <a:t>Third </a:t>
            </a:r>
            <a:r>
              <a:rPr lang="de-DE" dirty="0" err="1"/>
              <a:t>level</a:t>
            </a:r>
            <a:endParaRPr lang="de-DE" dirty="0"/>
          </a:p>
          <a:p>
            <a:r>
              <a:rPr lang="en-US" b="1" dirty="0"/>
              <a:t>Memberships</a:t>
            </a:r>
          </a:p>
          <a:p>
            <a:pPr lvl="1"/>
            <a:r>
              <a:rPr lang="de-DE" dirty="0"/>
              <a:t>Second </a:t>
            </a:r>
            <a:r>
              <a:rPr lang="de-DE" dirty="0" err="1"/>
              <a:t>level</a:t>
            </a:r>
            <a:endParaRPr lang="de-DE" dirty="0"/>
          </a:p>
          <a:p>
            <a:pPr lvl="2"/>
            <a:r>
              <a:rPr lang="de-DE" dirty="0"/>
              <a:t>Third </a:t>
            </a:r>
            <a:r>
              <a:rPr lang="de-DE" dirty="0" err="1"/>
              <a:t>level</a:t>
            </a:r>
            <a:endParaRPr lang="de-DE" dirty="0"/>
          </a:p>
          <a:p>
            <a:pPr lvl="4"/>
            <a:endParaRPr lang="de-DE" dirty="0"/>
          </a:p>
        </p:txBody>
      </p:sp>
      <p:sp>
        <p:nvSpPr>
          <p:cNvPr id="15" name="Textplatzhalter 8"/>
          <p:cNvSpPr>
            <a:spLocks noGrp="1"/>
          </p:cNvSpPr>
          <p:nvPr>
            <p:ph type="body" sz="quarter" idx="18" hasCustomPrompt="1"/>
          </p:nvPr>
        </p:nvSpPr>
        <p:spPr bwMode="gray">
          <a:xfrm>
            <a:off x="1904413" y="1075734"/>
            <a:ext cx="3815349" cy="180393"/>
          </a:xfrm>
        </p:spPr>
        <p:txBody>
          <a:bodyPr anchor="t"/>
          <a:lstStyle>
            <a:lvl1pPr marL="0" indent="0">
              <a:buFontTx/>
              <a:buNone/>
              <a:defRPr sz="1200" b="1" cap="none" baseline="0">
                <a:solidFill>
                  <a:schemeClr val="tx1"/>
                </a:solidFill>
              </a:defRPr>
            </a:lvl1pPr>
            <a:lvl2pPr marL="216000" indent="-216000">
              <a:buFont typeface="Arial" panose="020B0604020202020204" pitchFamily="34" charset="0"/>
              <a:buChar char="»"/>
              <a:defRPr sz="1600"/>
            </a:lvl2pPr>
            <a:lvl3pPr marL="432000" indent="-216000">
              <a:buFont typeface="Arial" panose="020B0604020202020204" pitchFamily="34" charset="0"/>
              <a:buChar char="›"/>
              <a:defRPr sz="1600"/>
            </a:lvl3pPr>
            <a:lvl4pPr marL="648000" indent="-216000">
              <a:buFont typeface="Arial" panose="020B0604020202020204" pitchFamily="34" charset="0"/>
              <a:buChar char="•"/>
              <a:defRPr sz="1600"/>
            </a:lvl4pPr>
            <a:lvl5pPr marL="864000">
              <a:defRPr sz="1600"/>
            </a:lvl5pPr>
          </a:lstStyle>
          <a:p>
            <a:pPr lvl="0"/>
            <a:r>
              <a:rPr lang="de-DE" dirty="0"/>
              <a:t>Position</a:t>
            </a:r>
          </a:p>
        </p:txBody>
      </p:sp>
      <p:cxnSp>
        <p:nvCxnSpPr>
          <p:cNvPr id="8" name="Gerader Verbinder 7"/>
          <p:cNvCxnSpPr/>
          <p:nvPr/>
        </p:nvCxnSpPr>
        <p:spPr bwMode="gray">
          <a:xfrm>
            <a:off x="468313" y="2601821"/>
            <a:ext cx="8207375" cy="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6" name="Textplatzhalter 5"/>
          <p:cNvSpPr>
            <a:spLocks noGrp="1"/>
          </p:cNvSpPr>
          <p:nvPr>
            <p:ph type="body" sz="quarter" idx="20" hasCustomPrompt="1"/>
          </p:nvPr>
        </p:nvSpPr>
        <p:spPr>
          <a:xfrm>
            <a:off x="468313" y="188913"/>
            <a:ext cx="6660000" cy="254000"/>
          </a:xfrm>
        </p:spPr>
        <p:txBody>
          <a:bodyPr/>
          <a:lstStyle>
            <a:lvl1pPr marL="0" indent="0">
              <a:buFontTx/>
              <a:buNone/>
              <a:defRPr sz="1400" b="1"/>
            </a:lvl1pPr>
          </a:lstStyle>
          <a:p>
            <a:pPr lvl="0"/>
            <a:r>
              <a:rPr lang="de-DE" dirty="0"/>
              <a:t>Enter </a:t>
            </a:r>
            <a:r>
              <a:rPr lang="de-DE" dirty="0" err="1"/>
              <a:t>role</a:t>
            </a:r>
            <a:r>
              <a:rPr lang="de-DE" dirty="0"/>
              <a:t> </a:t>
            </a:r>
            <a:r>
              <a:rPr lang="de-DE" dirty="0" err="1"/>
              <a:t>of</a:t>
            </a:r>
            <a:r>
              <a:rPr lang="de-DE" dirty="0"/>
              <a:t> </a:t>
            </a:r>
            <a:r>
              <a:rPr lang="de-DE" dirty="0" err="1"/>
              <a:t>project</a:t>
            </a:r>
            <a:r>
              <a:rPr lang="de-DE" dirty="0"/>
              <a:t> / Country</a:t>
            </a:r>
          </a:p>
        </p:txBody>
      </p:sp>
      <p:sp>
        <p:nvSpPr>
          <p:cNvPr id="23" name="Textplatzhalter 22"/>
          <p:cNvSpPr>
            <a:spLocks noGrp="1"/>
          </p:cNvSpPr>
          <p:nvPr>
            <p:ph type="body" sz="quarter" idx="22" hasCustomPrompt="1"/>
          </p:nvPr>
        </p:nvSpPr>
        <p:spPr>
          <a:xfrm>
            <a:off x="1904414" y="1415699"/>
            <a:ext cx="3815349" cy="144000"/>
          </a:xfrm>
        </p:spPr>
        <p:txBody>
          <a:bodyPr/>
          <a:lstStyle>
            <a:lvl1pPr marL="0" indent="0">
              <a:buFontTx/>
              <a:buNone/>
              <a:defRPr sz="1100" b="1"/>
            </a:lvl1pPr>
          </a:lstStyle>
          <a:p>
            <a:r>
              <a:rPr lang="de-DE" dirty="0"/>
              <a:t>WTS Steuerberatungsgesellschaft mbH</a:t>
            </a:r>
          </a:p>
        </p:txBody>
      </p:sp>
      <p:sp>
        <p:nvSpPr>
          <p:cNvPr id="17" name="Textplatzhalter 8"/>
          <p:cNvSpPr>
            <a:spLocks noGrp="1"/>
          </p:cNvSpPr>
          <p:nvPr>
            <p:ph type="body" sz="quarter" idx="24" hasCustomPrompt="1"/>
          </p:nvPr>
        </p:nvSpPr>
        <p:spPr>
          <a:xfrm>
            <a:off x="1904412" y="1630363"/>
            <a:ext cx="2523126" cy="765459"/>
          </a:xfrm>
        </p:spPr>
        <p:txBody>
          <a:bodyPr/>
          <a:lstStyle>
            <a:lvl1pPr marL="0" indent="0">
              <a:spcBef>
                <a:spcPts val="0"/>
              </a:spcBef>
              <a:buFontTx/>
              <a:buNone/>
              <a:defRPr sz="1100" baseline="0"/>
            </a:lvl1pPr>
          </a:lstStyle>
          <a:p>
            <a:pPr lvl="0"/>
            <a:r>
              <a:rPr lang="en-US" dirty="0"/>
              <a:t>Please enter: address, country, website</a:t>
            </a:r>
            <a:endParaRPr lang="de-DE" dirty="0"/>
          </a:p>
        </p:txBody>
      </p:sp>
      <p:sp>
        <p:nvSpPr>
          <p:cNvPr id="18" name="Textplatzhalter 8"/>
          <p:cNvSpPr>
            <a:spLocks noGrp="1"/>
          </p:cNvSpPr>
          <p:nvPr>
            <p:ph type="body" sz="quarter" idx="25" hasCustomPrompt="1"/>
          </p:nvPr>
        </p:nvSpPr>
        <p:spPr>
          <a:xfrm>
            <a:off x="4721895" y="1630363"/>
            <a:ext cx="3953790" cy="765459"/>
          </a:xfrm>
        </p:spPr>
        <p:txBody>
          <a:bodyPr/>
          <a:lstStyle>
            <a:lvl1pPr marL="0" indent="0">
              <a:spcBef>
                <a:spcPts val="0"/>
              </a:spcBef>
              <a:buFontTx/>
              <a:buNone/>
              <a:defRPr sz="1100" baseline="0"/>
            </a:lvl1pPr>
          </a:lstStyle>
          <a:p>
            <a:pPr lvl="0"/>
            <a:r>
              <a:rPr lang="de-DE" dirty="0" err="1"/>
              <a:t>Please</a:t>
            </a:r>
            <a:r>
              <a:rPr lang="de-DE" dirty="0"/>
              <a:t> </a:t>
            </a:r>
            <a:r>
              <a:rPr lang="de-DE" dirty="0" err="1"/>
              <a:t>enter</a:t>
            </a:r>
            <a:r>
              <a:rPr lang="de-DE" dirty="0"/>
              <a:t>: Phone </a:t>
            </a:r>
            <a:r>
              <a:rPr lang="de-DE" dirty="0" err="1"/>
              <a:t>number</a:t>
            </a:r>
            <a:r>
              <a:rPr lang="de-DE" dirty="0"/>
              <a:t>, Mobile </a:t>
            </a:r>
            <a:r>
              <a:rPr lang="de-DE" dirty="0" err="1"/>
              <a:t>phone</a:t>
            </a:r>
            <a:r>
              <a:rPr lang="de-DE" dirty="0"/>
              <a:t> </a:t>
            </a:r>
            <a:r>
              <a:rPr lang="de-DE" dirty="0" err="1"/>
              <a:t>number</a:t>
            </a:r>
            <a:r>
              <a:rPr lang="de-DE" dirty="0"/>
              <a:t>, E-Mail </a:t>
            </a:r>
            <a:r>
              <a:rPr lang="de-DE" dirty="0" err="1"/>
              <a:t>address</a:t>
            </a:r>
            <a:endParaRPr lang="de-DE" dirty="0"/>
          </a:p>
        </p:txBody>
      </p:sp>
    </p:spTree>
    <p:extLst>
      <p:ext uri="{BB962C8B-B14F-4D97-AF65-F5344CB8AC3E}">
        <p14:creationId xmlns:p14="http://schemas.microsoft.com/office/powerpoint/2010/main" val="2925618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act with large picture">
    <p:spTree>
      <p:nvGrpSpPr>
        <p:cNvPr id="1" name=""/>
        <p:cNvGrpSpPr/>
        <p:nvPr/>
      </p:nvGrpSpPr>
      <p:grpSpPr>
        <a:xfrm>
          <a:off x="0" y="0"/>
          <a:ext cx="0" cy="0"/>
          <a:chOff x="0" y="0"/>
          <a:chExt cx="0" cy="0"/>
        </a:xfrm>
      </p:grpSpPr>
      <p:sp>
        <p:nvSpPr>
          <p:cNvPr id="20" name="Rechteck 19"/>
          <p:cNvSpPr/>
          <p:nvPr/>
        </p:nvSpPr>
        <p:spPr>
          <a:xfrm>
            <a:off x="-2" y="-1"/>
            <a:ext cx="3528000" cy="63087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ctr">
              <a:spcBef>
                <a:spcPts val="600"/>
              </a:spcBef>
            </a:pPr>
            <a:endParaRPr lang="de-DE" dirty="0" err="1">
              <a:solidFill>
                <a:schemeClr val="tx1"/>
              </a:solidFill>
            </a:endParaRPr>
          </a:p>
        </p:txBody>
      </p:sp>
      <p:sp>
        <p:nvSpPr>
          <p:cNvPr id="3" name="Datumsplatzhalter 2"/>
          <p:cNvSpPr>
            <a:spLocks noGrp="1"/>
          </p:cNvSpPr>
          <p:nvPr>
            <p:ph type="dt" sz="half" idx="10"/>
          </p:nvPr>
        </p:nvSpPr>
        <p:spPr bwMode="gray"/>
        <p:txBody>
          <a:bodyPr/>
          <a:lstStyle/>
          <a:p>
            <a:fld id="{5DF055AE-DA11-4226-A8FB-582618F9524C}" type="datetime1">
              <a:rPr lang="en-US" smtClean="0"/>
              <a:t>4/9/2018</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7" name="Bildplatzhalter 6"/>
          <p:cNvSpPr>
            <a:spLocks noGrp="1"/>
          </p:cNvSpPr>
          <p:nvPr>
            <p:ph type="pic" sz="quarter" idx="13" hasCustomPrompt="1"/>
          </p:nvPr>
        </p:nvSpPr>
        <p:spPr bwMode="gray">
          <a:xfrm>
            <a:off x="468313" y="765175"/>
            <a:ext cx="2700000" cy="3620449"/>
          </a:xfrm>
        </p:spPr>
        <p:txBody>
          <a:bodyPr/>
          <a:lstStyle>
            <a:lvl1pPr marL="0" indent="0">
              <a:buFontTx/>
              <a:buNone/>
              <a:defRPr/>
            </a:lvl1pPr>
          </a:lstStyle>
          <a:p>
            <a:r>
              <a:rPr lang="en-US" dirty="0"/>
              <a:t>Add a picture by clicking on icon</a:t>
            </a:r>
          </a:p>
        </p:txBody>
      </p:sp>
      <p:sp>
        <p:nvSpPr>
          <p:cNvPr id="10" name="Titel 9"/>
          <p:cNvSpPr>
            <a:spLocks noGrp="1"/>
          </p:cNvSpPr>
          <p:nvPr>
            <p:ph type="title" hasCustomPrompt="1"/>
          </p:nvPr>
        </p:nvSpPr>
        <p:spPr bwMode="gray">
          <a:xfrm>
            <a:off x="3744313" y="771831"/>
            <a:ext cx="4931374" cy="217486"/>
          </a:xfrm>
        </p:spPr>
        <p:txBody>
          <a:bodyPr/>
          <a:lstStyle>
            <a:lvl1pPr>
              <a:defRPr sz="1800"/>
            </a:lvl1pPr>
          </a:lstStyle>
          <a:p>
            <a:r>
              <a:rPr lang="de-DE" dirty="0"/>
              <a:t>Name</a:t>
            </a:r>
          </a:p>
        </p:txBody>
      </p:sp>
      <p:sp>
        <p:nvSpPr>
          <p:cNvPr id="18" name="Textplatzhalter 22"/>
          <p:cNvSpPr>
            <a:spLocks noGrp="1"/>
          </p:cNvSpPr>
          <p:nvPr>
            <p:ph type="body" sz="quarter" idx="22" hasCustomPrompt="1"/>
          </p:nvPr>
        </p:nvSpPr>
        <p:spPr>
          <a:xfrm>
            <a:off x="468313" y="4545219"/>
            <a:ext cx="2700000" cy="144000"/>
          </a:xfrm>
        </p:spPr>
        <p:txBody>
          <a:bodyPr lIns="0" rIns="0"/>
          <a:lstStyle>
            <a:lvl1pPr marL="0" indent="0">
              <a:spcBef>
                <a:spcPts val="0"/>
              </a:spcBef>
              <a:buFontTx/>
              <a:buNone/>
              <a:defRPr sz="1100" b="1"/>
            </a:lvl1pPr>
          </a:lstStyle>
          <a:p>
            <a:r>
              <a:rPr lang="de-DE" dirty="0"/>
              <a:t>WTS Steuerberatungsgesellschaft mbH</a:t>
            </a:r>
          </a:p>
        </p:txBody>
      </p:sp>
      <p:sp>
        <p:nvSpPr>
          <p:cNvPr id="19" name="Textplatzhalter 18"/>
          <p:cNvSpPr>
            <a:spLocks noGrp="1"/>
          </p:cNvSpPr>
          <p:nvPr>
            <p:ph type="body" sz="quarter" idx="23" hasCustomPrompt="1"/>
          </p:nvPr>
        </p:nvSpPr>
        <p:spPr>
          <a:xfrm>
            <a:off x="3744313" y="1075373"/>
            <a:ext cx="4931374" cy="242887"/>
          </a:xfrm>
        </p:spPr>
        <p:txBody>
          <a:bodyPr/>
          <a:lstStyle>
            <a:lvl1pPr marL="0" indent="0">
              <a:buFontTx/>
              <a:buNone/>
              <a:defRPr sz="1400" b="1"/>
            </a:lvl1pPr>
            <a:lvl2pPr marL="216000" indent="0">
              <a:buFontTx/>
              <a:buNone/>
              <a:defRPr sz="1400" b="1"/>
            </a:lvl2pPr>
            <a:lvl3pPr marL="432000" indent="0">
              <a:buFontTx/>
              <a:buNone/>
              <a:defRPr sz="1400" b="1"/>
            </a:lvl3pPr>
            <a:lvl4pPr marL="648000" indent="0">
              <a:buFontTx/>
              <a:buNone/>
              <a:defRPr sz="1400" b="1"/>
            </a:lvl4pPr>
            <a:lvl5pPr marL="864000" indent="0">
              <a:buFontTx/>
              <a:buNone/>
              <a:defRPr sz="1400" b="1"/>
            </a:lvl5pPr>
          </a:lstStyle>
          <a:p>
            <a:pPr lvl="0"/>
            <a:r>
              <a:rPr lang="de-DE" dirty="0"/>
              <a:t>Position</a:t>
            </a:r>
          </a:p>
          <a:p>
            <a:pPr lvl="1"/>
            <a:endParaRPr lang="de-DE" dirty="0"/>
          </a:p>
        </p:txBody>
      </p:sp>
      <p:sp>
        <p:nvSpPr>
          <p:cNvPr id="9" name="Textplatzhalter 8"/>
          <p:cNvSpPr>
            <a:spLocks noGrp="1"/>
          </p:cNvSpPr>
          <p:nvPr>
            <p:ph type="body" sz="quarter" idx="24" hasCustomPrompt="1"/>
          </p:nvPr>
        </p:nvSpPr>
        <p:spPr>
          <a:xfrm>
            <a:off x="468313" y="4813300"/>
            <a:ext cx="2700000" cy="1257300"/>
          </a:xfrm>
        </p:spPr>
        <p:txBody>
          <a:bodyPr/>
          <a:lstStyle>
            <a:lvl1pPr marL="0" indent="0">
              <a:spcBef>
                <a:spcPts val="0"/>
              </a:spcBef>
              <a:buFontTx/>
              <a:buNone/>
              <a:defRPr sz="1100" baseline="0"/>
            </a:lvl1pPr>
          </a:lstStyle>
          <a:p>
            <a:pPr lvl="0"/>
            <a:r>
              <a:rPr lang="de-DE" dirty="0" err="1"/>
              <a:t>Please</a:t>
            </a:r>
            <a:r>
              <a:rPr lang="de-DE" dirty="0"/>
              <a:t> </a:t>
            </a:r>
            <a:r>
              <a:rPr lang="de-DE" dirty="0" err="1"/>
              <a:t>enter</a:t>
            </a:r>
            <a:r>
              <a:rPr lang="de-DE" dirty="0"/>
              <a:t>: </a:t>
            </a:r>
            <a:r>
              <a:rPr lang="de-DE" dirty="0" err="1"/>
              <a:t>address</a:t>
            </a:r>
            <a:r>
              <a:rPr lang="de-DE" dirty="0"/>
              <a:t>, </a:t>
            </a:r>
            <a:r>
              <a:rPr lang="de-DE" dirty="0" err="1"/>
              <a:t>country</a:t>
            </a:r>
            <a:r>
              <a:rPr lang="de-DE" dirty="0"/>
              <a:t>; Phone </a:t>
            </a:r>
            <a:r>
              <a:rPr lang="de-DE" dirty="0" err="1"/>
              <a:t>number</a:t>
            </a:r>
            <a:r>
              <a:rPr lang="de-DE" dirty="0"/>
              <a:t>, Mobile </a:t>
            </a:r>
            <a:r>
              <a:rPr lang="de-DE" dirty="0" err="1"/>
              <a:t>phone</a:t>
            </a:r>
            <a:r>
              <a:rPr lang="de-DE" dirty="0"/>
              <a:t> </a:t>
            </a:r>
            <a:r>
              <a:rPr lang="de-DE" dirty="0" err="1"/>
              <a:t>number</a:t>
            </a:r>
            <a:r>
              <a:rPr lang="de-DE" dirty="0"/>
              <a:t>, Website</a:t>
            </a:r>
          </a:p>
        </p:txBody>
      </p:sp>
      <p:sp>
        <p:nvSpPr>
          <p:cNvPr id="14" name="Text Placeholder 5"/>
          <p:cNvSpPr>
            <a:spLocks noGrp="1"/>
          </p:cNvSpPr>
          <p:nvPr>
            <p:ph type="body" sz="quarter" idx="25" hasCustomPrompt="1"/>
          </p:nvPr>
        </p:nvSpPr>
        <p:spPr>
          <a:xfrm>
            <a:off x="3744313" y="1628774"/>
            <a:ext cx="4931375" cy="4680000"/>
          </a:xfrm>
        </p:spPr>
        <p:txBody>
          <a:body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
        <p:nvSpPr>
          <p:cNvPr id="12" name="Textplatzhalter 5"/>
          <p:cNvSpPr>
            <a:spLocks noGrp="1"/>
          </p:cNvSpPr>
          <p:nvPr>
            <p:ph type="body" sz="quarter" idx="20" hasCustomPrompt="1"/>
          </p:nvPr>
        </p:nvSpPr>
        <p:spPr>
          <a:xfrm>
            <a:off x="468313" y="188913"/>
            <a:ext cx="6660000" cy="254000"/>
          </a:xfrm>
        </p:spPr>
        <p:txBody>
          <a:bodyPr/>
          <a:lstStyle>
            <a:lvl1pPr marL="0" indent="0">
              <a:buFontTx/>
              <a:buNone/>
              <a:defRPr sz="1400" b="1"/>
            </a:lvl1pPr>
          </a:lstStyle>
          <a:p>
            <a:pPr lvl="0"/>
            <a:r>
              <a:rPr lang="de-DE" dirty="0" err="1"/>
              <a:t>Your</a:t>
            </a:r>
            <a:r>
              <a:rPr lang="de-DE" dirty="0"/>
              <a:t> </a:t>
            </a:r>
            <a:r>
              <a:rPr lang="de-DE" dirty="0" err="1"/>
              <a:t>contact</a:t>
            </a:r>
            <a:r>
              <a:rPr lang="de-DE" dirty="0"/>
              <a:t> / </a:t>
            </a:r>
            <a:r>
              <a:rPr lang="de-DE" dirty="0" err="1"/>
              <a:t>Contact</a:t>
            </a:r>
            <a:r>
              <a:rPr lang="de-DE" dirty="0"/>
              <a:t> </a:t>
            </a:r>
            <a:r>
              <a:rPr lang="de-DE" dirty="0" err="1"/>
              <a:t>person</a:t>
            </a:r>
            <a:endParaRPr lang="de-DE" dirty="0"/>
          </a:p>
        </p:txBody>
      </p:sp>
    </p:spTree>
    <p:extLst>
      <p:ext uri="{BB962C8B-B14F-4D97-AF65-F5344CB8AC3E}">
        <p14:creationId xmlns:p14="http://schemas.microsoft.com/office/powerpoint/2010/main" val="13452069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short">
    <p:spTree>
      <p:nvGrpSpPr>
        <p:cNvPr id="1" name=""/>
        <p:cNvGrpSpPr/>
        <p:nvPr/>
      </p:nvGrpSpPr>
      <p:grpSpPr>
        <a:xfrm>
          <a:off x="0" y="0"/>
          <a:ext cx="0" cy="0"/>
          <a:chOff x="0" y="0"/>
          <a:chExt cx="0" cy="0"/>
        </a:xfrm>
      </p:grpSpPr>
      <p:sp>
        <p:nvSpPr>
          <p:cNvPr id="2" name="Rechteck 1"/>
          <p:cNvSpPr/>
          <p:nvPr/>
        </p:nvSpPr>
        <p:spPr>
          <a:xfrm>
            <a:off x="0" y="-1"/>
            <a:ext cx="9144000" cy="63087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rIns="108000" bIns="72000" rtlCol="0" anchor="ctr"/>
          <a:lstStyle/>
          <a:p>
            <a:pPr algn="ctr">
              <a:spcBef>
                <a:spcPts val="600"/>
              </a:spcBef>
            </a:pPr>
            <a:endParaRPr lang="de-DE" dirty="0" err="1">
              <a:solidFill>
                <a:schemeClr val="tx1"/>
              </a:solidFill>
            </a:endParaRPr>
          </a:p>
        </p:txBody>
      </p:sp>
      <p:sp>
        <p:nvSpPr>
          <p:cNvPr id="3" name="Datumsplatzhalter 2"/>
          <p:cNvSpPr>
            <a:spLocks noGrp="1"/>
          </p:cNvSpPr>
          <p:nvPr>
            <p:ph type="dt" sz="half" idx="10"/>
          </p:nvPr>
        </p:nvSpPr>
        <p:spPr bwMode="gray"/>
        <p:txBody>
          <a:bodyPr/>
          <a:lstStyle/>
          <a:p>
            <a:fld id="{EE4824C2-5B6E-4639-A1FC-9DE4872F21F4}" type="datetime1">
              <a:rPr lang="en-US" smtClean="0"/>
              <a:t>4/9/2018</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7" name="Bildplatzhalter 6"/>
          <p:cNvSpPr>
            <a:spLocks noGrp="1" noChangeAspect="1"/>
          </p:cNvSpPr>
          <p:nvPr>
            <p:ph type="pic" sz="quarter" idx="13" hasCustomPrompt="1"/>
          </p:nvPr>
        </p:nvSpPr>
        <p:spPr bwMode="gray">
          <a:xfrm>
            <a:off x="481961" y="771831"/>
            <a:ext cx="1584000" cy="2016000"/>
          </a:xfrm>
          <a:ln w="76200" cap="sq">
            <a:noFill/>
            <a:miter lim="800000"/>
          </a:ln>
        </p:spPr>
        <p:txBody>
          <a:bodyPr/>
          <a:lstStyle>
            <a:lvl1pPr marL="0" indent="0">
              <a:buFontTx/>
              <a:buNone/>
              <a:defRPr/>
            </a:lvl1pPr>
          </a:lstStyle>
          <a:p>
            <a:r>
              <a:rPr lang="en-US" dirty="0"/>
              <a:t>Add a picture by clicking on icon</a:t>
            </a:r>
          </a:p>
        </p:txBody>
      </p:sp>
      <p:sp>
        <p:nvSpPr>
          <p:cNvPr id="10" name="Titel 9"/>
          <p:cNvSpPr>
            <a:spLocks noGrp="1"/>
          </p:cNvSpPr>
          <p:nvPr>
            <p:ph type="title" hasCustomPrompt="1"/>
          </p:nvPr>
        </p:nvSpPr>
        <p:spPr bwMode="gray">
          <a:xfrm>
            <a:off x="2339975" y="771831"/>
            <a:ext cx="5399583" cy="217486"/>
          </a:xfrm>
        </p:spPr>
        <p:txBody>
          <a:bodyPr/>
          <a:lstStyle>
            <a:lvl1pPr>
              <a:defRPr sz="1800"/>
            </a:lvl1pPr>
          </a:lstStyle>
          <a:p>
            <a:r>
              <a:rPr lang="de-DE" dirty="0"/>
              <a:t>Name</a:t>
            </a:r>
          </a:p>
        </p:txBody>
      </p:sp>
      <p:sp>
        <p:nvSpPr>
          <p:cNvPr id="17" name="Textplatzhalter 8"/>
          <p:cNvSpPr>
            <a:spLocks noGrp="1"/>
          </p:cNvSpPr>
          <p:nvPr>
            <p:ph type="body" sz="quarter" idx="21" hasCustomPrompt="1"/>
          </p:nvPr>
        </p:nvSpPr>
        <p:spPr bwMode="gray">
          <a:xfrm>
            <a:off x="2339975" y="1704811"/>
            <a:ext cx="5399583" cy="1157149"/>
          </a:xfrm>
        </p:spPr>
        <p:txBody>
          <a:bodyPr lIns="0" rIns="0" anchor="t"/>
          <a:lstStyle>
            <a:lvl1pPr marL="0" indent="0" fontAlgn="auto">
              <a:spcBef>
                <a:spcPts val="0"/>
              </a:spcBef>
              <a:spcAft>
                <a:spcPts val="0"/>
              </a:spcAft>
              <a:buClr>
                <a:srgbClr val="CC0033"/>
              </a:buClr>
              <a:buFontTx/>
              <a:buNone/>
              <a:tabLst>
                <a:tab pos="361950" algn="l"/>
                <a:tab pos="630238" algn="l"/>
              </a:tabLst>
              <a:defRPr sz="1000" baseline="0">
                <a:solidFill>
                  <a:schemeClr val="tx1"/>
                </a:solidFill>
              </a:defRPr>
            </a:lvl1pPr>
            <a:lvl2pPr marL="216000" indent="-216000">
              <a:buFont typeface="Arial" panose="020B0604020202020204" pitchFamily="34" charset="0"/>
              <a:buChar char="»"/>
              <a:defRPr sz="1600"/>
            </a:lvl2pPr>
            <a:lvl3pPr marL="432000" indent="-216000">
              <a:buFont typeface="Arial" panose="020B0604020202020204" pitchFamily="34" charset="0"/>
              <a:buChar char="›"/>
              <a:defRPr sz="1600"/>
            </a:lvl3pPr>
            <a:lvl4pPr marL="648000" indent="-216000">
              <a:buFont typeface="Arial" panose="020B0604020202020204" pitchFamily="34" charset="0"/>
              <a:buChar char="•"/>
              <a:defRPr sz="1600"/>
            </a:lvl4pPr>
            <a:lvl5pPr marL="864000">
              <a:defRPr sz="1600"/>
            </a:lvl5pPr>
          </a:lstStyle>
          <a:p>
            <a:pPr fontAlgn="auto">
              <a:spcAft>
                <a:spcPts val="0"/>
              </a:spcAft>
              <a:buClr>
                <a:srgbClr val="CC0033"/>
              </a:buClr>
              <a:tabLst>
                <a:tab pos="361950" algn="l"/>
                <a:tab pos="630238" algn="l"/>
              </a:tabLst>
              <a:defRPr/>
            </a:pPr>
            <a:r>
              <a:rPr lang="en-US" sz="1000" dirty="0">
                <a:solidFill>
                  <a:schemeClr val="tx1"/>
                </a:solidFill>
                <a:cs typeface="Arial" pitchFamily="34" charset="0"/>
              </a:rPr>
              <a:t>Please enter: address, country; Phone number, Mobile phone number, Website</a:t>
            </a:r>
          </a:p>
        </p:txBody>
      </p:sp>
      <p:sp>
        <p:nvSpPr>
          <p:cNvPr id="18" name="Textplatzhalter 22"/>
          <p:cNvSpPr>
            <a:spLocks noGrp="1"/>
          </p:cNvSpPr>
          <p:nvPr>
            <p:ph type="body" sz="quarter" idx="22" hasCustomPrompt="1"/>
          </p:nvPr>
        </p:nvSpPr>
        <p:spPr>
          <a:xfrm>
            <a:off x="2339975" y="1490173"/>
            <a:ext cx="5399583" cy="144000"/>
          </a:xfrm>
        </p:spPr>
        <p:txBody>
          <a:bodyPr lIns="0" rIns="0"/>
          <a:lstStyle>
            <a:lvl1pPr marL="0" indent="0">
              <a:buFontTx/>
              <a:buNone/>
              <a:defRPr sz="1000" b="1"/>
            </a:lvl1pPr>
          </a:lstStyle>
          <a:p>
            <a:r>
              <a:rPr lang="de-DE" dirty="0"/>
              <a:t>WTS Steuerberatungsgesellschaft mbH</a:t>
            </a:r>
          </a:p>
        </p:txBody>
      </p:sp>
      <p:sp>
        <p:nvSpPr>
          <p:cNvPr id="19" name="Textplatzhalter 18"/>
          <p:cNvSpPr>
            <a:spLocks noGrp="1"/>
          </p:cNvSpPr>
          <p:nvPr>
            <p:ph type="body" sz="quarter" idx="23" hasCustomPrompt="1"/>
          </p:nvPr>
        </p:nvSpPr>
        <p:spPr>
          <a:xfrm>
            <a:off x="2339975" y="1075373"/>
            <a:ext cx="5399583" cy="242887"/>
          </a:xfrm>
        </p:spPr>
        <p:txBody>
          <a:bodyPr/>
          <a:lstStyle>
            <a:lvl1pPr marL="0" indent="0">
              <a:buFontTx/>
              <a:buNone/>
              <a:defRPr sz="1400" b="1"/>
            </a:lvl1pPr>
            <a:lvl2pPr marL="216000" indent="0">
              <a:buFontTx/>
              <a:buNone/>
              <a:defRPr sz="1400" b="1"/>
            </a:lvl2pPr>
            <a:lvl3pPr marL="432000" indent="0">
              <a:buFontTx/>
              <a:buNone/>
              <a:defRPr sz="1400" b="1"/>
            </a:lvl3pPr>
            <a:lvl4pPr marL="648000" indent="0">
              <a:buFontTx/>
              <a:buNone/>
              <a:defRPr sz="1400" b="1"/>
            </a:lvl4pPr>
            <a:lvl5pPr marL="864000" indent="0">
              <a:buFontTx/>
              <a:buNone/>
              <a:defRPr sz="1400" b="1"/>
            </a:lvl5pPr>
          </a:lstStyle>
          <a:p>
            <a:pPr lvl="0"/>
            <a:r>
              <a:rPr lang="de-DE" dirty="0"/>
              <a:t>Position</a:t>
            </a:r>
          </a:p>
          <a:p>
            <a:pPr lvl="1"/>
            <a:endParaRPr lang="de-DE" dirty="0"/>
          </a:p>
        </p:txBody>
      </p:sp>
      <p:pic>
        <p:nvPicPr>
          <p:cNvPr id="11" name="Grafik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5379" y="190510"/>
            <a:ext cx="720000" cy="348197"/>
          </a:xfrm>
          <a:prstGeom prst="rect">
            <a:avLst/>
          </a:prstGeom>
        </p:spPr>
      </p:pic>
      <p:sp>
        <p:nvSpPr>
          <p:cNvPr id="12" name="Textplatzhalter 5"/>
          <p:cNvSpPr>
            <a:spLocks noGrp="1"/>
          </p:cNvSpPr>
          <p:nvPr>
            <p:ph type="body" sz="quarter" idx="20" hasCustomPrompt="1"/>
          </p:nvPr>
        </p:nvSpPr>
        <p:spPr>
          <a:xfrm>
            <a:off x="468313" y="188913"/>
            <a:ext cx="6660000" cy="254000"/>
          </a:xfrm>
        </p:spPr>
        <p:txBody>
          <a:bodyPr/>
          <a:lstStyle>
            <a:lvl1pPr marL="0" indent="0">
              <a:buFontTx/>
              <a:buNone/>
              <a:defRPr sz="1400" b="1"/>
            </a:lvl1pPr>
          </a:lstStyle>
          <a:p>
            <a:pPr lvl="0"/>
            <a:r>
              <a:rPr lang="de-DE" dirty="0" err="1"/>
              <a:t>Your</a:t>
            </a:r>
            <a:r>
              <a:rPr lang="de-DE" dirty="0"/>
              <a:t> </a:t>
            </a:r>
            <a:r>
              <a:rPr lang="de-DE" dirty="0" err="1"/>
              <a:t>contact</a:t>
            </a:r>
            <a:r>
              <a:rPr lang="de-DE" dirty="0"/>
              <a:t> / </a:t>
            </a:r>
            <a:r>
              <a:rPr lang="de-DE" dirty="0" err="1"/>
              <a:t>Contact</a:t>
            </a:r>
            <a:r>
              <a:rPr lang="de-DE" dirty="0"/>
              <a:t> </a:t>
            </a:r>
            <a:r>
              <a:rPr lang="de-DE" dirty="0" err="1"/>
              <a:t>person</a:t>
            </a:r>
            <a:endParaRPr lang="de-DE" dirty="0"/>
          </a:p>
        </p:txBody>
      </p:sp>
    </p:spTree>
    <p:extLst>
      <p:ext uri="{BB962C8B-B14F-4D97-AF65-F5344CB8AC3E}">
        <p14:creationId xmlns:p14="http://schemas.microsoft.com/office/powerpoint/2010/main" val="12404616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147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Quote on picture">
    <p:spTree>
      <p:nvGrpSpPr>
        <p:cNvPr id="1" name=""/>
        <p:cNvGrpSpPr/>
        <p:nvPr/>
      </p:nvGrpSpPr>
      <p:grpSpPr>
        <a:xfrm>
          <a:off x="0" y="0"/>
          <a:ext cx="0" cy="0"/>
          <a:chOff x="0" y="0"/>
          <a:chExt cx="0" cy="0"/>
        </a:xfrm>
      </p:grpSpPr>
      <p:sp>
        <p:nvSpPr>
          <p:cNvPr id="17" name="Bildplatzhalter 7"/>
          <p:cNvSpPr>
            <a:spLocks noGrp="1"/>
          </p:cNvSpPr>
          <p:nvPr>
            <p:ph type="pic" sz="quarter" idx="15" hasCustomPrompt="1"/>
          </p:nvPr>
        </p:nvSpPr>
        <p:spPr bwMode="gray">
          <a:xfrm>
            <a:off x="0" y="-1"/>
            <a:ext cx="9144000" cy="6308725"/>
          </a:xfrm>
          <a:solidFill>
            <a:schemeClr val="bg2"/>
          </a:solidFill>
        </p:spPr>
        <p:txBody>
          <a:bodyPr/>
          <a:lstStyle>
            <a:lvl1pPr marL="0" indent="0" rtl="0">
              <a:buFontTx/>
              <a:buNone/>
              <a:defRPr/>
            </a:lvl1pPr>
          </a:lstStyle>
          <a:p>
            <a:pPr rtl="0"/>
            <a:r>
              <a:rPr lang="en-US" dirty="0">
                <a:effectLst/>
              </a:rPr>
              <a:t>If necessary insert a photo of the person or a suitable image to the topic</a:t>
            </a:r>
          </a:p>
        </p:txBody>
      </p:sp>
      <p:sp>
        <p:nvSpPr>
          <p:cNvPr id="13" name="Textplatzhalter 12"/>
          <p:cNvSpPr>
            <a:spLocks noGrp="1"/>
          </p:cNvSpPr>
          <p:nvPr>
            <p:ph type="body" sz="quarter" idx="10" hasCustomPrompt="1"/>
          </p:nvPr>
        </p:nvSpPr>
        <p:spPr bwMode="gray">
          <a:xfrm>
            <a:off x="1654969" y="1636713"/>
            <a:ext cx="5834063" cy="3273424"/>
          </a:xfrm>
        </p:spPr>
        <p:txBody>
          <a:bodyPr/>
          <a:lstStyle>
            <a:lvl1pPr marL="0" indent="0" rtl="0">
              <a:buFontTx/>
              <a:buNone/>
              <a:defRPr sz="2400" i="1" baseline="0">
                <a:solidFill>
                  <a:schemeClr val="tx1"/>
                </a:solidFill>
              </a:defRPr>
            </a:lvl1pPr>
            <a:lvl2pPr marL="216000" indent="0">
              <a:buFontTx/>
              <a:buNone/>
              <a:defRPr sz="2400" i="1">
                <a:solidFill>
                  <a:schemeClr val="tx1"/>
                </a:solidFill>
              </a:defRPr>
            </a:lvl2pPr>
            <a:lvl3pPr marL="432000" indent="0">
              <a:buFontTx/>
              <a:buNone/>
              <a:defRPr/>
            </a:lvl3pPr>
            <a:lvl4pPr marL="648000" indent="0">
              <a:buFontTx/>
              <a:buNone/>
              <a:defRPr/>
            </a:lvl4pPr>
            <a:lvl5pPr marL="864000" indent="0">
              <a:buFontTx/>
              <a:buNone/>
              <a:defRPr/>
            </a:lvl5pPr>
          </a:lstStyle>
          <a:p>
            <a:pPr rtl="0"/>
            <a:r>
              <a:rPr lang="en-US" dirty="0">
                <a:effectLst/>
              </a:rPr>
              <a:t>Here is a quote</a:t>
            </a:r>
          </a:p>
        </p:txBody>
      </p:sp>
      <p:sp>
        <p:nvSpPr>
          <p:cNvPr id="14" name="Datumsplatzhalter 13"/>
          <p:cNvSpPr>
            <a:spLocks noGrp="1"/>
          </p:cNvSpPr>
          <p:nvPr>
            <p:ph type="dt" sz="half" idx="11"/>
          </p:nvPr>
        </p:nvSpPr>
        <p:spPr bwMode="gray"/>
        <p:txBody>
          <a:bodyPr/>
          <a:lstStyle/>
          <a:p>
            <a:fld id="{62152B7B-A62F-4A19-B07F-652F87429701}" type="datetime1">
              <a:rPr lang="en-US" smtClean="0"/>
              <a:t>4/9/2018</a:t>
            </a:fld>
            <a:endParaRPr lang="de-DE" dirty="0"/>
          </a:p>
        </p:txBody>
      </p:sp>
      <p:sp>
        <p:nvSpPr>
          <p:cNvPr id="15" name="Fußzeilenplatzhalter 14"/>
          <p:cNvSpPr>
            <a:spLocks noGrp="1"/>
          </p:cNvSpPr>
          <p:nvPr>
            <p:ph type="ftr" sz="quarter" idx="12"/>
          </p:nvPr>
        </p:nvSpPr>
        <p:spPr bwMode="gray">
          <a:xfrm>
            <a:off x="4716462" y="6529363"/>
            <a:ext cx="3532187" cy="144000"/>
          </a:xfrm>
          <a:prstGeom prst="rect">
            <a:avLst/>
          </a:prstGeom>
        </p:spPr>
        <p:txBody>
          <a:bodyPr/>
          <a:lstStyle/>
          <a:p>
            <a:r>
              <a:rPr lang="de-DE" dirty="0" err="1"/>
              <a:t>Foter</a:t>
            </a:r>
            <a:endParaRPr lang="de-DE" dirty="0"/>
          </a:p>
        </p:txBody>
      </p:sp>
      <p:sp>
        <p:nvSpPr>
          <p:cNvPr id="16" name="Foliennummernplatzhalter 15"/>
          <p:cNvSpPr>
            <a:spLocks noGrp="1"/>
          </p:cNvSpPr>
          <p:nvPr>
            <p:ph type="sldNum" sz="quarter" idx="13"/>
          </p:nvPr>
        </p:nvSpPr>
        <p:spPr bwMode="gray"/>
        <p:txBody>
          <a:bodyPr/>
          <a:lstStyle/>
          <a:p>
            <a:fld id="{62F2A04F-8E93-4A1F-AC54-A8FF521A1376}" type="slidenum">
              <a:rPr lang="de-DE" smtClean="0"/>
              <a:pPr/>
              <a:t>‹Nr.›</a:t>
            </a:fld>
            <a:endParaRPr lang="de-DE" dirty="0"/>
          </a:p>
        </p:txBody>
      </p:sp>
      <p:sp>
        <p:nvSpPr>
          <p:cNvPr id="34" name="Textplatzhalter 33"/>
          <p:cNvSpPr>
            <a:spLocks noGrp="1"/>
          </p:cNvSpPr>
          <p:nvPr>
            <p:ph type="body" sz="quarter" idx="16" hasCustomPrompt="1"/>
          </p:nvPr>
        </p:nvSpPr>
        <p:spPr bwMode="gray">
          <a:xfrm>
            <a:off x="1024125" y="1636713"/>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accent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5" name="Textplatzhalter 34"/>
          <p:cNvSpPr>
            <a:spLocks noGrp="1"/>
          </p:cNvSpPr>
          <p:nvPr>
            <p:ph type="body" sz="quarter" idx="17" hasCustomPrompt="1"/>
          </p:nvPr>
        </p:nvSpPr>
        <p:spPr bwMode="gray">
          <a:xfrm>
            <a:off x="1320387" y="1636713"/>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accent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6" name="Textplatzhalter 35"/>
          <p:cNvSpPr>
            <a:spLocks noGrp="1"/>
          </p:cNvSpPr>
          <p:nvPr>
            <p:ph type="body" sz="quarter" idx="18" hasCustomPrompt="1"/>
          </p:nvPr>
        </p:nvSpPr>
        <p:spPr bwMode="gray">
          <a:xfrm flipH="1" flipV="1">
            <a:off x="7651647" y="4379879"/>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accent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7" name="Textplatzhalter 36"/>
          <p:cNvSpPr>
            <a:spLocks noGrp="1"/>
          </p:cNvSpPr>
          <p:nvPr>
            <p:ph type="body" sz="quarter" idx="19" hasCustomPrompt="1"/>
          </p:nvPr>
        </p:nvSpPr>
        <p:spPr bwMode="gray">
          <a:xfrm flipH="1" flipV="1">
            <a:off x="7947909" y="4379879"/>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accent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9" name="Textplatzhalter 38"/>
          <p:cNvSpPr>
            <a:spLocks noGrp="1"/>
          </p:cNvSpPr>
          <p:nvPr>
            <p:ph type="body" sz="quarter" idx="20" hasCustomPrompt="1"/>
          </p:nvPr>
        </p:nvSpPr>
        <p:spPr bwMode="gray">
          <a:xfrm>
            <a:off x="1654970" y="5105400"/>
            <a:ext cx="5834856" cy="266700"/>
          </a:xfrm>
        </p:spPr>
        <p:txBody>
          <a:bodyPr/>
          <a:lstStyle>
            <a:lvl1pPr marL="0" indent="0" algn="r">
              <a:buFontTx/>
              <a:buNone/>
              <a:defRPr sz="1400">
                <a:solidFill>
                  <a:schemeClr val="tx1"/>
                </a:solidFill>
              </a:defRPr>
            </a:lvl1pPr>
            <a:lvl2pPr marL="216000" indent="0" algn="r">
              <a:buFontTx/>
              <a:buNone/>
              <a:defRPr sz="1400"/>
            </a:lvl2pPr>
            <a:lvl3pPr marL="432000" indent="0" algn="r">
              <a:buFontTx/>
              <a:buNone/>
              <a:defRPr sz="1400"/>
            </a:lvl3pPr>
            <a:lvl4pPr marL="648000" indent="0" algn="r">
              <a:buFontTx/>
              <a:buNone/>
              <a:defRPr sz="1400"/>
            </a:lvl4pPr>
            <a:lvl5pPr marL="864000" indent="0" algn="r">
              <a:buFontTx/>
              <a:buNone/>
              <a:defRPr sz="1400"/>
            </a:lvl5pPr>
          </a:lstStyle>
          <a:p>
            <a:pPr lvl="0"/>
            <a:r>
              <a:rPr lang="de-DE" dirty="0" err="1"/>
              <a:t>Author</a:t>
            </a:r>
            <a:endParaRPr lang="de-DE" dirty="0"/>
          </a:p>
        </p:txBody>
      </p:sp>
      <p:sp>
        <p:nvSpPr>
          <p:cNvPr id="18" name="Textplatzhalter 5"/>
          <p:cNvSpPr>
            <a:spLocks noGrp="1"/>
          </p:cNvSpPr>
          <p:nvPr>
            <p:ph type="body" sz="quarter" idx="21"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39722051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Quote on picture (white brand)">
    <p:spTree>
      <p:nvGrpSpPr>
        <p:cNvPr id="1" name=""/>
        <p:cNvGrpSpPr/>
        <p:nvPr/>
      </p:nvGrpSpPr>
      <p:grpSpPr>
        <a:xfrm>
          <a:off x="0" y="0"/>
          <a:ext cx="0" cy="0"/>
          <a:chOff x="0" y="0"/>
          <a:chExt cx="0" cy="0"/>
        </a:xfrm>
      </p:grpSpPr>
      <p:sp>
        <p:nvSpPr>
          <p:cNvPr id="17" name="Bildplatzhalter 7"/>
          <p:cNvSpPr>
            <a:spLocks noGrp="1"/>
          </p:cNvSpPr>
          <p:nvPr>
            <p:ph type="pic" sz="quarter" idx="15" hasCustomPrompt="1"/>
          </p:nvPr>
        </p:nvSpPr>
        <p:spPr bwMode="gray">
          <a:xfrm>
            <a:off x="0" y="-1"/>
            <a:ext cx="9144000" cy="6308725"/>
          </a:xfrm>
          <a:solidFill>
            <a:schemeClr val="accent3"/>
          </a:solidFill>
        </p:spPr>
        <p:txBody>
          <a:bodyPr/>
          <a:lstStyle>
            <a:lvl1pPr marL="0" indent="0" rtl="0">
              <a:buFontTx/>
              <a:buNone/>
              <a:defRPr/>
            </a:lvl1pPr>
          </a:lstStyle>
          <a:p>
            <a:pPr rtl="0"/>
            <a:r>
              <a:rPr lang="en-US" dirty="0">
                <a:effectLst/>
              </a:rPr>
              <a:t>If necessary insert a photo of the person or a suitable image to the topic</a:t>
            </a:r>
          </a:p>
        </p:txBody>
      </p:sp>
      <p:sp>
        <p:nvSpPr>
          <p:cNvPr id="13" name="Textplatzhalter 12"/>
          <p:cNvSpPr>
            <a:spLocks noGrp="1"/>
          </p:cNvSpPr>
          <p:nvPr>
            <p:ph type="body" sz="quarter" idx="10" hasCustomPrompt="1"/>
          </p:nvPr>
        </p:nvSpPr>
        <p:spPr bwMode="gray">
          <a:xfrm>
            <a:off x="1654969" y="1636713"/>
            <a:ext cx="5834063" cy="3273424"/>
          </a:xfrm>
        </p:spPr>
        <p:txBody>
          <a:bodyPr/>
          <a:lstStyle>
            <a:lvl1pPr marL="0" indent="0">
              <a:buFontTx/>
              <a:buNone/>
              <a:defRPr sz="2400" i="1" baseline="0">
                <a:solidFill>
                  <a:schemeClr val="bg1"/>
                </a:solidFill>
              </a:defRPr>
            </a:lvl1pPr>
            <a:lvl2pPr marL="216000" indent="0">
              <a:buFontTx/>
              <a:buNone/>
              <a:defRPr sz="2400" i="1">
                <a:solidFill>
                  <a:schemeClr val="bg1"/>
                </a:solidFill>
              </a:defRPr>
            </a:lvl2pPr>
            <a:lvl3pPr marL="432000" indent="0">
              <a:buFontTx/>
              <a:buNone/>
              <a:defRPr/>
            </a:lvl3pPr>
            <a:lvl4pPr marL="648000" indent="0">
              <a:buFontTx/>
              <a:buNone/>
              <a:defRPr/>
            </a:lvl4pPr>
            <a:lvl5pPr marL="864000" indent="0">
              <a:buFontTx/>
              <a:buNone/>
              <a:defRPr/>
            </a:lvl5pPr>
          </a:lstStyle>
          <a:p>
            <a:pPr lvl="0"/>
            <a:r>
              <a:rPr lang="en-US" dirty="0"/>
              <a:t>Here is a quote; If necessary recolor the text in white</a:t>
            </a:r>
            <a:endParaRPr lang="de-DE" dirty="0"/>
          </a:p>
        </p:txBody>
      </p:sp>
      <p:sp>
        <p:nvSpPr>
          <p:cNvPr id="14" name="Datumsplatzhalter 13"/>
          <p:cNvSpPr>
            <a:spLocks noGrp="1"/>
          </p:cNvSpPr>
          <p:nvPr>
            <p:ph type="dt" sz="half" idx="11"/>
          </p:nvPr>
        </p:nvSpPr>
        <p:spPr bwMode="gray"/>
        <p:txBody>
          <a:bodyPr/>
          <a:lstStyle/>
          <a:p>
            <a:fld id="{79494ED8-0E6E-4FD9-ACE5-FF162938D1BA}" type="datetime1">
              <a:rPr lang="en-US" smtClean="0"/>
              <a:t>4/9/2018</a:t>
            </a:fld>
            <a:endParaRPr lang="de-DE" dirty="0"/>
          </a:p>
        </p:txBody>
      </p:sp>
      <p:sp>
        <p:nvSpPr>
          <p:cNvPr id="16" name="Foliennummernplatzhalter 15"/>
          <p:cNvSpPr>
            <a:spLocks noGrp="1"/>
          </p:cNvSpPr>
          <p:nvPr>
            <p:ph type="sldNum" sz="quarter" idx="13"/>
          </p:nvPr>
        </p:nvSpPr>
        <p:spPr bwMode="gray"/>
        <p:txBody>
          <a:bodyPr/>
          <a:lstStyle/>
          <a:p>
            <a:fld id="{62F2A04F-8E93-4A1F-AC54-A8FF521A1376}" type="slidenum">
              <a:rPr lang="de-DE" smtClean="0"/>
              <a:pPr/>
              <a:t>‹Nr.›</a:t>
            </a:fld>
            <a:endParaRPr lang="de-DE" dirty="0"/>
          </a:p>
        </p:txBody>
      </p:sp>
      <p:sp>
        <p:nvSpPr>
          <p:cNvPr id="34" name="Textplatzhalter 33"/>
          <p:cNvSpPr>
            <a:spLocks noGrp="1"/>
          </p:cNvSpPr>
          <p:nvPr>
            <p:ph type="body" sz="quarter" idx="16" hasCustomPrompt="1"/>
          </p:nvPr>
        </p:nvSpPr>
        <p:spPr bwMode="gray">
          <a:xfrm>
            <a:off x="1024125" y="1636713"/>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bg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5" name="Textplatzhalter 34"/>
          <p:cNvSpPr>
            <a:spLocks noGrp="1"/>
          </p:cNvSpPr>
          <p:nvPr>
            <p:ph type="body" sz="quarter" idx="17" hasCustomPrompt="1"/>
          </p:nvPr>
        </p:nvSpPr>
        <p:spPr bwMode="gray">
          <a:xfrm>
            <a:off x="1320387" y="1636713"/>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bg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6" name="Textplatzhalter 35"/>
          <p:cNvSpPr>
            <a:spLocks noGrp="1"/>
          </p:cNvSpPr>
          <p:nvPr>
            <p:ph type="body" sz="quarter" idx="18" hasCustomPrompt="1"/>
          </p:nvPr>
        </p:nvSpPr>
        <p:spPr bwMode="gray">
          <a:xfrm flipH="1" flipV="1">
            <a:off x="7651647" y="4379879"/>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bg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7" name="Textplatzhalter 36"/>
          <p:cNvSpPr>
            <a:spLocks noGrp="1"/>
          </p:cNvSpPr>
          <p:nvPr>
            <p:ph type="body" sz="quarter" idx="19" hasCustomPrompt="1"/>
          </p:nvPr>
        </p:nvSpPr>
        <p:spPr bwMode="gray">
          <a:xfrm flipH="1" flipV="1">
            <a:off x="7947909" y="4379879"/>
            <a:ext cx="220475" cy="530258"/>
          </a:xfrm>
          <a:custGeom>
            <a:avLst/>
            <a:gdLst>
              <a:gd name="connsiteX0" fmla="*/ 0 w 220475"/>
              <a:gd name="connsiteY0" fmla="*/ 0 h 530258"/>
              <a:gd name="connsiteX1" fmla="*/ 220475 w 220475"/>
              <a:gd name="connsiteY1" fmla="*/ 0 h 530258"/>
              <a:gd name="connsiteX2" fmla="*/ 220475 w 220475"/>
              <a:gd name="connsiteY2" fmla="*/ 192523 h 530258"/>
              <a:gd name="connsiteX3" fmla="*/ 216102 w 220475"/>
              <a:gd name="connsiteY3" fmla="*/ 251487 h 530258"/>
              <a:gd name="connsiteX4" fmla="*/ 83154 w 220475"/>
              <a:gd name="connsiteY4" fmla="*/ 513168 h 530258"/>
              <a:gd name="connsiteX5" fmla="*/ 56400 w 220475"/>
              <a:gd name="connsiteY5" fmla="*/ 530258 h 530258"/>
              <a:gd name="connsiteX6" fmla="*/ 17928 w 220475"/>
              <a:gd name="connsiteY6" fmla="*/ 463622 h 530258"/>
              <a:gd name="connsiteX7" fmla="*/ 56854 w 220475"/>
              <a:gd name="connsiteY7" fmla="*/ 428825 h 530258"/>
              <a:gd name="connsiteX8" fmla="*/ 133072 w 220475"/>
              <a:gd name="connsiteY8" fmla="*/ 284087 h 530258"/>
              <a:gd name="connsiteX9" fmla="*/ 137201 w 220475"/>
              <a:gd name="connsiteY9" fmla="*/ 218163 h 530258"/>
              <a:gd name="connsiteX10" fmla="*/ 0 w 220475"/>
              <a:gd name="connsiteY10" fmla="*/ 220475 h 53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0475" h="530258">
                <a:moveTo>
                  <a:pt x="0" y="0"/>
                </a:moveTo>
                <a:lnTo>
                  <a:pt x="220475" y="0"/>
                </a:lnTo>
                <a:lnTo>
                  <a:pt x="220475" y="192523"/>
                </a:lnTo>
                <a:cubicBezTo>
                  <a:pt x="220119" y="209791"/>
                  <a:pt x="220313" y="211641"/>
                  <a:pt x="216102" y="251487"/>
                </a:cubicBezTo>
                <a:cubicBezTo>
                  <a:pt x="200039" y="368631"/>
                  <a:pt x="152241" y="459568"/>
                  <a:pt x="83154" y="513168"/>
                </a:cubicBezTo>
                <a:lnTo>
                  <a:pt x="56400" y="530258"/>
                </a:lnTo>
                <a:lnTo>
                  <a:pt x="17928" y="463622"/>
                </a:lnTo>
                <a:lnTo>
                  <a:pt x="56854" y="428825"/>
                </a:lnTo>
                <a:cubicBezTo>
                  <a:pt x="95105" y="387193"/>
                  <a:pt x="121816" y="361128"/>
                  <a:pt x="133072" y="284087"/>
                </a:cubicBezTo>
                <a:cubicBezTo>
                  <a:pt x="139397" y="238914"/>
                  <a:pt x="138299" y="236426"/>
                  <a:pt x="137201" y="218163"/>
                </a:cubicBezTo>
                <a:lnTo>
                  <a:pt x="0" y="220475"/>
                </a:lnTo>
                <a:close/>
              </a:path>
            </a:pathLst>
          </a:custGeom>
          <a:solidFill>
            <a:schemeClr val="bg1"/>
          </a:solidFill>
        </p:spPr>
        <p:txBody>
          <a:bodyPr wrap="square">
            <a:noAutofit/>
          </a:bodyPr>
          <a:lstStyle>
            <a:lvl1pPr marL="0" indent="0">
              <a:buFontTx/>
              <a:buNone/>
              <a:defRPr sz="100">
                <a:solidFill>
                  <a:schemeClr val="accent1"/>
                </a:solidFill>
              </a:defRPr>
            </a:lvl1pPr>
          </a:lstStyle>
          <a:p>
            <a:pPr lvl="0"/>
            <a:r>
              <a:rPr lang="de-DE" dirty="0"/>
              <a:t>.</a:t>
            </a:r>
          </a:p>
        </p:txBody>
      </p:sp>
      <p:sp>
        <p:nvSpPr>
          <p:cNvPr id="39" name="Textplatzhalter 38"/>
          <p:cNvSpPr>
            <a:spLocks noGrp="1"/>
          </p:cNvSpPr>
          <p:nvPr>
            <p:ph type="body" sz="quarter" idx="20" hasCustomPrompt="1"/>
          </p:nvPr>
        </p:nvSpPr>
        <p:spPr bwMode="gray">
          <a:xfrm>
            <a:off x="1654970" y="5105400"/>
            <a:ext cx="5834856" cy="266700"/>
          </a:xfrm>
        </p:spPr>
        <p:txBody>
          <a:bodyPr/>
          <a:lstStyle>
            <a:lvl1pPr marL="0" indent="0" algn="r">
              <a:buFontTx/>
              <a:buNone/>
              <a:defRPr sz="1400">
                <a:solidFill>
                  <a:schemeClr val="bg1"/>
                </a:solidFill>
              </a:defRPr>
            </a:lvl1pPr>
            <a:lvl2pPr marL="216000" indent="0" algn="r">
              <a:buFontTx/>
              <a:buNone/>
              <a:defRPr sz="1400"/>
            </a:lvl2pPr>
            <a:lvl3pPr marL="432000" indent="0" algn="r">
              <a:buFontTx/>
              <a:buNone/>
              <a:defRPr sz="1400"/>
            </a:lvl3pPr>
            <a:lvl4pPr marL="648000" indent="0" algn="r">
              <a:buFontTx/>
              <a:buNone/>
              <a:defRPr sz="1400"/>
            </a:lvl4pPr>
            <a:lvl5pPr marL="864000" indent="0" algn="r">
              <a:buFontTx/>
              <a:buNone/>
              <a:defRPr sz="1400"/>
            </a:lvl5pPr>
          </a:lstStyle>
          <a:p>
            <a:pPr lvl="0"/>
            <a:r>
              <a:rPr lang="de-DE" dirty="0" err="1"/>
              <a:t>Author</a:t>
            </a:r>
            <a:endParaRPr lang="de-DE" dirty="0"/>
          </a:p>
        </p:txBody>
      </p:sp>
      <p:sp>
        <p:nvSpPr>
          <p:cNvPr id="18" name="Textplatzhalter 5"/>
          <p:cNvSpPr>
            <a:spLocks noGrp="1"/>
          </p:cNvSpPr>
          <p:nvPr>
            <p:ph type="body" sz="quarter" idx="21"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2200478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Section Slide red">
    <p:spTree>
      <p:nvGrpSpPr>
        <p:cNvPr id="1" name=""/>
        <p:cNvGrpSpPr/>
        <p:nvPr/>
      </p:nvGrpSpPr>
      <p:grpSpPr>
        <a:xfrm>
          <a:off x="0" y="0"/>
          <a:ext cx="0" cy="0"/>
          <a:chOff x="0" y="0"/>
          <a:chExt cx="0" cy="0"/>
        </a:xfrm>
      </p:grpSpPr>
      <p:sp>
        <p:nvSpPr>
          <p:cNvPr id="10" name="Rechteck 9"/>
          <p:cNvSpPr/>
          <p:nvPr/>
        </p:nvSpPr>
        <p:spPr bwMode="gray">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hasCustomPrompt="1"/>
          </p:nvPr>
        </p:nvSpPr>
        <p:spPr bwMode="gray">
          <a:xfrm>
            <a:off x="468313" y="765175"/>
            <a:ext cx="6542087" cy="1841954"/>
          </a:xfrm>
        </p:spPr>
        <p:txBody>
          <a:bodyPr anchor="b"/>
          <a:lstStyle>
            <a:lvl1pPr>
              <a:defRPr sz="4800">
                <a:solidFill>
                  <a:schemeClr val="bg1"/>
                </a:solidFill>
              </a:defRPr>
            </a:lvl1pPr>
          </a:lstStyle>
          <a:p>
            <a:r>
              <a:rPr lang="de-DE" dirty="0"/>
              <a:t>Title</a:t>
            </a:r>
            <a:endParaRPr lang="en-US" dirty="0"/>
          </a:p>
        </p:txBody>
      </p:sp>
      <p:sp>
        <p:nvSpPr>
          <p:cNvPr id="3" name="Text Placeholder 2"/>
          <p:cNvSpPr>
            <a:spLocks noGrp="1"/>
          </p:cNvSpPr>
          <p:nvPr>
            <p:ph type="body" idx="1" hasCustomPrompt="1"/>
          </p:nvPr>
        </p:nvSpPr>
        <p:spPr bwMode="gray">
          <a:xfrm>
            <a:off x="468313" y="2752272"/>
            <a:ext cx="6542087" cy="696686"/>
          </a:xfrm>
        </p:spPr>
        <p:txBody>
          <a:bodyPr/>
          <a:lstStyle>
            <a:lvl1pPr marL="0" indent="0">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err="1"/>
              <a:t>Subtitle</a:t>
            </a:r>
            <a:endParaRPr lang="de-DE" dirty="0"/>
          </a:p>
        </p:txBody>
      </p:sp>
      <p:pic>
        <p:nvPicPr>
          <p:cNvPr id="11" name="Bild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916"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94875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Section Slide grey">
    <p:spTree>
      <p:nvGrpSpPr>
        <p:cNvPr id="1" name=""/>
        <p:cNvGrpSpPr/>
        <p:nvPr/>
      </p:nvGrpSpPr>
      <p:grpSpPr>
        <a:xfrm>
          <a:off x="0" y="0"/>
          <a:ext cx="0" cy="0"/>
          <a:chOff x="0" y="0"/>
          <a:chExt cx="0" cy="0"/>
        </a:xfrm>
      </p:grpSpPr>
      <p:sp>
        <p:nvSpPr>
          <p:cNvPr id="10" name="Rechteck 9"/>
          <p:cNvSpPr/>
          <p:nvPr/>
        </p:nvSpPr>
        <p:spPr bwMode="gray">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title" hasCustomPrompt="1"/>
          </p:nvPr>
        </p:nvSpPr>
        <p:spPr bwMode="gray">
          <a:xfrm>
            <a:off x="468313" y="765175"/>
            <a:ext cx="6542087" cy="1841954"/>
          </a:xfrm>
        </p:spPr>
        <p:txBody>
          <a:bodyPr anchor="b"/>
          <a:lstStyle>
            <a:lvl1pPr>
              <a:defRPr sz="4800">
                <a:solidFill>
                  <a:schemeClr val="bg1"/>
                </a:solidFill>
              </a:defRPr>
            </a:lvl1pPr>
          </a:lstStyle>
          <a:p>
            <a:r>
              <a:rPr lang="de-DE" dirty="0"/>
              <a:t>Title</a:t>
            </a:r>
            <a:endParaRPr lang="en-US" dirty="0"/>
          </a:p>
        </p:txBody>
      </p:sp>
      <p:sp>
        <p:nvSpPr>
          <p:cNvPr id="3" name="Text Placeholder 2"/>
          <p:cNvSpPr>
            <a:spLocks noGrp="1"/>
          </p:cNvSpPr>
          <p:nvPr>
            <p:ph type="body" idx="1" hasCustomPrompt="1"/>
          </p:nvPr>
        </p:nvSpPr>
        <p:spPr bwMode="gray">
          <a:xfrm>
            <a:off x="468313" y="2752272"/>
            <a:ext cx="6542087" cy="696686"/>
          </a:xfrm>
        </p:spPr>
        <p:txBody>
          <a:bodyPr/>
          <a:lstStyle>
            <a:lvl1pPr marL="0" indent="0">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err="1"/>
              <a:t>Subtitle</a:t>
            </a:r>
            <a:endParaRPr lang="de-DE" dirty="0"/>
          </a:p>
        </p:txBody>
      </p:sp>
      <p:pic>
        <p:nvPicPr>
          <p:cNvPr id="7" name="Bild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563"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879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grey">
    <p:spTree>
      <p:nvGrpSpPr>
        <p:cNvPr id="1" name=""/>
        <p:cNvGrpSpPr/>
        <p:nvPr/>
      </p:nvGrpSpPr>
      <p:grpSpPr>
        <a:xfrm>
          <a:off x="0" y="0"/>
          <a:ext cx="0" cy="0"/>
          <a:chOff x="0" y="0"/>
          <a:chExt cx="0" cy="0"/>
        </a:xfrm>
      </p:grpSpPr>
      <p:sp>
        <p:nvSpPr>
          <p:cNvPr id="4" name="Rechteck 3"/>
          <p:cNvSpPr/>
          <p:nvPr/>
        </p:nvSpPr>
        <p:spPr bwMode="gray">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1"/>
          <p:cNvSpPr>
            <a:spLocks noGrp="1"/>
          </p:cNvSpPr>
          <p:nvPr>
            <p:ph type="ctrTitle" hasCustomPrompt="1"/>
          </p:nvPr>
        </p:nvSpPr>
        <p:spPr bwMode="gray">
          <a:xfrm>
            <a:off x="468312" y="765175"/>
            <a:ext cx="6542087" cy="1835246"/>
          </a:xfrm>
        </p:spPr>
        <p:txBody>
          <a:bodyPr anchor="b"/>
          <a:lstStyle>
            <a:lvl1pPr algn="l">
              <a:defRPr sz="4800">
                <a:solidFill>
                  <a:schemeClr val="bg1"/>
                </a:solidFill>
              </a:defRPr>
            </a:lvl1pPr>
          </a:lstStyle>
          <a:p>
            <a:r>
              <a:rPr lang="de-DE" dirty="0"/>
              <a:t>Title</a:t>
            </a:r>
            <a:endParaRPr lang="en-US" dirty="0"/>
          </a:p>
        </p:txBody>
      </p:sp>
      <p:sp>
        <p:nvSpPr>
          <p:cNvPr id="3" name="Subtitle 2"/>
          <p:cNvSpPr>
            <a:spLocks noGrp="1"/>
          </p:cNvSpPr>
          <p:nvPr>
            <p:ph type="subTitle" idx="1" hasCustomPrompt="1"/>
          </p:nvPr>
        </p:nvSpPr>
        <p:spPr bwMode="gray">
          <a:xfrm>
            <a:off x="468313" y="2745564"/>
            <a:ext cx="6542087" cy="696686"/>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a:pPr>
            <a:r>
              <a:rPr lang="de-DE" dirty="0" err="1"/>
              <a:t>Subtitle</a:t>
            </a:r>
            <a:endParaRPr lang="en-US" dirty="0"/>
          </a:p>
        </p:txBody>
      </p:sp>
      <p:pic>
        <p:nvPicPr>
          <p:cNvPr id="7" name="Bild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916"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platzhalter 10"/>
          <p:cNvSpPr>
            <a:spLocks noGrp="1"/>
          </p:cNvSpPr>
          <p:nvPr>
            <p:ph type="body" sz="quarter" idx="10" hasCustomPrompt="1"/>
          </p:nvPr>
        </p:nvSpPr>
        <p:spPr bwMode="gray">
          <a:xfrm>
            <a:off x="468313" y="3918387"/>
            <a:ext cx="6542087" cy="312737"/>
          </a:xfrm>
        </p:spPr>
        <p:txBody>
          <a:bodyPr/>
          <a:lstStyle>
            <a:lvl1pPr marL="0" indent="0">
              <a:buFontTx/>
              <a:buNone/>
              <a:defRPr sz="1400" baseline="0">
                <a:solidFill>
                  <a:schemeClr val="bg1"/>
                </a:solidFill>
              </a:defRPr>
            </a:lvl1pPr>
            <a:lvl2pPr marL="216000" indent="0">
              <a:buFontTx/>
              <a:buNone/>
              <a:defRPr sz="1400">
                <a:solidFill>
                  <a:schemeClr val="bg1"/>
                </a:solidFill>
              </a:defRPr>
            </a:lvl2pPr>
            <a:lvl3pPr marL="432000" indent="0">
              <a:buFontTx/>
              <a:buNone/>
              <a:defRPr sz="1600"/>
            </a:lvl3pPr>
            <a:lvl4pPr marL="648000" indent="0">
              <a:buFontTx/>
              <a:buNone/>
              <a:defRPr sz="1600"/>
            </a:lvl4pPr>
            <a:lvl5pPr marL="864000" indent="0">
              <a:buFontTx/>
              <a:buNone/>
              <a:defRPr sz="1600"/>
            </a:lvl5pPr>
          </a:lstStyle>
          <a:p>
            <a:pPr lvl="0"/>
            <a:r>
              <a:rPr lang="de-DE" dirty="0"/>
              <a:t>Name, Date</a:t>
            </a:r>
          </a:p>
        </p:txBody>
      </p:sp>
    </p:spTree>
    <p:extLst>
      <p:ext uri="{BB962C8B-B14F-4D97-AF65-F5344CB8AC3E}">
        <p14:creationId xmlns:p14="http://schemas.microsoft.com/office/powerpoint/2010/main" val="466715400"/>
      </p:ext>
    </p:extLst>
  </p:cSld>
  <p:clrMapOvr>
    <a:masterClrMapping/>
  </p:clrMapOvr>
  <p:extLst mod="1">
    <p:ext uri="{DCECCB84-F9BA-43D5-87BE-67443E8EF086}">
      <p15:sldGuideLst xmlns:p15="http://schemas.microsoft.com/office/powerpoint/2012/main">
        <p15:guide id="1" pos="1066">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Section Slide with full screen picture">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bg2"/>
          </a:solidFill>
        </p:spPr>
        <p:txBody>
          <a:bodyPr/>
          <a:lstStyle>
            <a:lvl1pPr marL="0" indent="0">
              <a:buFontTx/>
              <a:buNone/>
              <a:defRPr/>
            </a:lvl1pPr>
          </a:lstStyle>
          <a:p>
            <a:r>
              <a:rPr lang="en-US" dirty="0"/>
              <a:t>Add a picture by clicking on icon</a:t>
            </a:r>
          </a:p>
        </p:txBody>
      </p:sp>
      <p:sp>
        <p:nvSpPr>
          <p:cNvPr id="10" name="Textplatzhalter 9"/>
          <p:cNvSpPr>
            <a:spLocks noGrp="1"/>
          </p:cNvSpPr>
          <p:nvPr>
            <p:ph type="body" sz="quarter" idx="16" hasCustomPrompt="1"/>
          </p:nvPr>
        </p:nvSpPr>
        <p:spPr bwMode="gray">
          <a:xfrm>
            <a:off x="468313" y="3643539"/>
            <a:ext cx="6480000" cy="2160000"/>
          </a:xfrm>
        </p:spPr>
        <p:txBody>
          <a:bodyPr anchor="b"/>
          <a:lstStyle>
            <a:lvl1pPr marL="0" indent="0">
              <a:lnSpc>
                <a:spcPct val="90000"/>
              </a:lnSpc>
              <a:spcBef>
                <a:spcPts val="0"/>
              </a:spcBef>
              <a:buFontTx/>
              <a:buNone/>
              <a:defRPr sz="6000" cap="none" baseline="0">
                <a:solidFill>
                  <a:schemeClr val="tx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de-DE" dirty="0"/>
              <a:t>Chapter </a:t>
            </a:r>
            <a:r>
              <a:rPr lang="de-DE" dirty="0" err="1"/>
              <a:t>heading</a:t>
            </a:r>
            <a:endParaRPr lang="de-DE" dirty="0"/>
          </a:p>
        </p:txBody>
      </p:sp>
      <p:sp>
        <p:nvSpPr>
          <p:cNvPr id="4"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18575059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Section Slide with full screen picture (white brand)">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3"/>
          </a:solidFill>
        </p:spPr>
        <p:txBody>
          <a:bodyPr/>
          <a:lstStyle>
            <a:lvl1pPr marL="0" indent="0">
              <a:buFontTx/>
              <a:buNone/>
              <a:defRPr/>
            </a:lvl1pPr>
          </a:lstStyle>
          <a:p>
            <a:r>
              <a:rPr lang="en-US" dirty="0"/>
              <a:t>Add a picture by clicking on icon</a:t>
            </a:r>
          </a:p>
        </p:txBody>
      </p:sp>
      <p:sp>
        <p:nvSpPr>
          <p:cNvPr id="10" name="Textplatzhalter 9"/>
          <p:cNvSpPr>
            <a:spLocks noGrp="1"/>
          </p:cNvSpPr>
          <p:nvPr>
            <p:ph type="body" sz="quarter" idx="16" hasCustomPrompt="1"/>
          </p:nvPr>
        </p:nvSpPr>
        <p:spPr bwMode="gray">
          <a:xfrm>
            <a:off x="468313" y="3643539"/>
            <a:ext cx="6480000" cy="2160000"/>
          </a:xfrm>
        </p:spPr>
        <p:txBody>
          <a:bodyPr anchor="b"/>
          <a:lstStyle>
            <a:lvl1pPr marL="0" indent="0">
              <a:lnSpc>
                <a:spcPct val="90000"/>
              </a:lnSpc>
              <a:spcBef>
                <a:spcPts val="0"/>
              </a:spcBef>
              <a:buFontTx/>
              <a:buNone/>
              <a:defRPr sz="6000" cap="none" baseline="0">
                <a:solidFill>
                  <a:schemeClr val="bg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de-DE" dirty="0"/>
              <a:t>Chapter </a:t>
            </a:r>
            <a:r>
              <a:rPr lang="de-DE" dirty="0" err="1"/>
              <a:t>heading</a:t>
            </a:r>
            <a:endParaRPr lang="de-DE" dirty="0"/>
          </a:p>
        </p:txBody>
      </p:sp>
      <p:sp>
        <p:nvSpPr>
          <p:cNvPr id="4"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1293789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End Slide">
    <p:spTree>
      <p:nvGrpSpPr>
        <p:cNvPr id="1" name=""/>
        <p:cNvGrpSpPr/>
        <p:nvPr/>
      </p:nvGrpSpPr>
      <p:grpSpPr>
        <a:xfrm>
          <a:off x="0" y="0"/>
          <a:ext cx="0" cy="0"/>
          <a:chOff x="0" y="0"/>
          <a:chExt cx="0" cy="0"/>
        </a:xfrm>
      </p:grpSpPr>
      <p:sp>
        <p:nvSpPr>
          <p:cNvPr id="8" name="Rechteck 7"/>
          <p:cNvSpPr/>
          <p:nvPr/>
        </p:nvSpPr>
        <p:spPr bwMode="gray">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9" name="Bild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gray">
          <a:xfrm>
            <a:off x="2976916"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gray">
          <a:xfrm>
            <a:off x="4994060" y="2792625"/>
            <a:ext cx="781434" cy="764808"/>
          </a:xfrm>
          <a:prstGeom prst="rect">
            <a:avLst/>
          </a:prstGeom>
        </p:spPr>
      </p:pic>
      <p:sp>
        <p:nvSpPr>
          <p:cNvPr id="10" name="Untertitel 4"/>
          <p:cNvSpPr txBox="1">
            <a:spLocks/>
          </p:cNvSpPr>
          <p:nvPr/>
        </p:nvSpPr>
        <p:spPr bwMode="gray">
          <a:xfrm>
            <a:off x="5775495" y="3154022"/>
            <a:ext cx="1950244" cy="418401"/>
          </a:xfrm>
          <a:prstGeom prst="rect">
            <a:avLst/>
          </a:prstGeom>
        </p:spPr>
        <p:txBody>
          <a:bodyPr vert="horz" lIns="0" tIns="0" rIns="0" bIns="0" rtlCol="0" anchor="t" anchorCtr="0">
            <a:noAutofit/>
          </a:bodyPr>
          <a:lstStyle>
            <a:lvl1pPr marL="216000" indent="-216000" algn="l" defTabSz="914400" rtl="0" eaLnBrk="1" latinLnBrk="0" hangingPunct="1">
              <a:lnSpc>
                <a:spcPct val="9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32000" indent="-216000" algn="l" defTabSz="914400" rtl="0" eaLnBrk="1" latinLnBrk="0" hangingPunct="1">
              <a:lnSpc>
                <a:spcPct val="9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648000" indent="-216000" algn="l" defTabSz="914400" rtl="0" eaLnBrk="1" latinLnBrk="0" hangingPunct="1">
              <a:lnSpc>
                <a:spcPct val="9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864000" indent="-216000" algn="l" defTabSz="914400" rtl="0" eaLnBrk="1" latinLnBrk="0" hangingPunct="1">
              <a:lnSpc>
                <a:spcPct val="90000"/>
              </a:lnSpc>
              <a:spcBef>
                <a:spcPts val="600"/>
              </a:spcBef>
              <a:buClr>
                <a:schemeClr val="accent1"/>
              </a:buClr>
              <a:buFont typeface="Symbol" panose="05050102010706020507" pitchFamily="18" charset="2"/>
              <a:buChar char="-"/>
              <a:defRPr sz="1800" kern="1200" baseline="0">
                <a:solidFill>
                  <a:schemeClr val="tx1"/>
                </a:solidFill>
                <a:latin typeface="+mn-lt"/>
                <a:ea typeface="+mn-ea"/>
                <a:cs typeface="+mn-cs"/>
              </a:defRPr>
            </a:lvl4pPr>
            <a:lvl5pPr marL="1080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baseline="0">
                <a:solidFill>
                  <a:schemeClr val="tx1"/>
                </a:solidFill>
                <a:latin typeface="+mn-lt"/>
                <a:ea typeface="+mn-ea"/>
                <a:cs typeface="+mn-cs"/>
              </a:defRPr>
            </a:lvl5pPr>
            <a:lvl6pPr marL="1296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6pPr>
            <a:lvl7pPr marL="1512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7pPr>
            <a:lvl8pPr marL="1728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8pPr>
            <a:lvl9pPr marL="1944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9pPr>
          </a:lstStyle>
          <a:p>
            <a:pPr marL="0" indent="0">
              <a:lnSpc>
                <a:spcPct val="100000"/>
              </a:lnSpc>
              <a:spcBef>
                <a:spcPts val="0"/>
              </a:spcBef>
              <a:buFontTx/>
              <a:buNone/>
              <a:defRPr/>
            </a:pPr>
            <a:r>
              <a:rPr lang="de-DE" dirty="0">
                <a:solidFill>
                  <a:srgbClr val="515D69"/>
                </a:solidFill>
              </a:rPr>
              <a:t>wts.at | wts.com</a:t>
            </a:r>
          </a:p>
        </p:txBody>
      </p:sp>
      <p:pic>
        <p:nvPicPr>
          <p:cNvPr id="1027" name="Picture 3">
            <a:hlinkClick r:id="rId5"/>
          </p:cNvPr>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4994060" y="1981723"/>
            <a:ext cx="670575" cy="67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Untertitel 4"/>
          <p:cNvSpPr txBox="1">
            <a:spLocks/>
          </p:cNvSpPr>
          <p:nvPr userDrawn="1"/>
        </p:nvSpPr>
        <p:spPr bwMode="gray">
          <a:xfrm>
            <a:off x="5777994" y="2152192"/>
            <a:ext cx="3162883" cy="418401"/>
          </a:xfrm>
          <a:prstGeom prst="rect">
            <a:avLst/>
          </a:prstGeom>
        </p:spPr>
        <p:txBody>
          <a:bodyPr vert="horz" lIns="0" tIns="0" rIns="0" bIns="0" rtlCol="0" anchor="t" anchorCtr="0">
            <a:noAutofit/>
          </a:bodyPr>
          <a:lstStyle>
            <a:lvl1pPr marL="216000" indent="-216000" algn="l" defTabSz="914400" rtl="0" eaLnBrk="1" latinLnBrk="0" hangingPunct="1">
              <a:lnSpc>
                <a:spcPct val="9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432000" indent="-216000" algn="l" defTabSz="914400" rtl="0" eaLnBrk="1" latinLnBrk="0" hangingPunct="1">
              <a:lnSpc>
                <a:spcPct val="90000"/>
              </a:lnSpc>
              <a:spcBef>
                <a:spcPts val="600"/>
              </a:spcBef>
              <a:buClr>
                <a:schemeClr val="accent1"/>
              </a:buClr>
              <a:buFont typeface="Arial" panose="020B0604020202020204" pitchFamily="34" charset="0"/>
              <a:buChar char="›"/>
              <a:defRPr sz="2000" kern="1200">
                <a:solidFill>
                  <a:schemeClr val="tx1"/>
                </a:solidFill>
                <a:latin typeface="+mn-lt"/>
                <a:ea typeface="+mn-ea"/>
                <a:cs typeface="+mn-cs"/>
              </a:defRPr>
            </a:lvl2pPr>
            <a:lvl3pPr marL="648000" indent="-216000" algn="l" defTabSz="914400" rtl="0" eaLnBrk="1" latinLnBrk="0" hangingPunct="1">
              <a:lnSpc>
                <a:spcPct val="9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3pPr>
            <a:lvl4pPr marL="864000" indent="-216000" algn="l" defTabSz="914400" rtl="0" eaLnBrk="1" latinLnBrk="0" hangingPunct="1">
              <a:lnSpc>
                <a:spcPct val="90000"/>
              </a:lnSpc>
              <a:spcBef>
                <a:spcPts val="600"/>
              </a:spcBef>
              <a:buClr>
                <a:schemeClr val="accent1"/>
              </a:buClr>
              <a:buFont typeface="Symbol" panose="05050102010706020507" pitchFamily="18" charset="2"/>
              <a:buChar char="-"/>
              <a:defRPr sz="1800" kern="1200" baseline="0">
                <a:solidFill>
                  <a:schemeClr val="tx1"/>
                </a:solidFill>
                <a:latin typeface="+mn-lt"/>
                <a:ea typeface="+mn-ea"/>
                <a:cs typeface="+mn-cs"/>
              </a:defRPr>
            </a:lvl4pPr>
            <a:lvl5pPr marL="1080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baseline="0">
                <a:solidFill>
                  <a:schemeClr val="tx1"/>
                </a:solidFill>
                <a:latin typeface="+mn-lt"/>
                <a:ea typeface="+mn-ea"/>
                <a:cs typeface="+mn-cs"/>
              </a:defRPr>
            </a:lvl5pPr>
            <a:lvl6pPr marL="1296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6pPr>
            <a:lvl7pPr marL="1512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7pPr>
            <a:lvl8pPr marL="1728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8pPr>
            <a:lvl9pPr marL="1944000" indent="-216000" algn="l" defTabSz="914400" rtl="0" eaLnBrk="1" latinLnBrk="0" hangingPunct="1">
              <a:lnSpc>
                <a:spcPct val="9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9pPr>
          </a:lstStyle>
          <a:p>
            <a:pPr marL="0" indent="0">
              <a:lnSpc>
                <a:spcPct val="100000"/>
              </a:lnSpc>
              <a:spcBef>
                <a:spcPts val="0"/>
              </a:spcBef>
              <a:buFontTx/>
              <a:buNone/>
              <a:defRPr/>
            </a:pPr>
            <a:r>
              <a:rPr lang="de-DE" dirty="0">
                <a:solidFill>
                  <a:srgbClr val="515D69"/>
                </a:solidFill>
              </a:rPr>
              <a:t>WTS</a:t>
            </a:r>
            <a:r>
              <a:rPr lang="de-DE" baseline="0" dirty="0">
                <a:solidFill>
                  <a:srgbClr val="515D69"/>
                </a:solidFill>
              </a:rPr>
              <a:t> </a:t>
            </a:r>
            <a:r>
              <a:rPr lang="de-DE" baseline="0" dirty="0" err="1">
                <a:solidFill>
                  <a:srgbClr val="515D69"/>
                </a:solidFill>
              </a:rPr>
              <a:t>Tax</a:t>
            </a:r>
            <a:r>
              <a:rPr lang="de-DE" baseline="0" dirty="0">
                <a:solidFill>
                  <a:srgbClr val="515D69"/>
                </a:solidFill>
              </a:rPr>
              <a:t> Service Austria</a:t>
            </a:r>
            <a:endParaRPr lang="de-DE" dirty="0">
              <a:solidFill>
                <a:srgbClr val="515D69"/>
              </a:solidFill>
            </a:endParaRPr>
          </a:p>
        </p:txBody>
      </p:sp>
    </p:spTree>
    <p:extLst>
      <p:ext uri="{BB962C8B-B14F-4D97-AF65-F5344CB8AC3E}">
        <p14:creationId xmlns:p14="http://schemas.microsoft.com/office/powerpoint/2010/main" val="10307505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Empty">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A4FEC56-30E3-4254-B67C-E000E5E5667C}" type="datetime1">
              <a:rPr lang="en-US" smtClean="0"/>
              <a:t>4/9/2018</a:t>
            </a:fld>
            <a:endParaRPr lang="de-DE" dirty="0"/>
          </a:p>
        </p:txBody>
      </p:sp>
      <p:sp>
        <p:nvSpPr>
          <p:cNvPr id="4" name="Foliennummernplatzhalter 3"/>
          <p:cNvSpPr>
            <a:spLocks noGrp="1"/>
          </p:cNvSpPr>
          <p:nvPr>
            <p:ph type="sldNum" sz="quarter" idx="12"/>
          </p:nvPr>
        </p:nvSpPr>
        <p:spPr/>
        <p:txBody>
          <a:bodyPr/>
          <a:lstStyle/>
          <a:p>
            <a:fld id="{62F2A04F-8E93-4A1F-AC54-A8FF521A1376}" type="slidenum">
              <a:rPr lang="de-DE" smtClean="0"/>
              <a:pPr/>
              <a:t>‹Nr.›</a:t>
            </a:fld>
            <a:endParaRPr lang="de-DE" dirty="0"/>
          </a:p>
        </p:txBody>
      </p:sp>
    </p:spTree>
    <p:extLst>
      <p:ext uri="{BB962C8B-B14F-4D97-AF65-F5344CB8AC3E}">
        <p14:creationId xmlns:p14="http://schemas.microsoft.com/office/powerpoint/2010/main" val="3513818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bwMode="gray">
          <a:xfrm>
            <a:off x="468312" y="765175"/>
            <a:ext cx="6542087" cy="1835246"/>
          </a:xfrm>
        </p:spPr>
        <p:txBody>
          <a:bodyPr anchor="b"/>
          <a:lstStyle>
            <a:lvl1pPr algn="l">
              <a:defRPr sz="4800">
                <a:solidFill>
                  <a:schemeClr val="tx1"/>
                </a:solidFill>
              </a:defRPr>
            </a:lvl1pPr>
          </a:lstStyle>
          <a:p>
            <a:r>
              <a:rPr lang="de-DE" dirty="0"/>
              <a:t>Title</a:t>
            </a:r>
            <a:endParaRPr lang="en-US" dirty="0"/>
          </a:p>
        </p:txBody>
      </p:sp>
      <p:sp>
        <p:nvSpPr>
          <p:cNvPr id="3" name="Subtitle 2"/>
          <p:cNvSpPr>
            <a:spLocks noGrp="1"/>
          </p:cNvSpPr>
          <p:nvPr>
            <p:ph type="subTitle" idx="1" hasCustomPrompt="1"/>
          </p:nvPr>
        </p:nvSpPr>
        <p:spPr bwMode="gray">
          <a:xfrm>
            <a:off x="468313" y="2745564"/>
            <a:ext cx="6542087" cy="696686"/>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ct val="100000"/>
              </a:lnSpc>
              <a:spcBef>
                <a:spcPts val="600"/>
              </a:spcBef>
              <a:spcAft>
                <a:spcPts val="0"/>
              </a:spcAft>
              <a:buClr>
                <a:schemeClr val="accent1"/>
              </a:buClr>
              <a:buSzTx/>
              <a:buFont typeface="Arial" panose="020B0604020202020204" pitchFamily="34" charset="0"/>
              <a:buNone/>
              <a:tabLst/>
              <a:defRPr/>
            </a:pPr>
            <a:r>
              <a:rPr lang="de-DE" dirty="0" err="1"/>
              <a:t>Subtitle</a:t>
            </a:r>
            <a:endParaRPr lang="en-US" dirty="0"/>
          </a:p>
        </p:txBody>
      </p:sp>
      <p:sp>
        <p:nvSpPr>
          <p:cNvPr id="8" name="Textplatzhalter 10"/>
          <p:cNvSpPr>
            <a:spLocks noGrp="1"/>
          </p:cNvSpPr>
          <p:nvPr>
            <p:ph type="body" sz="quarter" idx="10" hasCustomPrompt="1"/>
          </p:nvPr>
        </p:nvSpPr>
        <p:spPr bwMode="gray">
          <a:xfrm>
            <a:off x="468313" y="3918387"/>
            <a:ext cx="6542087" cy="312737"/>
          </a:xfrm>
        </p:spPr>
        <p:txBody>
          <a:bodyPr/>
          <a:lstStyle>
            <a:lvl1pPr marL="0" indent="0">
              <a:buFontTx/>
              <a:buNone/>
              <a:defRPr sz="1400" baseline="0">
                <a:solidFill>
                  <a:schemeClr val="tx2"/>
                </a:solidFill>
              </a:defRPr>
            </a:lvl1pPr>
            <a:lvl2pPr marL="216000" indent="0">
              <a:buFontTx/>
              <a:buNone/>
              <a:defRPr sz="1400">
                <a:solidFill>
                  <a:schemeClr val="tx2"/>
                </a:solidFill>
              </a:defRPr>
            </a:lvl2pPr>
            <a:lvl3pPr marL="432000" indent="0">
              <a:buFontTx/>
              <a:buNone/>
              <a:defRPr sz="1600"/>
            </a:lvl3pPr>
            <a:lvl4pPr marL="648000" indent="0">
              <a:buFontTx/>
              <a:buNone/>
              <a:defRPr sz="1600"/>
            </a:lvl4pPr>
            <a:lvl5pPr marL="864000" indent="0">
              <a:buFontTx/>
              <a:buNone/>
              <a:defRPr sz="1600"/>
            </a:lvl5pPr>
          </a:lstStyle>
          <a:p>
            <a:pPr lvl="0"/>
            <a:r>
              <a:rPr lang="de-DE" dirty="0"/>
              <a:t>Name, Date</a:t>
            </a:r>
          </a:p>
          <a:p>
            <a:pPr lvl="1"/>
            <a:endParaRPr lang="de-DE" dirty="0"/>
          </a:p>
        </p:txBody>
      </p:sp>
      <p:sp>
        <p:nvSpPr>
          <p:cNvPr id="6" name="AutoShape 3"/>
          <p:cNvSpPr>
            <a:spLocks noChangeAspect="1" noChangeArrowheads="1" noTextEdit="1"/>
          </p:cNvSpPr>
          <p:nvPr/>
        </p:nvSpPr>
        <p:spPr bwMode="auto">
          <a:xfrm>
            <a:off x="2976563" y="4457700"/>
            <a:ext cx="60833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nvGrpSpPr>
          <p:cNvPr id="11" name="Gruppieren 10"/>
          <p:cNvGrpSpPr/>
          <p:nvPr/>
        </p:nvGrpSpPr>
        <p:grpSpPr>
          <a:xfrm>
            <a:off x="2976563" y="4456800"/>
            <a:ext cx="6092826" cy="2414587"/>
            <a:chOff x="2976563" y="4452938"/>
            <a:chExt cx="6092826" cy="2414587"/>
          </a:xfrm>
        </p:grpSpPr>
        <p:sp>
          <p:nvSpPr>
            <p:cNvPr id="9" name="Freeform 5"/>
            <p:cNvSpPr>
              <a:spLocks noEditPoints="1"/>
            </p:cNvSpPr>
            <p:nvPr/>
          </p:nvSpPr>
          <p:spPr bwMode="auto">
            <a:xfrm>
              <a:off x="2976563" y="5095875"/>
              <a:ext cx="3027363" cy="1771650"/>
            </a:xfrm>
            <a:custGeom>
              <a:avLst/>
              <a:gdLst>
                <a:gd name="T0" fmla="*/ 2805 w 3176"/>
                <a:gd name="T1" fmla="*/ 1849 h 1849"/>
                <a:gd name="T2" fmla="*/ 2805 w 3176"/>
                <a:gd name="T3" fmla="*/ 1849 h 1849"/>
                <a:gd name="T4" fmla="*/ 3176 w 3176"/>
                <a:gd name="T5" fmla="*/ 185 h 1849"/>
                <a:gd name="T6" fmla="*/ 2943 w 3176"/>
                <a:gd name="T7" fmla="*/ 0 h 1849"/>
                <a:gd name="T8" fmla="*/ 2706 w 3176"/>
                <a:gd name="T9" fmla="*/ 185 h 1849"/>
                <a:gd name="T10" fmla="*/ 2386 w 3176"/>
                <a:gd name="T11" fmla="*/ 1849 h 1849"/>
                <a:gd name="T12" fmla="*/ 2805 w 3176"/>
                <a:gd name="T13" fmla="*/ 1849 h 1849"/>
                <a:gd name="T14" fmla="*/ 2303 w 3176"/>
                <a:gd name="T15" fmla="*/ 1849 h 1849"/>
                <a:gd name="T16" fmla="*/ 2303 w 3176"/>
                <a:gd name="T17" fmla="*/ 1849 h 1849"/>
                <a:gd name="T18" fmla="*/ 2284 w 3176"/>
                <a:gd name="T19" fmla="*/ 1762 h 1849"/>
                <a:gd name="T20" fmla="*/ 1975 w 3176"/>
                <a:gd name="T21" fmla="*/ 292 h 1849"/>
                <a:gd name="T22" fmla="*/ 1581 w 3176"/>
                <a:gd name="T23" fmla="*/ 79 h 1849"/>
                <a:gd name="T24" fmla="*/ 1209 w 3176"/>
                <a:gd name="T25" fmla="*/ 291 h 1849"/>
                <a:gd name="T26" fmla="*/ 1106 w 3176"/>
                <a:gd name="T27" fmla="*/ 769 h 1849"/>
                <a:gd name="T28" fmla="*/ 872 w 3176"/>
                <a:gd name="T29" fmla="*/ 1849 h 1849"/>
                <a:gd name="T30" fmla="*/ 1288 w 3176"/>
                <a:gd name="T31" fmla="*/ 1849 h 1849"/>
                <a:gd name="T32" fmla="*/ 1474 w 3176"/>
                <a:gd name="T33" fmla="*/ 985 h 1849"/>
                <a:gd name="T34" fmla="*/ 1554 w 3176"/>
                <a:gd name="T35" fmla="*/ 608 h 1849"/>
                <a:gd name="T36" fmla="*/ 1590 w 3176"/>
                <a:gd name="T37" fmla="*/ 542 h 1849"/>
                <a:gd name="T38" fmla="*/ 1621 w 3176"/>
                <a:gd name="T39" fmla="*/ 611 h 1849"/>
                <a:gd name="T40" fmla="*/ 1888 w 3176"/>
                <a:gd name="T41" fmla="*/ 1849 h 1849"/>
                <a:gd name="T42" fmla="*/ 2303 w 3176"/>
                <a:gd name="T43" fmla="*/ 1849 h 1849"/>
                <a:gd name="T44" fmla="*/ 792 w 3176"/>
                <a:gd name="T45" fmla="*/ 1849 h 1849"/>
                <a:gd name="T46" fmla="*/ 792 w 3176"/>
                <a:gd name="T47" fmla="*/ 1849 h 1849"/>
                <a:gd name="T48" fmla="*/ 477 w 3176"/>
                <a:gd name="T49" fmla="*/ 185 h 1849"/>
                <a:gd name="T50" fmla="*/ 232 w 3176"/>
                <a:gd name="T51" fmla="*/ 0 h 1849"/>
                <a:gd name="T52" fmla="*/ 0 w 3176"/>
                <a:gd name="T53" fmla="*/ 190 h 1849"/>
                <a:gd name="T54" fmla="*/ 361 w 3176"/>
                <a:gd name="T55" fmla="*/ 1849 h 1849"/>
                <a:gd name="T56" fmla="*/ 792 w 3176"/>
                <a:gd name="T57" fmla="*/ 1849 h 1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176" h="1849">
                  <a:moveTo>
                    <a:pt x="2805" y="1849"/>
                  </a:moveTo>
                  <a:lnTo>
                    <a:pt x="2805" y="1849"/>
                  </a:lnTo>
                  <a:cubicBezTo>
                    <a:pt x="2967" y="1292"/>
                    <a:pt x="3176" y="375"/>
                    <a:pt x="3176" y="185"/>
                  </a:cubicBezTo>
                  <a:cubicBezTo>
                    <a:pt x="3176" y="93"/>
                    <a:pt x="3104" y="0"/>
                    <a:pt x="2943" y="0"/>
                  </a:cubicBezTo>
                  <a:cubicBezTo>
                    <a:pt x="2846" y="0"/>
                    <a:pt x="2732" y="21"/>
                    <a:pt x="2706" y="185"/>
                  </a:cubicBezTo>
                  <a:cubicBezTo>
                    <a:pt x="2623" y="701"/>
                    <a:pt x="2452" y="1607"/>
                    <a:pt x="2386" y="1849"/>
                  </a:cubicBezTo>
                  <a:lnTo>
                    <a:pt x="2805" y="1849"/>
                  </a:lnTo>
                  <a:close/>
                  <a:moveTo>
                    <a:pt x="2303" y="1849"/>
                  </a:moveTo>
                  <a:lnTo>
                    <a:pt x="2303" y="1849"/>
                  </a:lnTo>
                  <a:cubicBezTo>
                    <a:pt x="2298" y="1825"/>
                    <a:pt x="2292" y="1796"/>
                    <a:pt x="2284" y="1762"/>
                  </a:cubicBezTo>
                  <a:cubicBezTo>
                    <a:pt x="2213" y="1441"/>
                    <a:pt x="2046" y="692"/>
                    <a:pt x="1975" y="292"/>
                  </a:cubicBezTo>
                  <a:cubicBezTo>
                    <a:pt x="1949" y="156"/>
                    <a:pt x="1806" y="79"/>
                    <a:pt x="1581" y="79"/>
                  </a:cubicBezTo>
                  <a:cubicBezTo>
                    <a:pt x="1340" y="79"/>
                    <a:pt x="1231" y="188"/>
                    <a:pt x="1209" y="291"/>
                  </a:cubicBezTo>
                  <a:cubicBezTo>
                    <a:pt x="1180" y="422"/>
                    <a:pt x="1144" y="591"/>
                    <a:pt x="1106" y="769"/>
                  </a:cubicBezTo>
                  <a:cubicBezTo>
                    <a:pt x="1015" y="1198"/>
                    <a:pt x="911" y="1682"/>
                    <a:pt x="872" y="1849"/>
                  </a:cubicBezTo>
                  <a:lnTo>
                    <a:pt x="1288" y="1849"/>
                  </a:lnTo>
                  <a:cubicBezTo>
                    <a:pt x="1343" y="1605"/>
                    <a:pt x="1414" y="1271"/>
                    <a:pt x="1474" y="985"/>
                  </a:cubicBezTo>
                  <a:cubicBezTo>
                    <a:pt x="1504" y="842"/>
                    <a:pt x="1532" y="707"/>
                    <a:pt x="1554" y="608"/>
                  </a:cubicBezTo>
                  <a:cubicBezTo>
                    <a:pt x="1568" y="542"/>
                    <a:pt x="1577" y="542"/>
                    <a:pt x="1590" y="542"/>
                  </a:cubicBezTo>
                  <a:cubicBezTo>
                    <a:pt x="1605" y="542"/>
                    <a:pt x="1609" y="542"/>
                    <a:pt x="1621" y="611"/>
                  </a:cubicBezTo>
                  <a:cubicBezTo>
                    <a:pt x="1670" y="897"/>
                    <a:pt x="1802" y="1476"/>
                    <a:pt x="1888" y="1849"/>
                  </a:cubicBezTo>
                  <a:lnTo>
                    <a:pt x="2303" y="1849"/>
                  </a:lnTo>
                  <a:close/>
                  <a:moveTo>
                    <a:pt x="792" y="1849"/>
                  </a:moveTo>
                  <a:lnTo>
                    <a:pt x="792" y="1849"/>
                  </a:lnTo>
                  <a:cubicBezTo>
                    <a:pt x="724" y="1592"/>
                    <a:pt x="547" y="697"/>
                    <a:pt x="477" y="185"/>
                  </a:cubicBezTo>
                  <a:cubicBezTo>
                    <a:pt x="453" y="22"/>
                    <a:pt x="345" y="0"/>
                    <a:pt x="232" y="0"/>
                  </a:cubicBezTo>
                  <a:cubicBezTo>
                    <a:pt x="72" y="0"/>
                    <a:pt x="0" y="98"/>
                    <a:pt x="0" y="190"/>
                  </a:cubicBezTo>
                  <a:cubicBezTo>
                    <a:pt x="0" y="352"/>
                    <a:pt x="212" y="1292"/>
                    <a:pt x="361" y="1849"/>
                  </a:cubicBezTo>
                  <a:lnTo>
                    <a:pt x="792" y="1849"/>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sp>
          <p:nvSpPr>
            <p:cNvPr id="10" name="Freeform 6"/>
            <p:cNvSpPr>
              <a:spLocks/>
            </p:cNvSpPr>
            <p:nvPr/>
          </p:nvSpPr>
          <p:spPr bwMode="auto">
            <a:xfrm>
              <a:off x="6184901" y="4452938"/>
              <a:ext cx="2884488" cy="2413000"/>
            </a:xfrm>
            <a:custGeom>
              <a:avLst/>
              <a:gdLst>
                <a:gd name="T0" fmla="*/ 2106 w 3025"/>
                <a:gd name="T1" fmla="*/ 1226 h 2518"/>
                <a:gd name="T2" fmla="*/ 2106 w 3025"/>
                <a:gd name="T3" fmla="*/ 1226 h 2518"/>
                <a:gd name="T4" fmla="*/ 2435 w 3025"/>
                <a:gd name="T5" fmla="*/ 1020 h 2518"/>
                <a:gd name="T6" fmla="*/ 2792 w 3025"/>
                <a:gd name="T7" fmla="*/ 1041 h 2518"/>
                <a:gd name="T8" fmla="*/ 2995 w 3025"/>
                <a:gd name="T9" fmla="*/ 868 h 2518"/>
                <a:gd name="T10" fmla="*/ 2901 w 3025"/>
                <a:gd name="T11" fmla="*/ 715 h 2518"/>
                <a:gd name="T12" fmla="*/ 2410 w 3025"/>
                <a:gd name="T13" fmla="*/ 649 h 2518"/>
                <a:gd name="T14" fmla="*/ 977 w 3025"/>
                <a:gd name="T15" fmla="*/ 649 h 2518"/>
                <a:gd name="T16" fmla="*/ 895 w 3025"/>
                <a:gd name="T17" fmla="*/ 577 h 2518"/>
                <a:gd name="T18" fmla="*/ 895 w 3025"/>
                <a:gd name="T19" fmla="*/ 181 h 2518"/>
                <a:gd name="T20" fmla="*/ 662 w 3025"/>
                <a:gd name="T21" fmla="*/ 0 h 2518"/>
                <a:gd name="T22" fmla="*/ 430 w 3025"/>
                <a:gd name="T23" fmla="*/ 185 h 2518"/>
                <a:gd name="T24" fmla="*/ 430 w 3025"/>
                <a:gd name="T25" fmla="*/ 577 h 2518"/>
                <a:gd name="T26" fmla="*/ 347 w 3025"/>
                <a:gd name="T27" fmla="*/ 649 h 2518"/>
                <a:gd name="T28" fmla="*/ 152 w 3025"/>
                <a:gd name="T29" fmla="*/ 649 h 2518"/>
                <a:gd name="T30" fmla="*/ 0 w 3025"/>
                <a:gd name="T31" fmla="*/ 830 h 2518"/>
                <a:gd name="T32" fmla="*/ 152 w 3025"/>
                <a:gd name="T33" fmla="*/ 1020 h 2518"/>
                <a:gd name="T34" fmla="*/ 352 w 3025"/>
                <a:gd name="T35" fmla="*/ 1020 h 2518"/>
                <a:gd name="T36" fmla="*/ 430 w 3025"/>
                <a:gd name="T37" fmla="*/ 1101 h 2518"/>
                <a:gd name="T38" fmla="*/ 430 w 3025"/>
                <a:gd name="T39" fmla="*/ 2399 h 2518"/>
                <a:gd name="T40" fmla="*/ 433 w 3025"/>
                <a:gd name="T41" fmla="*/ 2518 h 2518"/>
                <a:gd name="T42" fmla="*/ 908 w 3025"/>
                <a:gd name="T43" fmla="*/ 2518 h 2518"/>
                <a:gd name="T44" fmla="*/ 895 w 3025"/>
                <a:gd name="T45" fmla="*/ 2378 h 2518"/>
                <a:gd name="T46" fmla="*/ 895 w 3025"/>
                <a:gd name="T47" fmla="*/ 1097 h 2518"/>
                <a:gd name="T48" fmla="*/ 977 w 3025"/>
                <a:gd name="T49" fmla="*/ 1020 h 2518"/>
                <a:gd name="T50" fmla="*/ 1678 w 3025"/>
                <a:gd name="T51" fmla="*/ 1020 h 2518"/>
                <a:gd name="T52" fmla="*/ 1645 w 3025"/>
                <a:gd name="T53" fmla="*/ 1238 h 2518"/>
                <a:gd name="T54" fmla="*/ 2144 w 3025"/>
                <a:gd name="T55" fmla="*/ 1905 h 2518"/>
                <a:gd name="T56" fmla="*/ 2564 w 3025"/>
                <a:gd name="T57" fmla="*/ 2408 h 2518"/>
                <a:gd name="T58" fmla="*/ 2542 w 3025"/>
                <a:gd name="T59" fmla="*/ 2518 h 2518"/>
                <a:gd name="T60" fmla="*/ 3015 w 3025"/>
                <a:gd name="T61" fmla="*/ 2518 h 2518"/>
                <a:gd name="T62" fmla="*/ 3025 w 3025"/>
                <a:gd name="T63" fmla="*/ 2387 h 2518"/>
                <a:gd name="T64" fmla="*/ 2518 w 3025"/>
                <a:gd name="T65" fmla="*/ 1653 h 2518"/>
                <a:gd name="T66" fmla="*/ 2106 w 3025"/>
                <a:gd name="T67" fmla="*/ 1226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025" h="2518">
                  <a:moveTo>
                    <a:pt x="2106" y="1226"/>
                  </a:moveTo>
                  <a:lnTo>
                    <a:pt x="2106" y="1226"/>
                  </a:lnTo>
                  <a:cubicBezTo>
                    <a:pt x="2106" y="1093"/>
                    <a:pt x="2159" y="1020"/>
                    <a:pt x="2435" y="1020"/>
                  </a:cubicBezTo>
                  <a:cubicBezTo>
                    <a:pt x="2552" y="1020"/>
                    <a:pt x="2662" y="1027"/>
                    <a:pt x="2792" y="1041"/>
                  </a:cubicBezTo>
                  <a:cubicBezTo>
                    <a:pt x="2916" y="1059"/>
                    <a:pt x="2995" y="989"/>
                    <a:pt x="2995" y="868"/>
                  </a:cubicBezTo>
                  <a:cubicBezTo>
                    <a:pt x="2995" y="823"/>
                    <a:pt x="2986" y="759"/>
                    <a:pt x="2901" y="715"/>
                  </a:cubicBezTo>
                  <a:cubicBezTo>
                    <a:pt x="2812" y="671"/>
                    <a:pt x="2646" y="649"/>
                    <a:pt x="2410" y="649"/>
                  </a:cubicBezTo>
                  <a:lnTo>
                    <a:pt x="977" y="649"/>
                  </a:lnTo>
                  <a:cubicBezTo>
                    <a:pt x="895" y="649"/>
                    <a:pt x="895" y="647"/>
                    <a:pt x="895" y="577"/>
                  </a:cubicBezTo>
                  <a:lnTo>
                    <a:pt x="895" y="181"/>
                  </a:lnTo>
                  <a:cubicBezTo>
                    <a:pt x="895" y="0"/>
                    <a:pt x="720" y="0"/>
                    <a:pt x="662" y="0"/>
                  </a:cubicBezTo>
                  <a:cubicBezTo>
                    <a:pt x="605" y="0"/>
                    <a:pt x="430" y="0"/>
                    <a:pt x="430" y="185"/>
                  </a:cubicBezTo>
                  <a:lnTo>
                    <a:pt x="430" y="577"/>
                  </a:lnTo>
                  <a:cubicBezTo>
                    <a:pt x="430" y="647"/>
                    <a:pt x="430" y="649"/>
                    <a:pt x="347" y="649"/>
                  </a:cubicBezTo>
                  <a:lnTo>
                    <a:pt x="152" y="649"/>
                  </a:lnTo>
                  <a:cubicBezTo>
                    <a:pt x="82" y="649"/>
                    <a:pt x="0" y="680"/>
                    <a:pt x="0" y="830"/>
                  </a:cubicBezTo>
                  <a:cubicBezTo>
                    <a:pt x="0" y="956"/>
                    <a:pt x="51" y="1020"/>
                    <a:pt x="152" y="1020"/>
                  </a:cubicBezTo>
                  <a:lnTo>
                    <a:pt x="352" y="1020"/>
                  </a:lnTo>
                  <a:cubicBezTo>
                    <a:pt x="430" y="1020"/>
                    <a:pt x="430" y="1028"/>
                    <a:pt x="430" y="1101"/>
                  </a:cubicBezTo>
                  <a:lnTo>
                    <a:pt x="430" y="2399"/>
                  </a:lnTo>
                  <a:cubicBezTo>
                    <a:pt x="430" y="2441"/>
                    <a:pt x="431" y="2480"/>
                    <a:pt x="433" y="2518"/>
                  </a:cubicBezTo>
                  <a:lnTo>
                    <a:pt x="908" y="2518"/>
                  </a:lnTo>
                  <a:cubicBezTo>
                    <a:pt x="899" y="2482"/>
                    <a:pt x="895" y="2436"/>
                    <a:pt x="895" y="2378"/>
                  </a:cubicBezTo>
                  <a:lnTo>
                    <a:pt x="895" y="1097"/>
                  </a:lnTo>
                  <a:cubicBezTo>
                    <a:pt x="895" y="1025"/>
                    <a:pt x="904" y="1020"/>
                    <a:pt x="977" y="1020"/>
                  </a:cubicBezTo>
                  <a:lnTo>
                    <a:pt x="1678" y="1020"/>
                  </a:lnTo>
                  <a:cubicBezTo>
                    <a:pt x="1656" y="1085"/>
                    <a:pt x="1645" y="1158"/>
                    <a:pt x="1645" y="1238"/>
                  </a:cubicBezTo>
                  <a:cubicBezTo>
                    <a:pt x="1645" y="1474"/>
                    <a:pt x="1776" y="1649"/>
                    <a:pt x="2144" y="1905"/>
                  </a:cubicBezTo>
                  <a:cubicBezTo>
                    <a:pt x="2495" y="2152"/>
                    <a:pt x="2564" y="2277"/>
                    <a:pt x="2564" y="2408"/>
                  </a:cubicBezTo>
                  <a:cubicBezTo>
                    <a:pt x="2564" y="2451"/>
                    <a:pt x="2557" y="2488"/>
                    <a:pt x="2542" y="2518"/>
                  </a:cubicBezTo>
                  <a:lnTo>
                    <a:pt x="3015" y="2518"/>
                  </a:lnTo>
                  <a:cubicBezTo>
                    <a:pt x="3022" y="2477"/>
                    <a:pt x="3025" y="2433"/>
                    <a:pt x="3025" y="2387"/>
                  </a:cubicBezTo>
                  <a:cubicBezTo>
                    <a:pt x="3025" y="2099"/>
                    <a:pt x="2888" y="1900"/>
                    <a:pt x="2518" y="1653"/>
                  </a:cubicBezTo>
                  <a:cubicBezTo>
                    <a:pt x="2264" y="1479"/>
                    <a:pt x="2106" y="1347"/>
                    <a:pt x="2106" y="122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de-DE"/>
            </a:p>
          </p:txBody>
        </p:sp>
      </p:grpSp>
    </p:spTree>
    <p:extLst>
      <p:ext uri="{BB962C8B-B14F-4D97-AF65-F5344CB8AC3E}">
        <p14:creationId xmlns:p14="http://schemas.microsoft.com/office/powerpoint/2010/main" val="3641503279"/>
      </p:ext>
    </p:extLst>
  </p:cSld>
  <p:clrMapOvr>
    <a:masterClrMapping/>
  </p:clrMapOvr>
  <p:extLst mod="1">
    <p:ext uri="{DCECCB84-F9BA-43D5-87BE-67443E8EF086}">
      <p15:sldGuideLst xmlns:p15="http://schemas.microsoft.com/office/powerpoint/2012/main">
        <p15:guide id="1" pos="106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with various pictures">
    <p:spTree>
      <p:nvGrpSpPr>
        <p:cNvPr id="1" name=""/>
        <p:cNvGrpSpPr/>
        <p:nvPr/>
      </p:nvGrpSpPr>
      <p:grpSpPr>
        <a:xfrm>
          <a:off x="0" y="0"/>
          <a:ext cx="0" cy="0"/>
          <a:chOff x="0" y="0"/>
          <a:chExt cx="0" cy="0"/>
        </a:xfrm>
      </p:grpSpPr>
      <p:sp>
        <p:nvSpPr>
          <p:cNvPr id="13" name="Bildplatzhalter 12"/>
          <p:cNvSpPr>
            <a:spLocks noGrp="1"/>
          </p:cNvSpPr>
          <p:nvPr>
            <p:ph type="pic" sz="quarter" idx="11" hasCustomPrompt="1"/>
          </p:nvPr>
        </p:nvSpPr>
        <p:spPr bwMode="gray">
          <a:xfrm>
            <a:off x="0" y="0"/>
            <a:ext cx="9144000" cy="5400000"/>
          </a:xfrm>
          <a:solidFill>
            <a:schemeClr val="accent4"/>
          </a:solidFill>
        </p:spPr>
        <p:txBody>
          <a:bodyPr/>
          <a:lstStyle>
            <a:lvl1pPr marL="0" indent="0" rtl="0">
              <a:buFontTx/>
              <a:buNone/>
              <a:defRPr/>
            </a:lvl1pPr>
          </a:lstStyle>
          <a:p>
            <a:pPr rtl="0"/>
            <a:r>
              <a:rPr lang="en-US" dirty="0">
                <a:effectLst/>
              </a:rPr>
              <a:t>Add a picture by clicking on icon</a:t>
            </a:r>
          </a:p>
        </p:txBody>
      </p:sp>
      <p:sp>
        <p:nvSpPr>
          <p:cNvPr id="2" name="Title 1"/>
          <p:cNvSpPr>
            <a:spLocks noGrp="1"/>
          </p:cNvSpPr>
          <p:nvPr>
            <p:ph type="ctrTitle" hasCustomPrompt="1"/>
          </p:nvPr>
        </p:nvSpPr>
        <p:spPr bwMode="gray">
          <a:xfrm>
            <a:off x="468312" y="3262313"/>
            <a:ext cx="6484031" cy="1897516"/>
          </a:xfrm>
        </p:spPr>
        <p:txBody>
          <a:bodyPr anchor="b"/>
          <a:lstStyle>
            <a:lvl1pPr algn="l">
              <a:defRPr sz="4000">
                <a:solidFill>
                  <a:schemeClr val="bg1"/>
                </a:solidFill>
              </a:defRPr>
            </a:lvl1pPr>
          </a:lstStyle>
          <a:p>
            <a:r>
              <a:rPr lang="de-DE" dirty="0"/>
              <a:t>Titel - Click </a:t>
            </a:r>
            <a:r>
              <a:rPr lang="de-DE" dirty="0" err="1"/>
              <a:t>to</a:t>
            </a:r>
            <a:r>
              <a:rPr lang="de-DE" dirty="0"/>
              <a:t> </a:t>
            </a:r>
            <a:r>
              <a:rPr lang="de-DE" dirty="0" err="1"/>
              <a:t>edit</a:t>
            </a:r>
            <a:endParaRPr lang="en-US" dirty="0"/>
          </a:p>
        </p:txBody>
      </p:sp>
      <p:sp>
        <p:nvSpPr>
          <p:cNvPr id="3" name="Subtitle 2"/>
          <p:cNvSpPr>
            <a:spLocks noGrp="1"/>
          </p:cNvSpPr>
          <p:nvPr>
            <p:ph type="subTitle" idx="1" hasCustomPrompt="1"/>
          </p:nvPr>
        </p:nvSpPr>
        <p:spPr bwMode="gray">
          <a:xfrm>
            <a:off x="468312" y="5600701"/>
            <a:ext cx="5741987" cy="708024"/>
          </a:xfrm>
        </p:spPr>
        <p:txBody>
          <a:bodyPr anchor="t"/>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Subtitle</a:t>
            </a:r>
            <a:endParaRPr lang="en-US" dirty="0"/>
          </a:p>
        </p:txBody>
      </p:sp>
      <p:sp>
        <p:nvSpPr>
          <p:cNvPr id="11" name="Textplatzhalter 10"/>
          <p:cNvSpPr>
            <a:spLocks noGrp="1"/>
          </p:cNvSpPr>
          <p:nvPr>
            <p:ph type="body" sz="quarter" idx="10" hasCustomPrompt="1"/>
          </p:nvPr>
        </p:nvSpPr>
        <p:spPr bwMode="gray">
          <a:xfrm>
            <a:off x="468313" y="6470373"/>
            <a:ext cx="5741986" cy="198715"/>
          </a:xfrm>
        </p:spPr>
        <p:txBody>
          <a:bodyPr anchor="b"/>
          <a:lstStyle>
            <a:lvl1pPr marL="0" indent="0">
              <a:buFontTx/>
              <a:buNone/>
              <a:defRPr sz="1400" baseline="0">
                <a:solidFill>
                  <a:schemeClr val="tx2"/>
                </a:solidFill>
              </a:defRPr>
            </a:lvl1pPr>
            <a:lvl2pPr marL="216000" indent="0">
              <a:buFontTx/>
              <a:buNone/>
              <a:defRPr sz="1400">
                <a:solidFill>
                  <a:schemeClr val="tx2"/>
                </a:solidFill>
              </a:defRPr>
            </a:lvl2pPr>
            <a:lvl3pPr marL="432000" indent="0">
              <a:buFontTx/>
              <a:buNone/>
              <a:defRPr sz="1600"/>
            </a:lvl3pPr>
            <a:lvl4pPr marL="648000" indent="0">
              <a:buFontTx/>
              <a:buNone/>
              <a:defRPr sz="1600"/>
            </a:lvl4pPr>
            <a:lvl5pPr marL="864000" indent="0">
              <a:buFontTx/>
              <a:buNone/>
              <a:defRPr sz="1600"/>
            </a:lvl5pPr>
          </a:lstStyle>
          <a:p>
            <a:pPr lvl="0"/>
            <a:r>
              <a:rPr lang="de-DE" dirty="0"/>
              <a:t>Name, Date</a:t>
            </a:r>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29488" y="6037869"/>
            <a:ext cx="1346200" cy="653262"/>
          </a:xfrm>
          <a:prstGeom prst="rect">
            <a:avLst/>
          </a:prstGeom>
        </p:spPr>
      </p:pic>
    </p:spTree>
    <p:extLst>
      <p:ext uri="{BB962C8B-B14F-4D97-AF65-F5344CB8AC3E}">
        <p14:creationId xmlns:p14="http://schemas.microsoft.com/office/powerpoint/2010/main" val="843394435"/>
      </p:ext>
    </p:extLst>
  </p:cSld>
  <p:clrMapOvr>
    <a:masterClrMapping/>
  </p:clrMapOvr>
  <p:extLst mod="1">
    <p:ext uri="{DCECCB84-F9BA-43D5-87BE-67443E8EF086}">
      <p15:sldGuideLst xmlns:p15="http://schemas.microsoft.com/office/powerpoint/2012/main">
        <p15:guide id="1" pos="106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 and content">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CB420119-E155-4907-A704-8BF435C4BC45}" type="datetime1">
              <a:rPr lang="en-US" smtClean="0"/>
              <a:t>4/9/2018</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9" name="Textplatzhalter 8"/>
          <p:cNvSpPr>
            <a:spLocks noGrp="1"/>
          </p:cNvSpPr>
          <p:nvPr>
            <p:ph type="body" sz="quarter" idx="14" hasCustomPrompt="1"/>
          </p:nvPr>
        </p:nvSpPr>
        <p:spPr bwMode="gray">
          <a:xfrm>
            <a:off x="468313" y="188913"/>
            <a:ext cx="6660000" cy="217487"/>
          </a:xfrm>
        </p:spPr>
        <p:txBody>
          <a:bodyPr/>
          <a:lstStyle>
            <a:lvl1pPr marL="0" indent="0" rtl="0">
              <a:buFontTx/>
              <a:buNone/>
              <a:defRPr sz="1200">
                <a:solidFill>
                  <a:schemeClr val="tx2"/>
                </a:solidFill>
              </a:defRPr>
            </a:lvl1pPr>
          </a:lstStyle>
          <a:p>
            <a:pPr rtl="0"/>
            <a:r>
              <a:rPr lang="en-US" dirty="0">
                <a:effectLst/>
              </a:rPr>
              <a:t>Add subtitle or theme</a:t>
            </a:r>
          </a:p>
        </p:txBody>
      </p:sp>
      <p:sp>
        <p:nvSpPr>
          <p:cNvPr id="6" name="Title 5"/>
          <p:cNvSpPr>
            <a:spLocks noGrp="1"/>
          </p:cNvSpPr>
          <p:nvPr>
            <p:ph type="title" hasCustomPrompt="1"/>
          </p:nvPr>
        </p:nvSpPr>
        <p:spPr/>
        <p:txBody>
          <a:bodyPr/>
          <a:lstStyle>
            <a:lvl1pPr>
              <a:defRPr/>
            </a:lvl1pPr>
          </a:lstStyle>
          <a:p>
            <a:r>
              <a:rPr lang="de-DE" dirty="0"/>
              <a:t>Headline</a:t>
            </a:r>
            <a:endParaRPr lang="en-US" dirty="0"/>
          </a:p>
        </p:txBody>
      </p:sp>
      <p:sp>
        <p:nvSpPr>
          <p:cNvPr id="11" name="Content Placeholder 9"/>
          <p:cNvSpPr>
            <a:spLocks noGrp="1"/>
          </p:cNvSpPr>
          <p:nvPr>
            <p:ph sz="quarter" idx="15" hasCustomPrompt="1"/>
          </p:nvPr>
        </p:nvSpPr>
        <p:spPr>
          <a:xfrm>
            <a:off x="468313" y="1628775"/>
            <a:ext cx="8207375" cy="4680000"/>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Tree>
    <p:extLst>
      <p:ext uri="{BB962C8B-B14F-4D97-AF65-F5344CB8AC3E}">
        <p14:creationId xmlns:p14="http://schemas.microsoft.com/office/powerpoint/2010/main" val="2508923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3D7E0696-7694-473E-B833-F61B94BCF390}" type="datetime1">
              <a:rPr lang="en-US" smtClean="0"/>
              <a:t>4/9/2018</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6" name="Textplatzhalter 8"/>
          <p:cNvSpPr>
            <a:spLocks noGrp="1"/>
          </p:cNvSpPr>
          <p:nvPr>
            <p:ph type="body" sz="quarter" idx="14" hasCustomPrompt="1"/>
          </p:nvPr>
        </p:nvSpPr>
        <p:spPr bwMode="gray">
          <a:xfrm>
            <a:off x="468313" y="188913"/>
            <a:ext cx="6660000" cy="217487"/>
          </a:xfrm>
        </p:spPr>
        <p:txBody>
          <a:bodyPr/>
          <a:lstStyle>
            <a:lvl1pPr marL="0" indent="0" rtl="0">
              <a:buFontTx/>
              <a:buNone/>
              <a:defRPr sz="1200">
                <a:solidFill>
                  <a:schemeClr val="tx2"/>
                </a:solidFill>
              </a:defRPr>
            </a:lvl1pPr>
          </a:lstStyle>
          <a:p>
            <a:pPr rtl="0"/>
            <a:r>
              <a:rPr lang="en-US" dirty="0">
                <a:effectLst/>
              </a:rPr>
              <a:t>Add subtitle or theme</a:t>
            </a:r>
          </a:p>
        </p:txBody>
      </p:sp>
      <p:sp>
        <p:nvSpPr>
          <p:cNvPr id="7" name="Title 6"/>
          <p:cNvSpPr>
            <a:spLocks noGrp="1"/>
          </p:cNvSpPr>
          <p:nvPr>
            <p:ph type="title" hasCustomPrompt="1"/>
          </p:nvPr>
        </p:nvSpPr>
        <p:spPr/>
        <p:txBody>
          <a:bodyPr/>
          <a:lstStyle>
            <a:lvl1pPr>
              <a:defRPr/>
            </a:lvl1pPr>
          </a:lstStyle>
          <a:p>
            <a:r>
              <a:rPr lang="de-DE" dirty="0"/>
              <a:t>Headline</a:t>
            </a:r>
            <a:endParaRPr lang="en-US" dirty="0"/>
          </a:p>
        </p:txBody>
      </p:sp>
      <p:sp>
        <p:nvSpPr>
          <p:cNvPr id="12" name="Content Placeholder 10"/>
          <p:cNvSpPr>
            <a:spLocks noGrp="1"/>
          </p:cNvSpPr>
          <p:nvPr>
            <p:ph sz="quarter" idx="17" hasCustomPrompt="1"/>
          </p:nvPr>
        </p:nvSpPr>
        <p:spPr>
          <a:xfrm>
            <a:off x="468312" y="1628775"/>
            <a:ext cx="3959688" cy="4680000"/>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
        <p:nvSpPr>
          <p:cNvPr id="15" name="Content Placeholder 13"/>
          <p:cNvSpPr>
            <a:spLocks noGrp="1"/>
          </p:cNvSpPr>
          <p:nvPr>
            <p:ph sz="quarter" idx="18" hasCustomPrompt="1"/>
          </p:nvPr>
        </p:nvSpPr>
        <p:spPr>
          <a:xfrm>
            <a:off x="4716001" y="1628775"/>
            <a:ext cx="3959688" cy="4680000"/>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Tree>
    <p:extLst>
      <p:ext uri="{BB962C8B-B14F-4D97-AF65-F5344CB8AC3E}">
        <p14:creationId xmlns:p14="http://schemas.microsoft.com/office/powerpoint/2010/main" val="409264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with heading">
    <p:spTree>
      <p:nvGrpSpPr>
        <p:cNvPr id="1" name=""/>
        <p:cNvGrpSpPr/>
        <p:nvPr/>
      </p:nvGrpSpPr>
      <p:grpSpPr>
        <a:xfrm>
          <a:off x="0" y="0"/>
          <a:ext cx="0" cy="0"/>
          <a:chOff x="0" y="0"/>
          <a:chExt cx="0" cy="0"/>
        </a:xfrm>
      </p:grpSpPr>
      <p:sp>
        <p:nvSpPr>
          <p:cNvPr id="3" name="Datumsplatzhalter 2"/>
          <p:cNvSpPr>
            <a:spLocks noGrp="1"/>
          </p:cNvSpPr>
          <p:nvPr>
            <p:ph type="dt" sz="half" idx="10"/>
          </p:nvPr>
        </p:nvSpPr>
        <p:spPr bwMode="gray"/>
        <p:txBody>
          <a:bodyPr/>
          <a:lstStyle/>
          <a:p>
            <a:fld id="{923DFB24-6A27-4A46-ACF2-F1DA09806257}" type="datetime1">
              <a:rPr lang="en-US" smtClean="0"/>
              <a:t>4/9/2018</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6" name="Textplatzhalter 8"/>
          <p:cNvSpPr>
            <a:spLocks noGrp="1"/>
          </p:cNvSpPr>
          <p:nvPr>
            <p:ph type="body" sz="quarter" idx="14" hasCustomPrompt="1"/>
          </p:nvPr>
        </p:nvSpPr>
        <p:spPr bwMode="gray">
          <a:xfrm>
            <a:off x="468313" y="188913"/>
            <a:ext cx="6660000" cy="217487"/>
          </a:xfrm>
        </p:spPr>
        <p:txBody>
          <a:bodyPr/>
          <a:lstStyle>
            <a:lvl1pPr marL="0" indent="0" rtl="0">
              <a:buFontTx/>
              <a:buNone/>
              <a:defRPr sz="1200">
                <a:solidFill>
                  <a:schemeClr val="tx2"/>
                </a:solidFill>
              </a:defRPr>
            </a:lvl1pPr>
          </a:lstStyle>
          <a:p>
            <a:pPr rtl="0"/>
            <a:r>
              <a:rPr lang="en-US" dirty="0">
                <a:effectLst/>
              </a:rPr>
              <a:t>Add subtitle or theme</a:t>
            </a:r>
          </a:p>
        </p:txBody>
      </p:sp>
      <p:sp>
        <p:nvSpPr>
          <p:cNvPr id="10" name="Inhaltsplatzhalter 7"/>
          <p:cNvSpPr>
            <a:spLocks noGrp="1"/>
          </p:cNvSpPr>
          <p:nvPr>
            <p:ph sz="quarter" idx="17" hasCustomPrompt="1"/>
          </p:nvPr>
        </p:nvSpPr>
        <p:spPr bwMode="gray">
          <a:xfrm>
            <a:off x="468313" y="1632770"/>
            <a:ext cx="3959688" cy="288000"/>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Tx/>
              <a:buNone/>
              <a:tabLst/>
              <a:defRPr sz="1600" b="1" cap="none" baseline="0">
                <a:solidFill>
                  <a:schemeClr val="accent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marL="0" marR="0" lvl="0" indent="0" algn="l" defTabSz="914400" rtl="0" eaLnBrk="1" fontAlgn="auto" latinLnBrk="0" hangingPunct="1">
              <a:lnSpc>
                <a:spcPct val="100000"/>
              </a:lnSpc>
              <a:spcBef>
                <a:spcPts val="600"/>
              </a:spcBef>
              <a:spcAft>
                <a:spcPts val="0"/>
              </a:spcAft>
              <a:buClr>
                <a:schemeClr val="accent1"/>
              </a:buClr>
              <a:buSzTx/>
              <a:buFontTx/>
              <a:buNone/>
              <a:tabLst/>
              <a:defRPr/>
            </a:pPr>
            <a:r>
              <a:rPr lang="en-US" dirty="0">
                <a:effectLst/>
              </a:rPr>
              <a:t>Heading</a:t>
            </a:r>
          </a:p>
        </p:txBody>
      </p:sp>
      <p:sp>
        <p:nvSpPr>
          <p:cNvPr id="11" name="Inhaltsplatzhalter 7"/>
          <p:cNvSpPr>
            <a:spLocks noGrp="1"/>
          </p:cNvSpPr>
          <p:nvPr>
            <p:ph sz="quarter" idx="18" hasCustomPrompt="1"/>
          </p:nvPr>
        </p:nvSpPr>
        <p:spPr bwMode="gray">
          <a:xfrm>
            <a:off x="4716001" y="1632770"/>
            <a:ext cx="3959688" cy="288000"/>
          </a:xfrm>
        </p:spPr>
        <p:txBody>
          <a:bodyPr/>
          <a:lstStyle>
            <a:lvl1pPr marL="0" marR="0" indent="0" algn="l" defTabSz="914400" rtl="0" eaLnBrk="1" fontAlgn="auto" latinLnBrk="0" hangingPunct="1">
              <a:lnSpc>
                <a:spcPct val="100000"/>
              </a:lnSpc>
              <a:spcBef>
                <a:spcPts val="600"/>
              </a:spcBef>
              <a:spcAft>
                <a:spcPts val="0"/>
              </a:spcAft>
              <a:buClr>
                <a:schemeClr val="accent1"/>
              </a:buClr>
              <a:buSzTx/>
              <a:buFontTx/>
              <a:buNone/>
              <a:tabLst/>
              <a:defRPr sz="1600" b="1" cap="none" baseline="0">
                <a:solidFill>
                  <a:schemeClr val="accent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marL="0" marR="0" lvl="0" indent="0" algn="l" defTabSz="914400" rtl="0" eaLnBrk="1" fontAlgn="auto" latinLnBrk="0" hangingPunct="1">
              <a:lnSpc>
                <a:spcPct val="100000"/>
              </a:lnSpc>
              <a:spcBef>
                <a:spcPts val="600"/>
              </a:spcBef>
              <a:spcAft>
                <a:spcPts val="0"/>
              </a:spcAft>
              <a:buClr>
                <a:schemeClr val="accent1"/>
              </a:buClr>
              <a:buSzTx/>
              <a:buFontTx/>
              <a:buNone/>
              <a:tabLst/>
              <a:defRPr/>
            </a:pPr>
            <a:r>
              <a:rPr lang="en-US" dirty="0">
                <a:effectLst/>
              </a:rPr>
              <a:t>Heading</a:t>
            </a:r>
          </a:p>
        </p:txBody>
      </p:sp>
      <p:sp>
        <p:nvSpPr>
          <p:cNvPr id="7" name="Title 6"/>
          <p:cNvSpPr>
            <a:spLocks noGrp="1"/>
          </p:cNvSpPr>
          <p:nvPr>
            <p:ph type="title" hasCustomPrompt="1"/>
          </p:nvPr>
        </p:nvSpPr>
        <p:spPr/>
        <p:txBody>
          <a:bodyPr/>
          <a:lstStyle>
            <a:lvl1pPr>
              <a:defRPr/>
            </a:lvl1pPr>
          </a:lstStyle>
          <a:p>
            <a:r>
              <a:rPr lang="de-DE" dirty="0"/>
              <a:t>Headline</a:t>
            </a:r>
            <a:endParaRPr lang="en-US" dirty="0"/>
          </a:p>
        </p:txBody>
      </p:sp>
      <p:sp>
        <p:nvSpPr>
          <p:cNvPr id="16" name="Content Placeholder 14"/>
          <p:cNvSpPr>
            <a:spLocks noGrp="1"/>
          </p:cNvSpPr>
          <p:nvPr>
            <p:ph sz="quarter" idx="19" hasCustomPrompt="1"/>
          </p:nvPr>
        </p:nvSpPr>
        <p:spPr>
          <a:xfrm>
            <a:off x="468312" y="2085974"/>
            <a:ext cx="3959688" cy="4212957"/>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
        <p:nvSpPr>
          <p:cNvPr id="19" name="Content Placeholder 17"/>
          <p:cNvSpPr>
            <a:spLocks noGrp="1"/>
          </p:cNvSpPr>
          <p:nvPr>
            <p:ph sz="quarter" idx="20" hasCustomPrompt="1"/>
          </p:nvPr>
        </p:nvSpPr>
        <p:spPr>
          <a:xfrm>
            <a:off x="4716000" y="2085974"/>
            <a:ext cx="3959688" cy="4212957"/>
          </a:xfrm>
        </p:spPr>
        <p:txBody>
          <a:bodyPr/>
          <a:lstStyle>
            <a:lvl1pPr>
              <a:defRPr sz="1800"/>
            </a:lvl1pPr>
            <a:lvl2pPr>
              <a:defRPr sz="1800"/>
            </a:lvl2pPr>
            <a:lvl3pPr>
              <a:defRPr sz="1600"/>
            </a:lvl3pPr>
            <a:lvl4pPr>
              <a:defRPr sz="1600"/>
            </a:lvl4pPr>
            <a:lvl5pPr>
              <a:defRPr sz="1600"/>
            </a:lvl5p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p:txBody>
      </p:sp>
    </p:spTree>
    <p:extLst>
      <p:ext uri="{BB962C8B-B14F-4D97-AF65-F5344CB8AC3E}">
        <p14:creationId xmlns:p14="http://schemas.microsoft.com/office/powerpoint/2010/main" val="2746655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ull screen picture with text">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4"/>
          </a:solidFill>
        </p:spPr>
        <p:txBody>
          <a:bodyPr/>
          <a:lstStyle>
            <a:lvl1pPr marL="0" indent="0" rtl="0">
              <a:buFontTx/>
              <a:buNone/>
              <a:defRPr/>
            </a:lvl1pPr>
          </a:lstStyle>
          <a:p>
            <a:pPr rtl="0"/>
            <a:r>
              <a:rPr lang="en-US" dirty="0">
                <a:effectLst/>
              </a:rPr>
              <a:t>Add a picture by clicking on icon</a:t>
            </a:r>
          </a:p>
        </p:txBody>
      </p:sp>
      <p:sp>
        <p:nvSpPr>
          <p:cNvPr id="3" name="Datumsplatzhalter 2"/>
          <p:cNvSpPr>
            <a:spLocks noGrp="1"/>
          </p:cNvSpPr>
          <p:nvPr>
            <p:ph type="dt" sz="half" idx="10"/>
          </p:nvPr>
        </p:nvSpPr>
        <p:spPr bwMode="gray"/>
        <p:txBody>
          <a:bodyPr/>
          <a:lstStyle/>
          <a:p>
            <a:fld id="{5BD2E83E-4ABB-4F12-A41E-6589555ECECB}" type="datetime1">
              <a:rPr lang="en-US" smtClean="0"/>
              <a:t>4/9/2018</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10" name="Textplatzhalter 9"/>
          <p:cNvSpPr>
            <a:spLocks noGrp="1"/>
          </p:cNvSpPr>
          <p:nvPr>
            <p:ph type="body" sz="quarter" idx="16" hasCustomPrompt="1"/>
          </p:nvPr>
        </p:nvSpPr>
        <p:spPr bwMode="gray">
          <a:xfrm>
            <a:off x="468313" y="3643539"/>
            <a:ext cx="3780000" cy="2340000"/>
          </a:xfrm>
        </p:spPr>
        <p:txBody>
          <a:bodyPr anchor="b"/>
          <a:lstStyle>
            <a:lvl1pPr marL="0" indent="0">
              <a:lnSpc>
                <a:spcPct val="100000"/>
              </a:lnSpc>
              <a:buFontTx/>
              <a:buNone/>
              <a:defRPr sz="2400" baseline="0"/>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de-DE" dirty="0"/>
              <a:t>Insert </a:t>
            </a:r>
            <a:r>
              <a:rPr lang="de-DE" dirty="0" err="1"/>
              <a:t>image</a:t>
            </a:r>
            <a:r>
              <a:rPr lang="de-DE" dirty="0"/>
              <a:t> </a:t>
            </a:r>
            <a:r>
              <a:rPr lang="de-DE" dirty="0" err="1"/>
              <a:t>description</a:t>
            </a:r>
            <a:endParaRPr lang="de-DE" dirty="0"/>
          </a:p>
        </p:txBody>
      </p:sp>
      <p:sp>
        <p:nvSpPr>
          <p:cNvPr id="7"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277789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ull screen picture with text (white brand)">
    <p:spTree>
      <p:nvGrpSpPr>
        <p:cNvPr id="1" name=""/>
        <p:cNvGrpSpPr/>
        <p:nvPr/>
      </p:nvGrpSpPr>
      <p:grpSpPr>
        <a:xfrm>
          <a:off x="0" y="0"/>
          <a:ext cx="0" cy="0"/>
          <a:chOff x="0" y="0"/>
          <a:chExt cx="0" cy="0"/>
        </a:xfrm>
      </p:grpSpPr>
      <p:sp>
        <p:nvSpPr>
          <p:cNvPr id="8" name="Bildplatzhalter 7"/>
          <p:cNvSpPr>
            <a:spLocks noGrp="1"/>
          </p:cNvSpPr>
          <p:nvPr>
            <p:ph type="pic" sz="quarter" idx="15" hasCustomPrompt="1"/>
          </p:nvPr>
        </p:nvSpPr>
        <p:spPr bwMode="gray">
          <a:xfrm>
            <a:off x="0" y="-1"/>
            <a:ext cx="9144000" cy="6308725"/>
          </a:xfrm>
          <a:solidFill>
            <a:schemeClr val="accent3"/>
          </a:solidFill>
        </p:spPr>
        <p:txBody>
          <a:bodyPr/>
          <a:lstStyle>
            <a:lvl1pPr marL="0" indent="0" rtl="0">
              <a:buFontTx/>
              <a:buNone/>
              <a:defRPr/>
            </a:lvl1pPr>
          </a:lstStyle>
          <a:p>
            <a:pPr rtl="0"/>
            <a:r>
              <a:rPr lang="en-US" dirty="0">
                <a:effectLst/>
              </a:rPr>
              <a:t>Add a picture by clicking on icon</a:t>
            </a:r>
          </a:p>
        </p:txBody>
      </p:sp>
      <p:sp>
        <p:nvSpPr>
          <p:cNvPr id="3" name="Datumsplatzhalter 2"/>
          <p:cNvSpPr>
            <a:spLocks noGrp="1"/>
          </p:cNvSpPr>
          <p:nvPr>
            <p:ph type="dt" sz="half" idx="10"/>
          </p:nvPr>
        </p:nvSpPr>
        <p:spPr bwMode="gray"/>
        <p:txBody>
          <a:bodyPr/>
          <a:lstStyle/>
          <a:p>
            <a:fld id="{728DA5B1-AD31-4129-86B4-001DAA63499C}" type="datetime1">
              <a:rPr lang="en-US" smtClean="0"/>
              <a:t>4/9/2018</a:t>
            </a:fld>
            <a:endParaRPr lang="de-DE" dirty="0"/>
          </a:p>
        </p:txBody>
      </p:sp>
      <p:sp>
        <p:nvSpPr>
          <p:cNvPr id="5" name="Foliennummernplatzhalter 4"/>
          <p:cNvSpPr>
            <a:spLocks noGrp="1"/>
          </p:cNvSpPr>
          <p:nvPr>
            <p:ph type="sldNum" sz="quarter" idx="12"/>
          </p:nvPr>
        </p:nvSpPr>
        <p:spPr bwMode="gray"/>
        <p:txBody>
          <a:bodyPr/>
          <a:lstStyle/>
          <a:p>
            <a:fld id="{62F2A04F-8E93-4A1F-AC54-A8FF521A1376}" type="slidenum">
              <a:rPr lang="de-DE" smtClean="0"/>
              <a:pPr/>
              <a:t>‹Nr.›</a:t>
            </a:fld>
            <a:endParaRPr lang="de-DE" dirty="0"/>
          </a:p>
        </p:txBody>
      </p:sp>
      <p:sp>
        <p:nvSpPr>
          <p:cNvPr id="10" name="Textplatzhalter 9"/>
          <p:cNvSpPr>
            <a:spLocks noGrp="1"/>
          </p:cNvSpPr>
          <p:nvPr>
            <p:ph type="body" sz="quarter" idx="16" hasCustomPrompt="1"/>
          </p:nvPr>
        </p:nvSpPr>
        <p:spPr bwMode="gray">
          <a:xfrm>
            <a:off x="468313" y="3643539"/>
            <a:ext cx="3780000" cy="2340000"/>
          </a:xfrm>
        </p:spPr>
        <p:txBody>
          <a:bodyPr anchor="b"/>
          <a:lstStyle>
            <a:lvl1pPr marL="0" indent="0">
              <a:lnSpc>
                <a:spcPct val="100000"/>
              </a:lnSpc>
              <a:buFontTx/>
              <a:buNone/>
              <a:defRPr sz="2400" baseline="0">
                <a:solidFill>
                  <a:schemeClr val="bg1"/>
                </a:solidFill>
              </a:defRPr>
            </a:lvl1pPr>
            <a:lvl2pPr marL="216000" indent="0">
              <a:buFontTx/>
              <a:buNone/>
              <a:defRPr/>
            </a:lvl2pPr>
            <a:lvl3pPr marL="432000" indent="0">
              <a:buFontTx/>
              <a:buNone/>
              <a:defRPr/>
            </a:lvl3pPr>
            <a:lvl4pPr marL="648000" indent="0">
              <a:buFontTx/>
              <a:buNone/>
              <a:defRPr/>
            </a:lvl4pPr>
            <a:lvl5pPr marL="864000" indent="0">
              <a:buFontTx/>
              <a:buNone/>
              <a:defRPr/>
            </a:lvl5pPr>
          </a:lstStyle>
          <a:p>
            <a:pPr lvl="0"/>
            <a:r>
              <a:rPr lang="de-DE" dirty="0"/>
              <a:t>Insert </a:t>
            </a:r>
            <a:r>
              <a:rPr lang="de-DE" dirty="0" err="1"/>
              <a:t>image</a:t>
            </a:r>
            <a:r>
              <a:rPr lang="de-DE" dirty="0"/>
              <a:t> </a:t>
            </a:r>
            <a:r>
              <a:rPr lang="de-DE" dirty="0" err="1"/>
              <a:t>description</a:t>
            </a:r>
            <a:endParaRPr lang="de-DE" dirty="0"/>
          </a:p>
        </p:txBody>
      </p:sp>
      <p:sp>
        <p:nvSpPr>
          <p:cNvPr id="7" name="Textplatzhalter 5"/>
          <p:cNvSpPr>
            <a:spLocks noGrp="1"/>
          </p:cNvSpPr>
          <p:nvPr>
            <p:ph type="body" sz="quarter" idx="17" hasCustomPrompt="1"/>
          </p:nvPr>
        </p:nvSpPr>
        <p:spPr>
          <a:xfrm>
            <a:off x="7965379" y="190510"/>
            <a:ext cx="720000" cy="348197"/>
          </a:xfrm>
          <a:blipFill>
            <a:blip r:embed="rId2"/>
            <a:stretch>
              <a:fillRect/>
            </a:stretch>
          </a:blipFill>
        </p:spPr>
        <p:txBody>
          <a:bodyPr/>
          <a:lstStyle>
            <a:lvl1pPr marL="0" indent="0">
              <a:buFontTx/>
              <a:buNone/>
              <a:defRPr sz="100">
                <a:solidFill>
                  <a:schemeClr val="bg1"/>
                </a:solidFill>
              </a:defRPr>
            </a:lvl1pPr>
            <a:lvl2pPr>
              <a:defRPr sz="100">
                <a:solidFill>
                  <a:schemeClr val="bg1"/>
                </a:solidFill>
              </a:defRPr>
            </a:lvl2pPr>
            <a:lvl3pPr>
              <a:defRPr sz="100">
                <a:solidFill>
                  <a:schemeClr val="bg1"/>
                </a:solidFill>
              </a:defRPr>
            </a:lvl3pPr>
            <a:lvl4pPr>
              <a:defRPr sz="100">
                <a:solidFill>
                  <a:schemeClr val="bg1"/>
                </a:solidFill>
              </a:defRPr>
            </a:lvl4pPr>
            <a:lvl5pPr>
              <a:defRPr sz="100">
                <a:solidFill>
                  <a:schemeClr val="bg1"/>
                </a:solidFill>
              </a:defRPr>
            </a:lvl5pPr>
          </a:lstStyle>
          <a:p>
            <a:pPr lvl="0"/>
            <a:r>
              <a:rPr lang="de-DE" dirty="0"/>
              <a:t>.</a:t>
            </a:r>
          </a:p>
        </p:txBody>
      </p:sp>
    </p:spTree>
    <p:extLst>
      <p:ext uri="{BB962C8B-B14F-4D97-AF65-F5344CB8AC3E}">
        <p14:creationId xmlns:p14="http://schemas.microsoft.com/office/powerpoint/2010/main" val="4097681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68314" y="765175"/>
            <a:ext cx="7497066" cy="607839"/>
          </a:xfrm>
          <a:prstGeom prst="rect">
            <a:avLst/>
          </a:prstGeom>
        </p:spPr>
        <p:txBody>
          <a:bodyPr vert="horz" lIns="0" tIns="0" rIns="0" bIns="0" rtlCol="0" anchor="t" anchorCtr="0">
            <a:noAutofit/>
          </a:bodyPr>
          <a:lstStyle/>
          <a:p>
            <a:r>
              <a:rPr lang="de-DE" dirty="0"/>
              <a:t>Headline - Click </a:t>
            </a:r>
            <a:r>
              <a:rPr lang="de-DE" dirty="0" err="1"/>
              <a:t>to</a:t>
            </a:r>
            <a:r>
              <a:rPr lang="de-DE" dirty="0"/>
              <a:t> </a:t>
            </a:r>
            <a:r>
              <a:rPr lang="de-DE" dirty="0" err="1"/>
              <a:t>edit</a:t>
            </a:r>
            <a:endParaRPr lang="en-US" dirty="0"/>
          </a:p>
        </p:txBody>
      </p:sp>
      <p:sp>
        <p:nvSpPr>
          <p:cNvPr id="3" name="Text Placeholder 2"/>
          <p:cNvSpPr>
            <a:spLocks noGrp="1"/>
          </p:cNvSpPr>
          <p:nvPr>
            <p:ph type="body" idx="1"/>
          </p:nvPr>
        </p:nvSpPr>
        <p:spPr bwMode="gray">
          <a:xfrm>
            <a:off x="468313" y="1628774"/>
            <a:ext cx="8207375" cy="4680563"/>
          </a:xfrm>
          <a:prstGeom prst="rect">
            <a:avLst/>
          </a:prstGeom>
        </p:spPr>
        <p:txBody>
          <a:bodyPr vert="horz" lIns="0" tIns="0" rIns="0" bIns="0" rtlCol="0" anchor="t" anchorCtr="0">
            <a:noAutofit/>
          </a:bodyPr>
          <a:lstStyle/>
          <a:p>
            <a:pPr lvl="0"/>
            <a:r>
              <a:rPr lang="en-US" dirty="0"/>
              <a:t>Edit Master text styles</a:t>
            </a:r>
          </a:p>
          <a:p>
            <a:pPr lvl="1"/>
            <a:r>
              <a:rPr lang="de-DE" dirty="0"/>
              <a:t>Second </a:t>
            </a:r>
            <a:r>
              <a:rPr lang="de-DE" dirty="0" err="1"/>
              <a:t>level</a:t>
            </a:r>
            <a:endParaRPr lang="de-DE" dirty="0"/>
          </a:p>
          <a:p>
            <a:pPr lvl="2"/>
            <a:r>
              <a:rPr lang="de-DE" dirty="0"/>
              <a:t>Third </a:t>
            </a:r>
            <a:r>
              <a:rPr lang="de-DE" dirty="0" err="1"/>
              <a:t>level</a:t>
            </a:r>
            <a:endParaRPr lang="de-DE" dirty="0"/>
          </a:p>
          <a:p>
            <a:pPr lvl="3"/>
            <a:r>
              <a:rPr lang="en-US" dirty="0"/>
              <a:t>Fourth level</a:t>
            </a:r>
          </a:p>
          <a:p>
            <a:pPr lvl="4"/>
            <a:r>
              <a:rPr lang="en-US" dirty="0"/>
              <a:t>Fifth level</a:t>
            </a:r>
          </a:p>
          <a:p>
            <a:pPr lvl="5"/>
            <a:r>
              <a:rPr lang="de-DE" dirty="0" err="1"/>
              <a:t>Sixth</a:t>
            </a:r>
            <a:r>
              <a:rPr lang="de-DE" dirty="0"/>
              <a:t> </a:t>
            </a:r>
            <a:r>
              <a:rPr lang="de-DE" dirty="0" err="1"/>
              <a:t>level</a:t>
            </a:r>
            <a:endParaRPr lang="de-DE" dirty="0"/>
          </a:p>
          <a:p>
            <a:pPr lvl="6"/>
            <a:r>
              <a:rPr lang="de-DE" dirty="0" err="1"/>
              <a:t>Seventh</a:t>
            </a:r>
            <a:r>
              <a:rPr lang="de-DE" dirty="0"/>
              <a:t> </a:t>
            </a:r>
            <a:r>
              <a:rPr lang="de-DE" dirty="0" err="1"/>
              <a:t>level</a:t>
            </a:r>
            <a:endParaRPr lang="de-DE" dirty="0"/>
          </a:p>
          <a:p>
            <a:pPr lvl="7"/>
            <a:r>
              <a:rPr lang="de-DE" dirty="0" err="1"/>
              <a:t>Eighth</a:t>
            </a:r>
            <a:r>
              <a:rPr lang="de-DE" dirty="0"/>
              <a:t> </a:t>
            </a:r>
            <a:r>
              <a:rPr lang="de-DE" dirty="0" err="1"/>
              <a:t>level</a:t>
            </a:r>
            <a:endParaRPr lang="de-DE" dirty="0"/>
          </a:p>
          <a:p>
            <a:pPr lvl="8"/>
            <a:r>
              <a:rPr lang="en-US" dirty="0"/>
              <a:t>Ninth level</a:t>
            </a:r>
          </a:p>
        </p:txBody>
      </p:sp>
      <p:sp>
        <p:nvSpPr>
          <p:cNvPr id="4" name="Date Placeholder 3"/>
          <p:cNvSpPr>
            <a:spLocks noGrp="1"/>
          </p:cNvSpPr>
          <p:nvPr>
            <p:ph type="dt" sz="half" idx="2"/>
          </p:nvPr>
        </p:nvSpPr>
        <p:spPr bwMode="gray">
          <a:xfrm>
            <a:off x="468313" y="6529363"/>
            <a:ext cx="674936" cy="144000"/>
          </a:xfrm>
          <a:prstGeom prst="rect">
            <a:avLst/>
          </a:prstGeom>
        </p:spPr>
        <p:txBody>
          <a:bodyPr vert="horz" lIns="0" tIns="0" rIns="0" bIns="0" rtlCol="0" anchor="b">
            <a:noAutofit/>
          </a:bodyPr>
          <a:lstStyle>
            <a:lvl1pPr algn="l">
              <a:defRPr sz="800">
                <a:solidFill>
                  <a:schemeClr val="tx2"/>
                </a:solidFill>
              </a:defRPr>
            </a:lvl1pPr>
          </a:lstStyle>
          <a:p>
            <a:fld id="{7CA9B6E8-5129-4D94-8184-AA715343586C}" type="datetime1">
              <a:rPr lang="en-US" smtClean="0"/>
              <a:t>4/9/2018</a:t>
            </a:fld>
            <a:endParaRPr lang="de-DE" dirty="0"/>
          </a:p>
        </p:txBody>
      </p:sp>
      <p:sp>
        <p:nvSpPr>
          <p:cNvPr id="6" name="Slide Number Placeholder 5"/>
          <p:cNvSpPr>
            <a:spLocks noGrp="1"/>
          </p:cNvSpPr>
          <p:nvPr>
            <p:ph type="sldNum" sz="quarter" idx="4"/>
          </p:nvPr>
        </p:nvSpPr>
        <p:spPr bwMode="gray">
          <a:xfrm>
            <a:off x="8324851" y="6529363"/>
            <a:ext cx="350837" cy="144000"/>
          </a:xfrm>
          <a:prstGeom prst="rect">
            <a:avLst/>
          </a:prstGeom>
        </p:spPr>
        <p:txBody>
          <a:bodyPr vert="horz" lIns="0" tIns="0" rIns="0" bIns="0" rtlCol="0" anchor="b">
            <a:noAutofit/>
          </a:bodyPr>
          <a:lstStyle>
            <a:lvl1pPr algn="r">
              <a:defRPr sz="800" b="0">
                <a:solidFill>
                  <a:schemeClr val="tx2"/>
                </a:solidFill>
              </a:defRPr>
            </a:lvl1pPr>
          </a:lstStyle>
          <a:p>
            <a:fld id="{62F2A04F-8E93-4A1F-AC54-A8FF521A1376}" type="slidenum">
              <a:rPr lang="de-DE" smtClean="0"/>
              <a:pPr/>
              <a:t>‹Nr.›</a:t>
            </a:fld>
            <a:endParaRPr lang="de-DE" dirty="0"/>
          </a:p>
        </p:txBody>
      </p:sp>
      <p:pic>
        <p:nvPicPr>
          <p:cNvPr id="8" name="Grafik 7"/>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7965379" y="190510"/>
            <a:ext cx="720000" cy="348197"/>
          </a:xfrm>
          <a:prstGeom prst="rect">
            <a:avLst/>
          </a:prstGeom>
        </p:spPr>
      </p:pic>
    </p:spTree>
    <p:extLst>
      <p:ext uri="{BB962C8B-B14F-4D97-AF65-F5344CB8AC3E}">
        <p14:creationId xmlns:p14="http://schemas.microsoft.com/office/powerpoint/2010/main" val="268220357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84" r:id="rId3"/>
    <p:sldLayoutId id="2147483668" r:id="rId4"/>
    <p:sldLayoutId id="2147483666" r:id="rId5"/>
    <p:sldLayoutId id="2147483667" r:id="rId6"/>
    <p:sldLayoutId id="2147483679" r:id="rId7"/>
    <p:sldLayoutId id="2147483669" r:id="rId8"/>
    <p:sldLayoutId id="2147483685" r:id="rId9"/>
    <p:sldLayoutId id="2147483676" r:id="rId10"/>
    <p:sldLayoutId id="2147483686" r:id="rId11"/>
    <p:sldLayoutId id="2147483670" r:id="rId12"/>
    <p:sldLayoutId id="2147483682" r:id="rId13"/>
    <p:sldLayoutId id="2147483672" r:id="rId14"/>
    <p:sldLayoutId id="2147483683" r:id="rId15"/>
    <p:sldLayoutId id="2147483673" r:id="rId16"/>
    <p:sldLayoutId id="2147483687" r:id="rId17"/>
    <p:sldLayoutId id="2147483663" r:id="rId18"/>
    <p:sldLayoutId id="2147483674" r:id="rId19"/>
    <p:sldLayoutId id="2147483680" r:id="rId20"/>
    <p:sldLayoutId id="2147483688" r:id="rId21"/>
    <p:sldLayoutId id="2147483675" r:id="rId22"/>
    <p:sldLayoutId id="2147483681" r:id="rId23"/>
  </p:sldLayoutIdLst>
  <p:hf hdr="0"/>
  <p:txStyles>
    <p:titleStyle>
      <a:lvl1pPr algn="l" defTabSz="914400" rtl="0" eaLnBrk="1" latinLnBrk="0" hangingPunct="1">
        <a:lnSpc>
          <a:spcPct val="90000"/>
        </a:lnSpc>
        <a:spcBef>
          <a:spcPct val="0"/>
        </a:spcBef>
        <a:buNone/>
        <a:defRPr sz="2400" kern="1200" baseline="0">
          <a:solidFill>
            <a:schemeClr val="accent1"/>
          </a:solidFill>
          <a:latin typeface="+mj-lt"/>
          <a:ea typeface="+mj-ea"/>
          <a:cs typeface="+mj-cs"/>
        </a:defRPr>
      </a:lvl1pPr>
    </p:titleStyle>
    <p:bodyStyle>
      <a:lvl1pPr marL="216000" indent="-216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1pPr>
      <a:lvl2pPr marL="432000" indent="-216000" algn="l" defTabSz="914400" rtl="0" eaLnBrk="1" latinLnBrk="0" hangingPunct="1">
        <a:lnSpc>
          <a:spcPct val="100000"/>
        </a:lnSpc>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648000" indent="-216000" algn="l" defTabSz="914400" rtl="0" eaLnBrk="1" latinLnBrk="0" hangingPunct="1">
        <a:lnSpc>
          <a:spcPct val="100000"/>
        </a:lnSpc>
        <a:spcBef>
          <a:spcPts val="600"/>
        </a:spcBef>
        <a:buClr>
          <a:schemeClr val="accent1"/>
        </a:buClr>
        <a:buFont typeface="Arial" panose="020B0604020202020204" pitchFamily="34" charset="0"/>
        <a:buChar char="•"/>
        <a:defRPr sz="1600" kern="1200">
          <a:solidFill>
            <a:schemeClr val="tx1"/>
          </a:solidFill>
          <a:latin typeface="+mn-lt"/>
          <a:ea typeface="+mn-ea"/>
          <a:cs typeface="+mn-cs"/>
        </a:defRPr>
      </a:lvl3pPr>
      <a:lvl4pPr marL="864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baseline="0">
          <a:solidFill>
            <a:schemeClr val="tx1"/>
          </a:solidFill>
          <a:latin typeface="+mn-lt"/>
          <a:ea typeface="+mn-ea"/>
          <a:cs typeface="+mn-cs"/>
        </a:defRPr>
      </a:lvl4pPr>
      <a:lvl5pPr marL="1080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baseline="0">
          <a:solidFill>
            <a:schemeClr val="tx1"/>
          </a:solidFill>
          <a:latin typeface="+mn-lt"/>
          <a:ea typeface="+mn-ea"/>
          <a:cs typeface="+mn-cs"/>
        </a:defRPr>
      </a:lvl5pPr>
      <a:lvl6pPr marL="1296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6pPr>
      <a:lvl7pPr marL="1512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7pPr>
      <a:lvl8pPr marL="1728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8pPr>
      <a:lvl9pPr marL="1944000" indent="-216000" algn="l" defTabSz="914400" rtl="0" eaLnBrk="1" latinLnBrk="0" hangingPunct="1">
        <a:lnSpc>
          <a:spcPct val="100000"/>
        </a:lnSpc>
        <a:spcBef>
          <a:spcPts val="600"/>
        </a:spcBef>
        <a:buClr>
          <a:schemeClr val="accent1"/>
        </a:buClr>
        <a:buFont typeface="Symbol" panose="05050102010706020507" pitchFamily="18"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19" userDrawn="1">
          <p15:clr>
            <a:srgbClr val="F26B43"/>
          </p15:clr>
        </p15:guide>
        <p15:guide id="2" pos="5465" userDrawn="1">
          <p15:clr>
            <a:srgbClr val="F26B43"/>
          </p15:clr>
        </p15:guide>
        <p15:guide id="3" pos="294" userDrawn="1">
          <p15:clr>
            <a:srgbClr val="F26B43"/>
          </p15:clr>
        </p15:guide>
        <p15:guide id="4" orient="horz" pos="4201" userDrawn="1">
          <p15:clr>
            <a:srgbClr val="F26B43"/>
          </p15:clr>
        </p15:guide>
        <p15:guide id="5" orient="horz" pos="482" userDrawn="1">
          <p15:clr>
            <a:srgbClr val="F26B43"/>
          </p15:clr>
        </p15:guide>
        <p15:guide id="6" orient="horz" pos="1026" userDrawn="1">
          <p15:clr>
            <a:srgbClr val="F26B43"/>
          </p15:clr>
        </p15:guide>
        <p15:guide id="7" orient="horz" pos="3974" userDrawn="1">
          <p15:clr>
            <a:srgbClr val="F26B43"/>
          </p15:clr>
        </p15:guide>
        <p15:guide id="8" pos="2789" userDrawn="1">
          <p15:clr>
            <a:srgbClr val="F26B43"/>
          </p15:clr>
        </p15:guide>
        <p15:guide id="9" pos="297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err="1" smtClean="0"/>
              <a:t>Brexit</a:t>
            </a:r>
            <a:endParaRPr lang="de-DE" dirty="0"/>
          </a:p>
        </p:txBody>
      </p:sp>
      <p:sp>
        <p:nvSpPr>
          <p:cNvPr id="6" name="Untertitel 5"/>
          <p:cNvSpPr>
            <a:spLocks noGrp="1"/>
          </p:cNvSpPr>
          <p:nvPr>
            <p:ph type="subTitle" idx="1"/>
          </p:nvPr>
        </p:nvSpPr>
        <p:spPr/>
        <p:txBody>
          <a:bodyPr/>
          <a:lstStyle/>
          <a:p>
            <a:r>
              <a:rPr lang="de-DE" dirty="0" smtClean="0"/>
              <a:t>„</a:t>
            </a:r>
            <a:r>
              <a:rPr lang="de-DE" dirty="0" err="1" smtClean="0"/>
              <a:t>God</a:t>
            </a:r>
            <a:r>
              <a:rPr lang="de-DE" dirty="0" smtClean="0"/>
              <a:t> </a:t>
            </a:r>
            <a:r>
              <a:rPr lang="de-DE" dirty="0" err="1" smtClean="0"/>
              <a:t>saved</a:t>
            </a:r>
            <a:r>
              <a:rPr lang="de-DE" dirty="0" smtClean="0"/>
              <a:t> </a:t>
            </a:r>
            <a:r>
              <a:rPr lang="de-DE" dirty="0" err="1" smtClean="0"/>
              <a:t>continental</a:t>
            </a:r>
            <a:r>
              <a:rPr lang="de-DE" dirty="0" smtClean="0"/>
              <a:t> Europe </a:t>
            </a:r>
            <a:r>
              <a:rPr lang="de-DE" dirty="0" err="1" smtClean="0"/>
              <a:t>from</a:t>
            </a:r>
            <a:r>
              <a:rPr lang="de-DE" dirty="0" smtClean="0"/>
              <a:t> the Brits </a:t>
            </a:r>
            <a:r>
              <a:rPr lang="de-DE" dirty="0" err="1" smtClean="0"/>
              <a:t>by</a:t>
            </a:r>
            <a:r>
              <a:rPr lang="de-DE" dirty="0" smtClean="0"/>
              <a:t> </a:t>
            </a:r>
            <a:r>
              <a:rPr lang="de-DE" dirty="0" err="1" smtClean="0"/>
              <a:t>establishing</a:t>
            </a:r>
            <a:r>
              <a:rPr lang="de-DE" dirty="0" smtClean="0"/>
              <a:t> </a:t>
            </a:r>
            <a:r>
              <a:rPr lang="de-DE" dirty="0" err="1" smtClean="0"/>
              <a:t>them</a:t>
            </a:r>
            <a:r>
              <a:rPr lang="de-DE" dirty="0" smtClean="0"/>
              <a:t> on an </a:t>
            </a:r>
            <a:r>
              <a:rPr lang="de-DE" dirty="0" err="1" smtClean="0"/>
              <a:t>island</a:t>
            </a:r>
            <a:r>
              <a:rPr lang="de-DE" dirty="0" smtClean="0"/>
              <a:t>“</a:t>
            </a:r>
            <a:endParaRPr lang="de-DE" dirty="0"/>
          </a:p>
        </p:txBody>
      </p:sp>
      <p:sp>
        <p:nvSpPr>
          <p:cNvPr id="7" name="Textplatzhalter 6"/>
          <p:cNvSpPr>
            <a:spLocks noGrp="1"/>
          </p:cNvSpPr>
          <p:nvPr>
            <p:ph type="body" sz="quarter" idx="10"/>
          </p:nvPr>
        </p:nvSpPr>
        <p:spPr/>
        <p:txBody>
          <a:bodyPr/>
          <a:lstStyle/>
          <a:p>
            <a:r>
              <a:rPr lang="de-DE" dirty="0" smtClean="0"/>
              <a:t>Gottfried Schellmann, Wein 2018 04 10</a:t>
            </a:r>
            <a:endParaRPr lang="de-DE" dirty="0"/>
          </a:p>
        </p:txBody>
      </p:sp>
    </p:spTree>
    <p:extLst>
      <p:ext uri="{BB962C8B-B14F-4D97-AF65-F5344CB8AC3E}">
        <p14:creationId xmlns:p14="http://schemas.microsoft.com/office/powerpoint/2010/main" val="3470137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4/9/2018</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10</a:t>
            </a:fld>
            <a:endParaRPr lang="de-DE" dirty="0"/>
          </a:p>
        </p:txBody>
      </p:sp>
      <p:sp>
        <p:nvSpPr>
          <p:cNvPr id="4" name="Textplatzhalter 3"/>
          <p:cNvSpPr>
            <a:spLocks noGrp="1"/>
          </p:cNvSpPr>
          <p:nvPr>
            <p:ph type="body" sz="quarter" idx="14"/>
          </p:nvPr>
        </p:nvSpPr>
        <p:spPr/>
        <p:txBody>
          <a:bodyPr/>
          <a:lstStyle/>
          <a:p>
            <a:r>
              <a:rPr lang="de-DE" dirty="0" smtClean="0"/>
              <a:t>EU und UK</a:t>
            </a:r>
            <a:endParaRPr lang="de-DE" dirty="0"/>
          </a:p>
        </p:txBody>
      </p:sp>
      <p:sp>
        <p:nvSpPr>
          <p:cNvPr id="5" name="Titel 4"/>
          <p:cNvSpPr>
            <a:spLocks noGrp="1"/>
          </p:cNvSpPr>
          <p:nvPr>
            <p:ph type="title"/>
          </p:nvPr>
        </p:nvSpPr>
        <p:spPr/>
        <p:txBody>
          <a:bodyPr/>
          <a:lstStyle/>
          <a:p>
            <a:r>
              <a:rPr lang="de-DE" dirty="0" smtClean="0"/>
              <a:t>UK als Handelspartner</a:t>
            </a:r>
            <a:endParaRPr lang="de-DE" dirty="0"/>
          </a:p>
        </p:txBody>
      </p:sp>
      <p:sp>
        <p:nvSpPr>
          <p:cNvPr id="6" name="Inhaltsplatzhalter 5"/>
          <p:cNvSpPr>
            <a:spLocks noGrp="1"/>
          </p:cNvSpPr>
          <p:nvPr>
            <p:ph sz="quarter" idx="15"/>
          </p:nvPr>
        </p:nvSpPr>
        <p:spPr/>
        <p:txBody>
          <a:bodyPr/>
          <a:lstStyle/>
          <a:p>
            <a:r>
              <a:rPr lang="de-DE" sz="2400" dirty="0" smtClean="0"/>
              <a:t>UK ist der größte Waren </a:t>
            </a:r>
            <a:r>
              <a:rPr lang="de-DE" sz="2400" dirty="0" smtClean="0"/>
              <a:t>Nettoimporteur</a:t>
            </a:r>
          </a:p>
          <a:p>
            <a:pPr marL="0" indent="0">
              <a:buNone/>
            </a:pPr>
            <a:endParaRPr lang="de-DE" sz="2400" dirty="0" smtClean="0"/>
          </a:p>
          <a:p>
            <a:pPr lvl="1"/>
            <a:r>
              <a:rPr lang="de-DE" dirty="0" smtClean="0"/>
              <a:t>UK exportiert Waren in die EU in der Größenordnung von 143 Mrd. GBP</a:t>
            </a:r>
          </a:p>
          <a:p>
            <a:pPr lvl="1"/>
            <a:r>
              <a:rPr lang="de-DE" dirty="0" smtClean="0"/>
              <a:t>UK importiert Waren aus der EU in der Größenordnung von 232 Mrd. GBP</a:t>
            </a:r>
          </a:p>
          <a:p>
            <a:pPr lvl="1"/>
            <a:r>
              <a:rPr lang="de-DE" dirty="0" smtClean="0"/>
              <a:t>Alleine 800.000 Autos, die in Deutschland erzeugt werden, gehen nach UK.</a:t>
            </a:r>
          </a:p>
          <a:p>
            <a:pPr lvl="1"/>
            <a:r>
              <a:rPr lang="de-DE" dirty="0" smtClean="0"/>
              <a:t>In der Dienstleistungsbilanz hat die UK Exporte im Wert von GBP 90 Mrd. und Importe von 78 Mrd. GBP</a:t>
            </a:r>
          </a:p>
          <a:p>
            <a:pPr lvl="1"/>
            <a:r>
              <a:rPr lang="de-DE" dirty="0" smtClean="0"/>
              <a:t>Direkt Investitionen betreffend ist UK ein Netto Kapitalimporteur gegenüber den Mitgliedstaaten der europäischen Union. 615 Mrd. GBP Auslandinvestitionen, stehen 675 Mrd. GBP gegenüber. Das heißt im Falle einer Nichteinigung betreffend der Steuern, hat UK einen kleinen Vorteil. </a:t>
            </a:r>
          </a:p>
          <a:p>
            <a:pPr marL="216000" lvl="1" indent="0">
              <a:buNone/>
            </a:pPr>
            <a:endParaRPr lang="de-DE" dirty="0" smtClean="0"/>
          </a:p>
          <a:p>
            <a:pPr lvl="1"/>
            <a:endParaRPr lang="de-DE" dirty="0" smtClean="0"/>
          </a:p>
          <a:p>
            <a:endParaRPr lang="de-DE" dirty="0" smtClean="0"/>
          </a:p>
        </p:txBody>
      </p:sp>
    </p:spTree>
    <p:extLst>
      <p:ext uri="{BB962C8B-B14F-4D97-AF65-F5344CB8AC3E}">
        <p14:creationId xmlns:p14="http://schemas.microsoft.com/office/powerpoint/2010/main" val="3683826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4/9/2018</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11</a:t>
            </a:fld>
            <a:endParaRPr lang="de-DE" dirty="0"/>
          </a:p>
        </p:txBody>
      </p:sp>
      <p:sp>
        <p:nvSpPr>
          <p:cNvPr id="4" name="Textplatzhalter 3"/>
          <p:cNvSpPr>
            <a:spLocks noGrp="1"/>
          </p:cNvSpPr>
          <p:nvPr>
            <p:ph type="body" sz="quarter" idx="14"/>
          </p:nvPr>
        </p:nvSpPr>
        <p:spPr/>
        <p:txBody>
          <a:bodyPr/>
          <a:lstStyle/>
          <a:p>
            <a:r>
              <a:rPr lang="de-DE" dirty="0" smtClean="0"/>
              <a:t>EU und UK</a:t>
            </a:r>
            <a:endParaRPr lang="de-DE" dirty="0"/>
          </a:p>
        </p:txBody>
      </p:sp>
      <p:sp>
        <p:nvSpPr>
          <p:cNvPr id="5" name="Titel 4"/>
          <p:cNvSpPr>
            <a:spLocks noGrp="1"/>
          </p:cNvSpPr>
          <p:nvPr>
            <p:ph type="title"/>
          </p:nvPr>
        </p:nvSpPr>
        <p:spPr>
          <a:xfrm>
            <a:off x="468313" y="713668"/>
            <a:ext cx="7497066" cy="607839"/>
          </a:xfrm>
        </p:spPr>
        <p:txBody>
          <a:bodyPr/>
          <a:lstStyle/>
          <a:p>
            <a:r>
              <a:rPr lang="de-DE" dirty="0" smtClean="0"/>
              <a:t>Formen möglicher Kooperationen</a:t>
            </a:r>
            <a:endParaRPr lang="de-DE" dirty="0"/>
          </a:p>
        </p:txBody>
      </p:sp>
      <p:sp>
        <p:nvSpPr>
          <p:cNvPr id="6" name="Inhaltsplatzhalter 5"/>
          <p:cNvSpPr>
            <a:spLocks noGrp="1"/>
          </p:cNvSpPr>
          <p:nvPr>
            <p:ph sz="quarter" idx="15"/>
          </p:nvPr>
        </p:nvSpPr>
        <p:spPr/>
        <p:txBody>
          <a:bodyPr/>
          <a:lstStyle/>
          <a:p>
            <a:r>
              <a:rPr lang="de-DE" sz="2400" dirty="0" smtClean="0"/>
              <a:t>Hard </a:t>
            </a:r>
            <a:r>
              <a:rPr lang="de-DE" sz="2400" dirty="0" err="1" smtClean="0"/>
              <a:t>Brexit</a:t>
            </a:r>
            <a:endParaRPr lang="de-DE" sz="2400" dirty="0" smtClean="0"/>
          </a:p>
          <a:p>
            <a:pPr lvl="1"/>
            <a:r>
              <a:rPr lang="de-DE" dirty="0" smtClean="0"/>
              <a:t>Heißt Rückfall Position auf das WTO Recht.</a:t>
            </a:r>
          </a:p>
          <a:p>
            <a:pPr lvl="1"/>
            <a:r>
              <a:rPr lang="de-DE" dirty="0" smtClean="0"/>
              <a:t>Würde an sich die EU mehr treffen als Großbritannien, weil etwa 100 Mrd. mehr an Waren nach UK exportiert werden.</a:t>
            </a:r>
          </a:p>
          <a:p>
            <a:r>
              <a:rPr lang="de-DE" dirty="0" smtClean="0"/>
              <a:t>Irland Sonderlösung ist spannend</a:t>
            </a:r>
          </a:p>
          <a:p>
            <a:pPr lvl="1"/>
            <a:r>
              <a:rPr lang="de-DE" dirty="0" smtClean="0"/>
              <a:t>Politisch besonders heikel, weil auf Grund des „</a:t>
            </a:r>
            <a:r>
              <a:rPr lang="de-DE" dirty="0" err="1" smtClean="0"/>
              <a:t>Good</a:t>
            </a:r>
            <a:r>
              <a:rPr lang="de-DE" dirty="0" smtClean="0"/>
              <a:t> </a:t>
            </a:r>
            <a:r>
              <a:rPr lang="de-DE" dirty="0" err="1" smtClean="0"/>
              <a:t>Friday</a:t>
            </a:r>
            <a:r>
              <a:rPr lang="de-DE" dirty="0" smtClean="0"/>
              <a:t> Agreements“ alle Parteien in der Regierung vertreten sein sollen. DUP (Democratic Unionist Party) bilden derzeit keine Regierung mit den übrigen Parteien. Die wollen keine Sonderlösung, weil sie damit eine Entfremdung von UK fürchten. Gleichzeitig sind sie aber der Koalitionspartner der Tories im House of </a:t>
            </a:r>
            <a:r>
              <a:rPr lang="de-DE" dirty="0" err="1" smtClean="0"/>
              <a:t>Commons</a:t>
            </a:r>
            <a:r>
              <a:rPr lang="de-DE" dirty="0" smtClean="0"/>
              <a:t>.</a:t>
            </a:r>
          </a:p>
          <a:p>
            <a:pPr lvl="1"/>
            <a:r>
              <a:rPr lang="de-DE" dirty="0" smtClean="0"/>
              <a:t>Rechtlich wäre auf der Grundlage des Art XXIV (3)(a) GATT ein Möglichkeit gegeben. Eine ähnliche Regel gibt es für Nordzypern. </a:t>
            </a:r>
          </a:p>
          <a:p>
            <a:pPr marL="0" indent="0">
              <a:buNone/>
            </a:pPr>
            <a:r>
              <a:rPr lang="de-DE" sz="2400" dirty="0"/>
              <a:t>	</a:t>
            </a:r>
            <a:endParaRPr lang="de-DE" dirty="0" smtClean="0"/>
          </a:p>
          <a:p>
            <a:pPr lvl="1"/>
            <a:endParaRPr lang="de-DE" dirty="0" smtClean="0"/>
          </a:p>
          <a:p>
            <a:endParaRPr lang="de-DE" dirty="0" smtClean="0"/>
          </a:p>
        </p:txBody>
      </p:sp>
    </p:spTree>
    <p:extLst>
      <p:ext uri="{BB962C8B-B14F-4D97-AF65-F5344CB8AC3E}">
        <p14:creationId xmlns:p14="http://schemas.microsoft.com/office/powerpoint/2010/main" val="124240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4/9/2018</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12</a:t>
            </a:fld>
            <a:endParaRPr lang="de-DE" dirty="0"/>
          </a:p>
        </p:txBody>
      </p:sp>
      <p:sp>
        <p:nvSpPr>
          <p:cNvPr id="4" name="Textplatzhalter 3"/>
          <p:cNvSpPr>
            <a:spLocks noGrp="1"/>
          </p:cNvSpPr>
          <p:nvPr>
            <p:ph type="body" sz="quarter" idx="14"/>
          </p:nvPr>
        </p:nvSpPr>
        <p:spPr/>
        <p:txBody>
          <a:bodyPr/>
          <a:lstStyle/>
          <a:p>
            <a:r>
              <a:rPr lang="de-DE" dirty="0" smtClean="0"/>
              <a:t>EU und UK</a:t>
            </a:r>
            <a:endParaRPr lang="de-DE" dirty="0"/>
          </a:p>
        </p:txBody>
      </p:sp>
      <p:sp>
        <p:nvSpPr>
          <p:cNvPr id="5" name="Titel 4"/>
          <p:cNvSpPr>
            <a:spLocks noGrp="1"/>
          </p:cNvSpPr>
          <p:nvPr>
            <p:ph type="title"/>
          </p:nvPr>
        </p:nvSpPr>
        <p:spPr>
          <a:xfrm>
            <a:off x="468313" y="713668"/>
            <a:ext cx="7497066" cy="607839"/>
          </a:xfrm>
        </p:spPr>
        <p:txBody>
          <a:bodyPr/>
          <a:lstStyle/>
          <a:p>
            <a:r>
              <a:rPr lang="de-DE" dirty="0" err="1" smtClean="0"/>
              <a:t>Divorce</a:t>
            </a:r>
            <a:r>
              <a:rPr lang="de-DE" dirty="0" smtClean="0"/>
              <a:t> Bill</a:t>
            </a:r>
            <a:endParaRPr lang="de-DE" dirty="0"/>
          </a:p>
        </p:txBody>
      </p:sp>
      <p:sp>
        <p:nvSpPr>
          <p:cNvPr id="6" name="Inhaltsplatzhalter 5"/>
          <p:cNvSpPr>
            <a:spLocks noGrp="1"/>
          </p:cNvSpPr>
          <p:nvPr>
            <p:ph sz="quarter" idx="15"/>
          </p:nvPr>
        </p:nvSpPr>
        <p:spPr/>
        <p:txBody>
          <a:bodyPr/>
          <a:lstStyle/>
          <a:p>
            <a:r>
              <a:rPr lang="de-DE" sz="2400" dirty="0" smtClean="0"/>
              <a:t>Was muss UK wirklich zahlen?</a:t>
            </a:r>
          </a:p>
          <a:p>
            <a:pPr lvl="1"/>
            <a:r>
              <a:rPr lang="de-DE" dirty="0" smtClean="0"/>
              <a:t>Es ist eine Übergangszeit bis Ende 2020 in Aussicht gestellt. Das ist auch sinnvoll, weil die Budgetperiode bis dahin endet. Das bedeutet, dass die UK für die Jahre 2019, ab April und 2020 rd. 33 Mrd. zu zahlen hätte, aber rd. 12 Mrd. aus den Fonds zurück erhält.</a:t>
            </a:r>
          </a:p>
          <a:p>
            <a:pPr lvl="1"/>
            <a:r>
              <a:rPr lang="de-DE" dirty="0" smtClean="0"/>
              <a:t>Hinzu kommen die Überhänge aus dem „RAL“, (</a:t>
            </a:r>
            <a:r>
              <a:rPr lang="de-DE" dirty="0" err="1" smtClean="0"/>
              <a:t>reste</a:t>
            </a:r>
            <a:r>
              <a:rPr lang="de-DE" dirty="0" smtClean="0"/>
              <a:t> a liquider), das sind Überhänge aus Zusagen innerhalb einer Periode, die aber noch nicht zur Auszahlung </a:t>
            </a:r>
            <a:r>
              <a:rPr lang="de-DE" dirty="0" smtClean="0"/>
              <a:t>gekommen sind. </a:t>
            </a:r>
            <a:r>
              <a:rPr lang="de-DE" dirty="0" smtClean="0"/>
              <a:t>Man spricht von rd. 21 Mrd. für UK (Independent). Aber das ist zu hoch. Weil das hieße, dass UK etwa 30% der Überhänge zu zahlen hätte. </a:t>
            </a:r>
          </a:p>
          <a:p>
            <a:pPr lvl="1"/>
            <a:r>
              <a:rPr lang="de-DE" dirty="0" smtClean="0"/>
              <a:t>Hinzu kommen die Verpflichtungen aus den Pensionsansprüchen britischer Beamter. Derzeit zahlt die EU in das Pensionssystem für die Beamten rd. 450 Mio. ein. Daraus lässt sich in etwa eine Verpflichtung von rd. 2 Mrd. ableiten. </a:t>
            </a:r>
          </a:p>
          <a:p>
            <a:pPr marL="0" indent="0">
              <a:buNone/>
            </a:pPr>
            <a:r>
              <a:rPr lang="de-DE" sz="2400" dirty="0"/>
              <a:t>	</a:t>
            </a:r>
            <a:endParaRPr lang="de-DE" dirty="0" smtClean="0"/>
          </a:p>
          <a:p>
            <a:pPr lvl="1"/>
            <a:endParaRPr lang="de-DE" dirty="0" smtClean="0"/>
          </a:p>
          <a:p>
            <a:endParaRPr lang="de-DE" dirty="0" smtClean="0"/>
          </a:p>
        </p:txBody>
      </p:sp>
    </p:spTree>
    <p:extLst>
      <p:ext uri="{BB962C8B-B14F-4D97-AF65-F5344CB8AC3E}">
        <p14:creationId xmlns:p14="http://schemas.microsoft.com/office/powerpoint/2010/main" val="84606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4/9/2018</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13</a:t>
            </a:fld>
            <a:endParaRPr lang="de-DE" dirty="0"/>
          </a:p>
        </p:txBody>
      </p:sp>
      <p:sp>
        <p:nvSpPr>
          <p:cNvPr id="4" name="Textplatzhalter 3"/>
          <p:cNvSpPr>
            <a:spLocks noGrp="1"/>
          </p:cNvSpPr>
          <p:nvPr>
            <p:ph type="body" sz="quarter" idx="14"/>
          </p:nvPr>
        </p:nvSpPr>
        <p:spPr/>
        <p:txBody>
          <a:bodyPr/>
          <a:lstStyle/>
          <a:p>
            <a:r>
              <a:rPr lang="de-DE" dirty="0" smtClean="0"/>
              <a:t>EU und UK</a:t>
            </a:r>
            <a:endParaRPr lang="de-DE" dirty="0"/>
          </a:p>
        </p:txBody>
      </p:sp>
      <p:sp>
        <p:nvSpPr>
          <p:cNvPr id="5" name="Titel 4"/>
          <p:cNvSpPr>
            <a:spLocks noGrp="1"/>
          </p:cNvSpPr>
          <p:nvPr>
            <p:ph type="title"/>
          </p:nvPr>
        </p:nvSpPr>
        <p:spPr>
          <a:xfrm>
            <a:off x="468313" y="713668"/>
            <a:ext cx="7497066" cy="607839"/>
          </a:xfrm>
        </p:spPr>
        <p:txBody>
          <a:bodyPr/>
          <a:lstStyle/>
          <a:p>
            <a:r>
              <a:rPr lang="de-DE" dirty="0" smtClean="0"/>
              <a:t>Steuern</a:t>
            </a:r>
            <a:endParaRPr lang="de-DE" dirty="0"/>
          </a:p>
        </p:txBody>
      </p:sp>
      <p:sp>
        <p:nvSpPr>
          <p:cNvPr id="6" name="Inhaltsplatzhalter 5"/>
          <p:cNvSpPr>
            <a:spLocks noGrp="1"/>
          </p:cNvSpPr>
          <p:nvPr>
            <p:ph sz="quarter" idx="15"/>
          </p:nvPr>
        </p:nvSpPr>
        <p:spPr/>
        <p:txBody>
          <a:bodyPr/>
          <a:lstStyle/>
          <a:p>
            <a:r>
              <a:rPr lang="de-DE" sz="2400" dirty="0" smtClean="0"/>
              <a:t>Möglichkeiten</a:t>
            </a:r>
          </a:p>
          <a:p>
            <a:pPr lvl="1"/>
            <a:r>
              <a:rPr lang="de-DE" dirty="0" smtClean="0"/>
              <a:t>UK wird dann nicht mehr Teil der Zollunion sein, das heißt</a:t>
            </a:r>
          </a:p>
          <a:p>
            <a:pPr lvl="2"/>
            <a:r>
              <a:rPr lang="de-DE" dirty="0" smtClean="0"/>
              <a:t>Grenzen und im Bereich der Umsatzsteuern und Verbrauchsteuern kommt es zu einem Grenzausgleich. Das ist nicht unbedingt ein Nachteil, weil damit viele Risiken, die sich aus dem Binnenmarkt </a:t>
            </a:r>
            <a:r>
              <a:rPr lang="de-DE" dirty="0" smtClean="0"/>
              <a:t>ergeben, </a:t>
            </a:r>
            <a:r>
              <a:rPr lang="de-DE" dirty="0" smtClean="0"/>
              <a:t>für die Importeure/Exporteure wegfallen. </a:t>
            </a:r>
          </a:p>
          <a:p>
            <a:pPr lvl="2"/>
            <a:r>
              <a:rPr lang="de-DE" dirty="0" smtClean="0"/>
              <a:t>Die Zollverfahren sind elektronisch vorgesehen und daher kaum ins Gewicht fallend. Es </a:t>
            </a:r>
            <a:r>
              <a:rPr lang="de-DE" dirty="0" smtClean="0"/>
              <a:t>fallen </a:t>
            </a:r>
            <a:r>
              <a:rPr lang="de-DE" dirty="0" smtClean="0"/>
              <a:t>die Aufzeichnungspflichten aus der Umsatzsteuer weg und an diese Stelle treten die Zollverpflichtungen</a:t>
            </a:r>
          </a:p>
          <a:p>
            <a:pPr lvl="2"/>
            <a:r>
              <a:rPr lang="de-DE" dirty="0" smtClean="0"/>
              <a:t>Probleme werden für die </a:t>
            </a:r>
            <a:r>
              <a:rPr lang="de-DE" dirty="0" smtClean="0"/>
              <a:t>Autoproduzenten </a:t>
            </a:r>
            <a:r>
              <a:rPr lang="de-DE" dirty="0" smtClean="0"/>
              <a:t>entstehen. UK erzeugt rd. 1.7 Mio. Einheiten. Vorlieferanten haben vor allem im Bereich Ursprungsnachweise einen höheren Aufwand.</a:t>
            </a:r>
          </a:p>
          <a:p>
            <a:pPr lvl="2"/>
            <a:r>
              <a:rPr lang="de-DE" dirty="0" smtClean="0"/>
              <a:t>Ertragssteuern: Entweder es kommt zu einer Vereinbarung wie mit der Schweiz für Konzernunternehmen, oder die Doppelbesteuerungsabkommen greifen. </a:t>
            </a:r>
          </a:p>
          <a:p>
            <a:pPr marL="0" indent="0">
              <a:buNone/>
            </a:pPr>
            <a:r>
              <a:rPr lang="de-DE" sz="2400" dirty="0"/>
              <a:t>	</a:t>
            </a:r>
            <a:endParaRPr lang="de-DE" dirty="0" smtClean="0"/>
          </a:p>
          <a:p>
            <a:pPr lvl="1"/>
            <a:endParaRPr lang="de-DE" dirty="0" smtClean="0"/>
          </a:p>
          <a:p>
            <a:endParaRPr lang="de-DE" dirty="0" smtClean="0"/>
          </a:p>
        </p:txBody>
      </p:sp>
    </p:spTree>
    <p:extLst>
      <p:ext uri="{BB962C8B-B14F-4D97-AF65-F5344CB8AC3E}">
        <p14:creationId xmlns:p14="http://schemas.microsoft.com/office/powerpoint/2010/main" val="4025962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bwMode="auto">
          <a:xfrm>
            <a:off x="691515" y="1529333"/>
            <a:ext cx="3819525" cy="2126615"/>
          </a:xfrm>
          <a:prstGeom prst="rect">
            <a:avLst/>
          </a:prstGeom>
          <a:no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de-DE" sz="1200" dirty="0">
              <a:solidFill>
                <a:schemeClr val="tx1"/>
              </a:solidFill>
            </a:endParaRPr>
          </a:p>
          <a:p>
            <a:pPr>
              <a:defRPr/>
            </a:pPr>
            <a:endParaRPr lang="de-DE" sz="1200" dirty="0">
              <a:solidFill>
                <a:schemeClr val="tx1"/>
              </a:solidFill>
            </a:endParaRPr>
          </a:p>
          <a:p>
            <a:pPr>
              <a:defRPr/>
            </a:pPr>
            <a:endParaRPr lang="de-DE" sz="1200" dirty="0">
              <a:solidFill>
                <a:schemeClr val="tx1"/>
              </a:solidFill>
            </a:endParaRPr>
          </a:p>
          <a:p>
            <a:pPr>
              <a:defRPr/>
            </a:pPr>
            <a:endParaRPr lang="de-DE" sz="1200" dirty="0">
              <a:solidFill>
                <a:schemeClr val="tx1"/>
              </a:solidFill>
            </a:endParaRPr>
          </a:p>
          <a:p>
            <a:pPr>
              <a:defRPr/>
            </a:pPr>
            <a:r>
              <a:rPr lang="de-DE" sz="1300" b="1" dirty="0" smtClean="0">
                <a:solidFill>
                  <a:srgbClr val="515D69"/>
                </a:solidFill>
              </a:rPr>
              <a:t>Mag. Gottfried Schellmann</a:t>
            </a:r>
            <a:endParaRPr lang="de-DE" sz="1300" b="1" dirty="0">
              <a:solidFill>
                <a:srgbClr val="515D69"/>
              </a:solidFill>
            </a:endParaRPr>
          </a:p>
          <a:p>
            <a:pPr>
              <a:defRPr/>
            </a:pPr>
            <a:endParaRPr lang="de-DE" sz="1400" dirty="0">
              <a:solidFill>
                <a:srgbClr val="515D69"/>
              </a:solidFill>
            </a:endParaRPr>
          </a:p>
          <a:p>
            <a:pPr>
              <a:defRPr/>
            </a:pPr>
            <a:r>
              <a:rPr lang="de-DE" sz="1200" dirty="0">
                <a:solidFill>
                  <a:srgbClr val="515D69"/>
                </a:solidFill>
              </a:rPr>
              <a:t>WTS </a:t>
            </a:r>
            <a:r>
              <a:rPr lang="de-DE" sz="1200" dirty="0" err="1">
                <a:solidFill>
                  <a:srgbClr val="515D69"/>
                </a:solidFill>
              </a:rPr>
              <a:t>Tax</a:t>
            </a:r>
            <a:r>
              <a:rPr lang="de-DE" sz="1200" dirty="0">
                <a:solidFill>
                  <a:srgbClr val="515D69"/>
                </a:solidFill>
              </a:rPr>
              <a:t> Service Steuerberatungsgesellschaft mbH</a:t>
            </a:r>
          </a:p>
          <a:p>
            <a:pPr>
              <a:defRPr/>
            </a:pPr>
            <a:r>
              <a:rPr lang="de-DE" sz="1200" dirty="0">
                <a:solidFill>
                  <a:srgbClr val="515D69"/>
                </a:solidFill>
              </a:rPr>
              <a:t>Am </a:t>
            </a:r>
            <a:r>
              <a:rPr lang="de-DE" sz="1200" dirty="0" err="1">
                <a:solidFill>
                  <a:srgbClr val="515D69"/>
                </a:solidFill>
              </a:rPr>
              <a:t>Modenapark</a:t>
            </a:r>
            <a:r>
              <a:rPr lang="de-DE" sz="1200" dirty="0">
                <a:solidFill>
                  <a:srgbClr val="515D69"/>
                </a:solidFill>
              </a:rPr>
              <a:t> 10, 1030 Wien</a:t>
            </a:r>
          </a:p>
          <a:p>
            <a:pPr>
              <a:defRPr/>
            </a:pPr>
            <a:r>
              <a:rPr lang="de-DE" sz="1200" dirty="0">
                <a:solidFill>
                  <a:srgbClr val="515D69"/>
                </a:solidFill>
              </a:rPr>
              <a:t>T: +43 1 24 </a:t>
            </a:r>
            <a:r>
              <a:rPr lang="de-DE" sz="1200" dirty="0" smtClean="0">
                <a:solidFill>
                  <a:srgbClr val="515D69"/>
                </a:solidFill>
              </a:rPr>
              <a:t>266</a:t>
            </a:r>
            <a:endParaRPr lang="de-DE" sz="1200" dirty="0">
              <a:solidFill>
                <a:srgbClr val="515D69"/>
              </a:solidFill>
            </a:endParaRPr>
          </a:p>
          <a:p>
            <a:pPr>
              <a:defRPr/>
            </a:pPr>
            <a:r>
              <a:rPr lang="de-DE" sz="1200" dirty="0">
                <a:solidFill>
                  <a:srgbClr val="515D69"/>
                </a:solidFill>
              </a:rPr>
              <a:t>E:  </a:t>
            </a:r>
            <a:r>
              <a:rPr lang="de-DE" sz="1200" dirty="0" smtClean="0">
                <a:solidFill>
                  <a:srgbClr val="515D69"/>
                </a:solidFill>
              </a:rPr>
              <a:t>gottfried.schellmann@wts.at</a:t>
            </a:r>
            <a:endParaRPr lang="de-DE" sz="1200" dirty="0">
              <a:solidFill>
                <a:srgbClr val="515D69"/>
              </a:solidFill>
            </a:endParaRPr>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4819" y="1677256"/>
            <a:ext cx="720000" cy="348197"/>
          </a:xfrm>
          <a:prstGeom prst="rect">
            <a:avLst/>
          </a:prstGeom>
        </p:spPr>
      </p:pic>
    </p:spTree>
    <p:extLst>
      <p:ext uri="{BB962C8B-B14F-4D97-AF65-F5344CB8AC3E}">
        <p14:creationId xmlns:p14="http://schemas.microsoft.com/office/powerpoint/2010/main" val="2338394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4/9/2018</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2</a:t>
            </a:fld>
            <a:endParaRPr lang="de-DE" dirty="0"/>
          </a:p>
        </p:txBody>
      </p:sp>
      <p:sp>
        <p:nvSpPr>
          <p:cNvPr id="4" name="Textplatzhalter 3"/>
          <p:cNvSpPr>
            <a:spLocks noGrp="1"/>
          </p:cNvSpPr>
          <p:nvPr>
            <p:ph type="body" sz="quarter" idx="14"/>
          </p:nvPr>
        </p:nvSpPr>
        <p:spPr/>
        <p:txBody>
          <a:bodyPr/>
          <a:lstStyle/>
          <a:p>
            <a:r>
              <a:rPr lang="de-DE" dirty="0" smtClean="0"/>
              <a:t>EU und UK</a:t>
            </a:r>
            <a:endParaRPr lang="de-DE" dirty="0"/>
          </a:p>
        </p:txBody>
      </p:sp>
      <p:sp>
        <p:nvSpPr>
          <p:cNvPr id="5" name="Titel 4"/>
          <p:cNvSpPr>
            <a:spLocks noGrp="1"/>
          </p:cNvSpPr>
          <p:nvPr>
            <p:ph type="title"/>
          </p:nvPr>
        </p:nvSpPr>
        <p:spPr/>
        <p:txBody>
          <a:bodyPr/>
          <a:lstStyle/>
          <a:p>
            <a:r>
              <a:rPr lang="de-DE" dirty="0" smtClean="0"/>
              <a:t>Rückblick</a:t>
            </a:r>
            <a:endParaRPr lang="de-DE" dirty="0"/>
          </a:p>
        </p:txBody>
      </p:sp>
      <p:sp>
        <p:nvSpPr>
          <p:cNvPr id="6" name="Inhaltsplatzhalter 5"/>
          <p:cNvSpPr>
            <a:spLocks noGrp="1"/>
          </p:cNvSpPr>
          <p:nvPr>
            <p:ph sz="quarter" idx="15"/>
          </p:nvPr>
        </p:nvSpPr>
        <p:spPr/>
        <p:txBody>
          <a:bodyPr/>
          <a:lstStyle/>
          <a:p>
            <a:r>
              <a:rPr lang="de-DE" sz="2400" dirty="0" smtClean="0"/>
              <a:t>Beitritt</a:t>
            </a:r>
          </a:p>
          <a:p>
            <a:r>
              <a:rPr lang="de-DE" sz="2000" dirty="0" smtClean="0"/>
              <a:t>UK kein Gründungsstaat</a:t>
            </a:r>
          </a:p>
          <a:p>
            <a:pPr lvl="1"/>
            <a:r>
              <a:rPr lang="de-DE" dirty="0" smtClean="0"/>
              <a:t>Beitritt erst nach Rückzug Charles De Gaulles‘ möglich</a:t>
            </a:r>
          </a:p>
          <a:p>
            <a:pPr lvl="2"/>
            <a:r>
              <a:rPr lang="de-DE" dirty="0" smtClean="0"/>
              <a:t>2 maliges Veto</a:t>
            </a:r>
          </a:p>
          <a:p>
            <a:pPr lvl="1"/>
            <a:r>
              <a:rPr lang="de-DE" dirty="0" smtClean="0"/>
              <a:t>Beitrittsverhandlungen 1972 durch die Heath (Tories) Regierung abgeschlossen</a:t>
            </a:r>
          </a:p>
          <a:p>
            <a:pPr lvl="1"/>
            <a:r>
              <a:rPr lang="de-DE" dirty="0" smtClean="0"/>
              <a:t>Beitritt zum 1.1.1973, gemeinsam mit Dänemark und Irland.</a:t>
            </a:r>
          </a:p>
          <a:p>
            <a:pPr lvl="1"/>
            <a:r>
              <a:rPr lang="de-DE" dirty="0" smtClean="0"/>
              <a:t>Schon damals wurde der Beitritt Gegenstand eines Referendums, Harold Wilson versprach ein solches im „</a:t>
            </a:r>
            <a:r>
              <a:rPr lang="de-DE" dirty="0" err="1" smtClean="0"/>
              <a:t>Election</a:t>
            </a:r>
            <a:r>
              <a:rPr lang="de-DE" dirty="0" smtClean="0"/>
              <a:t> </a:t>
            </a:r>
            <a:r>
              <a:rPr lang="de-DE" dirty="0" err="1" smtClean="0"/>
              <a:t>Manifesto</a:t>
            </a:r>
            <a:r>
              <a:rPr lang="de-DE" dirty="0" smtClean="0"/>
              <a:t>“ der Labour Party 1974, gewann die Wahl und setzte ein Referendum 1975 an, in dem rd. 2 Drittel der Briten für den Verbleib stimmten.</a:t>
            </a:r>
          </a:p>
          <a:p>
            <a:pPr lvl="1"/>
            <a:r>
              <a:rPr lang="de-DE" dirty="0" smtClean="0"/>
              <a:t>Aber, schon damals gab es Unzufriedenheit mit den Beitrittsbedingungen, wegen des Asymmetrie der Finanzierung der EU. UK hatte auf Grund der neuen Eigenmittelentscheidung (Beschluss des Rates 70/243) Nachteile. </a:t>
            </a:r>
          </a:p>
        </p:txBody>
      </p:sp>
    </p:spTree>
    <p:extLst>
      <p:ext uri="{BB962C8B-B14F-4D97-AF65-F5344CB8AC3E}">
        <p14:creationId xmlns:p14="http://schemas.microsoft.com/office/powerpoint/2010/main" val="1271430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4/9/2018</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3</a:t>
            </a:fld>
            <a:endParaRPr lang="de-DE" dirty="0"/>
          </a:p>
        </p:txBody>
      </p:sp>
      <p:sp>
        <p:nvSpPr>
          <p:cNvPr id="4" name="Textplatzhalter 3"/>
          <p:cNvSpPr>
            <a:spLocks noGrp="1"/>
          </p:cNvSpPr>
          <p:nvPr>
            <p:ph type="body" sz="quarter" idx="14"/>
          </p:nvPr>
        </p:nvSpPr>
        <p:spPr/>
        <p:txBody>
          <a:bodyPr/>
          <a:lstStyle/>
          <a:p>
            <a:r>
              <a:rPr lang="de-DE" dirty="0" smtClean="0"/>
              <a:t>EU und UK</a:t>
            </a:r>
            <a:endParaRPr lang="de-DE" dirty="0"/>
          </a:p>
        </p:txBody>
      </p:sp>
      <p:sp>
        <p:nvSpPr>
          <p:cNvPr id="5" name="Titel 4"/>
          <p:cNvSpPr>
            <a:spLocks noGrp="1"/>
          </p:cNvSpPr>
          <p:nvPr>
            <p:ph type="title"/>
          </p:nvPr>
        </p:nvSpPr>
        <p:spPr/>
        <p:txBody>
          <a:bodyPr/>
          <a:lstStyle/>
          <a:p>
            <a:r>
              <a:rPr lang="de-DE" dirty="0" smtClean="0"/>
              <a:t>Rückblick</a:t>
            </a:r>
            <a:endParaRPr lang="de-DE" dirty="0"/>
          </a:p>
        </p:txBody>
      </p:sp>
      <p:sp>
        <p:nvSpPr>
          <p:cNvPr id="6" name="Inhaltsplatzhalter 5"/>
          <p:cNvSpPr>
            <a:spLocks noGrp="1"/>
          </p:cNvSpPr>
          <p:nvPr>
            <p:ph sz="quarter" idx="15"/>
          </p:nvPr>
        </p:nvSpPr>
        <p:spPr/>
        <p:txBody>
          <a:bodyPr/>
          <a:lstStyle/>
          <a:p>
            <a:r>
              <a:rPr lang="de-DE" sz="2400" dirty="0" smtClean="0"/>
              <a:t>Entwicklung der Verträge</a:t>
            </a:r>
          </a:p>
          <a:p>
            <a:r>
              <a:rPr lang="de-DE" sz="2000" dirty="0" smtClean="0"/>
              <a:t>Thatcher</a:t>
            </a:r>
          </a:p>
          <a:p>
            <a:pPr lvl="1"/>
            <a:r>
              <a:rPr lang="de-DE" dirty="0" smtClean="0"/>
              <a:t>Britenrabatt als Folge der Heranziehung der MwSt. in die Eigenmittel, höheren Zolleinnahmen und geringe Teilhabe an den Zahlungen des CAP führten zum Rabatt, der bis heute gilt. Einigung in </a:t>
            </a:r>
            <a:r>
              <a:rPr lang="de-DE" dirty="0" err="1" smtClean="0"/>
              <a:t>Fontainebleau</a:t>
            </a:r>
            <a:r>
              <a:rPr lang="de-DE" dirty="0" smtClean="0"/>
              <a:t> Rat 1984.</a:t>
            </a:r>
          </a:p>
          <a:p>
            <a:pPr lvl="1"/>
            <a:r>
              <a:rPr lang="de-DE" dirty="0" smtClean="0"/>
              <a:t>Ergebnis. </a:t>
            </a:r>
            <a:r>
              <a:rPr lang="de-DE" dirty="0" err="1" smtClean="0"/>
              <a:t>Rd</a:t>
            </a:r>
            <a:r>
              <a:rPr lang="de-DE" dirty="0" smtClean="0"/>
              <a:t> 66% der Differenz aus Einzahlungen und Auszahlungen werden erstattet (2016 waren dies 5.2 </a:t>
            </a:r>
            <a:r>
              <a:rPr lang="de-DE" dirty="0" err="1" smtClean="0"/>
              <a:t>Mrd</a:t>
            </a:r>
            <a:r>
              <a:rPr lang="de-DE" dirty="0" smtClean="0"/>
              <a:t>).</a:t>
            </a:r>
          </a:p>
          <a:p>
            <a:pPr lvl="1"/>
            <a:r>
              <a:rPr lang="de-DE" dirty="0" smtClean="0"/>
              <a:t>Sie unterstützte die Europäischen Einigungsakte; Aufgabe des Einstimmigkeitsprinzips.</a:t>
            </a:r>
          </a:p>
          <a:p>
            <a:r>
              <a:rPr lang="de-DE" dirty="0" smtClean="0"/>
              <a:t>Major</a:t>
            </a:r>
          </a:p>
          <a:p>
            <a:pPr lvl="1"/>
            <a:r>
              <a:rPr lang="de-DE" dirty="0" smtClean="0"/>
              <a:t>Maastricht-Vertrag, keine Teilnahme an der gemeinsamen Währung (nun Protokoll 15), Verhandlung des Vertrages von Amsterdam, keine Teilnahme am </a:t>
            </a:r>
            <a:r>
              <a:rPr lang="de-DE" dirty="0" err="1" smtClean="0"/>
              <a:t>Schengenraum</a:t>
            </a:r>
            <a:r>
              <a:rPr lang="de-DE" dirty="0" smtClean="0"/>
              <a:t> (nun: Protokoll 19, 20) und Optionsrecht für den Raum der Freiheit der Sicherheit und des Rechts (nun: Protokoll 21).</a:t>
            </a:r>
          </a:p>
          <a:p>
            <a:endParaRPr lang="de-DE" dirty="0" smtClean="0"/>
          </a:p>
        </p:txBody>
      </p:sp>
    </p:spTree>
    <p:extLst>
      <p:ext uri="{BB962C8B-B14F-4D97-AF65-F5344CB8AC3E}">
        <p14:creationId xmlns:p14="http://schemas.microsoft.com/office/powerpoint/2010/main" val="632255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4/9/2018</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4</a:t>
            </a:fld>
            <a:endParaRPr lang="de-DE" dirty="0"/>
          </a:p>
        </p:txBody>
      </p:sp>
      <p:sp>
        <p:nvSpPr>
          <p:cNvPr id="4" name="Textplatzhalter 3"/>
          <p:cNvSpPr>
            <a:spLocks noGrp="1"/>
          </p:cNvSpPr>
          <p:nvPr>
            <p:ph type="body" sz="quarter" idx="14"/>
          </p:nvPr>
        </p:nvSpPr>
        <p:spPr/>
        <p:txBody>
          <a:bodyPr/>
          <a:lstStyle/>
          <a:p>
            <a:r>
              <a:rPr lang="de-DE" dirty="0" smtClean="0"/>
              <a:t>EU und UK</a:t>
            </a:r>
            <a:endParaRPr lang="de-DE" dirty="0"/>
          </a:p>
        </p:txBody>
      </p:sp>
      <p:sp>
        <p:nvSpPr>
          <p:cNvPr id="5" name="Titel 4"/>
          <p:cNvSpPr>
            <a:spLocks noGrp="1"/>
          </p:cNvSpPr>
          <p:nvPr>
            <p:ph type="title"/>
          </p:nvPr>
        </p:nvSpPr>
        <p:spPr/>
        <p:txBody>
          <a:bodyPr/>
          <a:lstStyle/>
          <a:p>
            <a:r>
              <a:rPr lang="de-DE" dirty="0" smtClean="0"/>
              <a:t>Rückblick</a:t>
            </a:r>
            <a:endParaRPr lang="de-DE" dirty="0"/>
          </a:p>
        </p:txBody>
      </p:sp>
      <p:sp>
        <p:nvSpPr>
          <p:cNvPr id="6" name="Inhaltsplatzhalter 5"/>
          <p:cNvSpPr>
            <a:spLocks noGrp="1"/>
          </p:cNvSpPr>
          <p:nvPr>
            <p:ph sz="quarter" idx="15"/>
          </p:nvPr>
        </p:nvSpPr>
        <p:spPr/>
        <p:txBody>
          <a:bodyPr/>
          <a:lstStyle/>
          <a:p>
            <a:r>
              <a:rPr lang="de-DE" sz="2400" dirty="0" smtClean="0"/>
              <a:t>Entwicklung der Verträge</a:t>
            </a:r>
          </a:p>
          <a:p>
            <a:r>
              <a:rPr lang="de-DE" sz="2000" dirty="0" smtClean="0"/>
              <a:t>Blair</a:t>
            </a:r>
          </a:p>
          <a:p>
            <a:pPr lvl="1"/>
            <a:r>
              <a:rPr lang="de-DE" dirty="0" smtClean="0"/>
              <a:t>Konnte vom versprochenen Referendum Abstand nehmen, weil es zu keinem Verfassungsvertrag kam (Referenden in Frankreich und den Niederlanden dagegen).</a:t>
            </a:r>
          </a:p>
          <a:p>
            <a:r>
              <a:rPr lang="de-DE" dirty="0" smtClean="0"/>
              <a:t>Brown</a:t>
            </a:r>
          </a:p>
          <a:p>
            <a:pPr lvl="1"/>
            <a:r>
              <a:rPr lang="de-DE" dirty="0" smtClean="0"/>
              <a:t>Unterzeichnete Vertrag von Lissabon.</a:t>
            </a:r>
          </a:p>
          <a:p>
            <a:r>
              <a:rPr lang="de-DE" dirty="0" smtClean="0"/>
              <a:t>Cameron</a:t>
            </a:r>
          </a:p>
          <a:p>
            <a:pPr lvl="1"/>
            <a:r>
              <a:rPr lang="de-DE" dirty="0" smtClean="0"/>
              <a:t>In </a:t>
            </a:r>
            <a:r>
              <a:rPr lang="de-DE" dirty="0" err="1" smtClean="0"/>
              <a:t>election</a:t>
            </a:r>
            <a:r>
              <a:rPr lang="de-DE" dirty="0" smtClean="0"/>
              <a:t> </a:t>
            </a:r>
            <a:r>
              <a:rPr lang="de-DE" dirty="0" err="1" smtClean="0"/>
              <a:t>Manifesto</a:t>
            </a:r>
            <a:r>
              <a:rPr lang="de-DE" dirty="0" smtClean="0"/>
              <a:t> 2010 bereits Referendum angekündigt. Ebenso </a:t>
            </a:r>
            <a:r>
              <a:rPr lang="de-DE" dirty="0" err="1" smtClean="0"/>
              <a:t>LibDems</a:t>
            </a:r>
            <a:r>
              <a:rPr lang="de-DE" dirty="0" smtClean="0"/>
              <a:t>. In der Folge Probleme mit der Rechtsprechung des EuGH (C-411/10) zum Fremdenrecht. Weigerung einer Zustimmung zur Änderung des Vertrages. Folge war dann der Vertrag über Stabilität, Koordinierung und Steuerung der Wirtschafts- und Währungsunion (BGBl III 17/20013). Erstmals Reduzierung des EU-Budgets 2013. 2014 </a:t>
            </a:r>
            <a:r>
              <a:rPr lang="de-DE" dirty="0" err="1" smtClean="0"/>
              <a:t>Opting</a:t>
            </a:r>
            <a:r>
              <a:rPr lang="de-DE" dirty="0" smtClean="0"/>
              <a:t> out aus 130 Rechtsakte, des Dritten Teils, Titel V.</a:t>
            </a:r>
          </a:p>
          <a:p>
            <a:endParaRPr lang="de-DE" dirty="0" smtClean="0"/>
          </a:p>
        </p:txBody>
      </p:sp>
    </p:spTree>
    <p:extLst>
      <p:ext uri="{BB962C8B-B14F-4D97-AF65-F5344CB8AC3E}">
        <p14:creationId xmlns:p14="http://schemas.microsoft.com/office/powerpoint/2010/main" val="63584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4/9/2018</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5</a:t>
            </a:fld>
            <a:endParaRPr lang="de-DE" dirty="0"/>
          </a:p>
        </p:txBody>
      </p:sp>
      <p:sp>
        <p:nvSpPr>
          <p:cNvPr id="4" name="Textplatzhalter 3"/>
          <p:cNvSpPr>
            <a:spLocks noGrp="1"/>
          </p:cNvSpPr>
          <p:nvPr>
            <p:ph type="body" sz="quarter" idx="14"/>
          </p:nvPr>
        </p:nvSpPr>
        <p:spPr/>
        <p:txBody>
          <a:bodyPr/>
          <a:lstStyle/>
          <a:p>
            <a:r>
              <a:rPr lang="de-DE" dirty="0" smtClean="0"/>
              <a:t>EU und UK</a:t>
            </a:r>
            <a:endParaRPr lang="de-DE" dirty="0"/>
          </a:p>
        </p:txBody>
      </p:sp>
      <p:sp>
        <p:nvSpPr>
          <p:cNvPr id="5" name="Titel 4"/>
          <p:cNvSpPr>
            <a:spLocks noGrp="1"/>
          </p:cNvSpPr>
          <p:nvPr>
            <p:ph type="title"/>
          </p:nvPr>
        </p:nvSpPr>
        <p:spPr/>
        <p:txBody>
          <a:bodyPr/>
          <a:lstStyle/>
          <a:p>
            <a:r>
              <a:rPr lang="de-DE" dirty="0" smtClean="0"/>
              <a:t>Trennungsprozess</a:t>
            </a:r>
            <a:endParaRPr lang="de-DE" dirty="0"/>
          </a:p>
        </p:txBody>
      </p:sp>
      <p:sp>
        <p:nvSpPr>
          <p:cNvPr id="6" name="Inhaltsplatzhalter 5"/>
          <p:cNvSpPr>
            <a:spLocks noGrp="1"/>
          </p:cNvSpPr>
          <p:nvPr>
            <p:ph sz="quarter" idx="15"/>
          </p:nvPr>
        </p:nvSpPr>
        <p:spPr/>
        <p:txBody>
          <a:bodyPr/>
          <a:lstStyle/>
          <a:p>
            <a:r>
              <a:rPr lang="de-DE" sz="2400" dirty="0" smtClean="0"/>
              <a:t>Versprechen der Abhaltung eines Referendums im Fall des Wahlsieges</a:t>
            </a:r>
          </a:p>
          <a:p>
            <a:pPr lvl="1"/>
            <a:r>
              <a:rPr lang="de-DE" dirty="0" smtClean="0"/>
              <a:t>In den </a:t>
            </a:r>
            <a:r>
              <a:rPr lang="de-DE" dirty="0" err="1" smtClean="0"/>
              <a:t>election</a:t>
            </a:r>
            <a:r>
              <a:rPr lang="de-DE" dirty="0" smtClean="0"/>
              <a:t> </a:t>
            </a:r>
            <a:r>
              <a:rPr lang="de-DE" dirty="0" err="1" smtClean="0"/>
              <a:t>Manifestos</a:t>
            </a:r>
            <a:r>
              <a:rPr lang="de-DE" dirty="0" smtClean="0"/>
              <a:t> aller Parteien, war ein solches Versprechen enthalten</a:t>
            </a:r>
          </a:p>
          <a:p>
            <a:pPr lvl="2"/>
            <a:r>
              <a:rPr lang="de-DE" dirty="0" smtClean="0"/>
              <a:t>Grund innerparteilicher Druck enorm gestiegen. Erfolg von UKIP bei der Europawahl.</a:t>
            </a:r>
          </a:p>
          <a:p>
            <a:pPr lvl="2"/>
            <a:r>
              <a:rPr lang="de-DE" dirty="0" smtClean="0"/>
              <a:t>Versuch eine Art Vertragsänderung für die Briten herauszuholen. Cameron scheiterte vor allem im Bereich der Personenfreizügigkeit. </a:t>
            </a:r>
          </a:p>
          <a:p>
            <a:pPr lvl="2"/>
            <a:r>
              <a:rPr lang="de-DE" dirty="0" smtClean="0"/>
              <a:t>Druck war vor allem wegen der Migrationskrise gestiegen, weil Asylberechtigte die gleichen Freiheiten in der EU hätten. Was nicht stimmte. Asylberechtigte sind wie Nicht-EU Bürger mit langer Aufenthaltsdauer zu behandeln (</a:t>
            </a:r>
            <a:r>
              <a:rPr lang="de-DE" dirty="0" err="1" smtClean="0"/>
              <a:t>Rl</a:t>
            </a:r>
            <a:r>
              <a:rPr lang="de-DE" dirty="0" smtClean="0"/>
              <a:t> 2003/109/EG; geändert durch </a:t>
            </a:r>
            <a:r>
              <a:rPr lang="de-DE" dirty="0" err="1" smtClean="0"/>
              <a:t>Rl</a:t>
            </a:r>
            <a:r>
              <a:rPr lang="de-DE" dirty="0" smtClean="0"/>
              <a:t> 2011/51).</a:t>
            </a:r>
          </a:p>
          <a:p>
            <a:pPr lvl="1"/>
            <a:r>
              <a:rPr lang="de-DE" dirty="0" smtClean="0"/>
              <a:t>Referendum (European Referendum Act 2015), </a:t>
            </a:r>
          </a:p>
          <a:p>
            <a:pPr lvl="1"/>
            <a:r>
              <a:rPr lang="de-DE" dirty="0" smtClean="0"/>
              <a:t>Ergebnis: Wahlbeteiligung 72%, 51,9% </a:t>
            </a:r>
            <a:r>
              <a:rPr lang="de-DE" dirty="0" err="1" smtClean="0"/>
              <a:t>yes</a:t>
            </a:r>
            <a:r>
              <a:rPr lang="de-DE" dirty="0" smtClean="0"/>
              <a:t>, 48,1% </a:t>
            </a:r>
            <a:r>
              <a:rPr lang="de-DE" dirty="0" err="1" smtClean="0"/>
              <a:t>no</a:t>
            </a:r>
            <a:r>
              <a:rPr lang="de-DE" dirty="0" smtClean="0"/>
              <a:t>). </a:t>
            </a:r>
          </a:p>
          <a:p>
            <a:endParaRPr lang="de-DE" dirty="0" smtClean="0"/>
          </a:p>
        </p:txBody>
      </p:sp>
    </p:spTree>
    <p:extLst>
      <p:ext uri="{BB962C8B-B14F-4D97-AF65-F5344CB8AC3E}">
        <p14:creationId xmlns:p14="http://schemas.microsoft.com/office/powerpoint/2010/main" val="3018717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4/9/2018</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6</a:t>
            </a:fld>
            <a:endParaRPr lang="de-DE" dirty="0"/>
          </a:p>
        </p:txBody>
      </p:sp>
      <p:sp>
        <p:nvSpPr>
          <p:cNvPr id="4" name="Textplatzhalter 3"/>
          <p:cNvSpPr>
            <a:spLocks noGrp="1"/>
          </p:cNvSpPr>
          <p:nvPr>
            <p:ph type="body" sz="quarter" idx="14"/>
          </p:nvPr>
        </p:nvSpPr>
        <p:spPr/>
        <p:txBody>
          <a:bodyPr/>
          <a:lstStyle/>
          <a:p>
            <a:r>
              <a:rPr lang="de-DE" dirty="0" smtClean="0"/>
              <a:t>EU und UK</a:t>
            </a:r>
            <a:endParaRPr lang="de-DE" dirty="0"/>
          </a:p>
        </p:txBody>
      </p:sp>
      <p:sp>
        <p:nvSpPr>
          <p:cNvPr id="5" name="Titel 4"/>
          <p:cNvSpPr>
            <a:spLocks noGrp="1"/>
          </p:cNvSpPr>
          <p:nvPr>
            <p:ph type="title"/>
          </p:nvPr>
        </p:nvSpPr>
        <p:spPr/>
        <p:txBody>
          <a:bodyPr/>
          <a:lstStyle/>
          <a:p>
            <a:r>
              <a:rPr lang="de-DE" dirty="0" smtClean="0"/>
              <a:t>Trennungsprozess</a:t>
            </a:r>
            <a:endParaRPr lang="de-DE" dirty="0"/>
          </a:p>
        </p:txBody>
      </p:sp>
      <p:sp>
        <p:nvSpPr>
          <p:cNvPr id="6" name="Inhaltsplatzhalter 5"/>
          <p:cNvSpPr>
            <a:spLocks noGrp="1"/>
          </p:cNvSpPr>
          <p:nvPr>
            <p:ph sz="quarter" idx="15"/>
          </p:nvPr>
        </p:nvSpPr>
        <p:spPr/>
        <p:txBody>
          <a:bodyPr/>
          <a:lstStyle/>
          <a:p>
            <a:r>
              <a:rPr lang="de-DE" sz="2400" dirty="0" smtClean="0"/>
              <a:t>Prozess nach Art 50</a:t>
            </a:r>
          </a:p>
          <a:p>
            <a:pPr lvl="1"/>
            <a:r>
              <a:rPr lang="de-DE" dirty="0" smtClean="0"/>
              <a:t>Brief an den Europäischen Rat durch die Regierung 29. März 2017</a:t>
            </a:r>
          </a:p>
          <a:p>
            <a:pPr lvl="2"/>
            <a:r>
              <a:rPr lang="de-DE" dirty="0" smtClean="0"/>
              <a:t>Davor Miller </a:t>
            </a:r>
            <a:r>
              <a:rPr lang="de-DE" dirty="0" err="1" smtClean="0"/>
              <a:t>Judgement</a:t>
            </a:r>
            <a:r>
              <a:rPr lang="de-DE" dirty="0" smtClean="0"/>
              <a:t> – Verhandlungen und Prozess fallen nicht unter den „</a:t>
            </a:r>
            <a:r>
              <a:rPr lang="de-DE" dirty="0" err="1" smtClean="0"/>
              <a:t>Prerogative</a:t>
            </a:r>
            <a:r>
              <a:rPr lang="de-DE" dirty="0" smtClean="0"/>
              <a:t>“ der Queen, daher ist das Parlament in die Verhandlungen und die Austrittsergebnisse einzubinden. </a:t>
            </a:r>
          </a:p>
          <a:p>
            <a:pPr lvl="1"/>
            <a:r>
              <a:rPr lang="de-DE" dirty="0" smtClean="0"/>
              <a:t>Folge ist, dass entweder ein Austrittsvertrag binnen 2 Jahren abgeschlossen wird,</a:t>
            </a:r>
          </a:p>
          <a:p>
            <a:pPr lvl="2"/>
            <a:r>
              <a:rPr lang="de-DE" dirty="0" smtClean="0"/>
              <a:t>Oder auf Grund eines einstimmigen Beschlusses im Rat einer Verhandlungsverlängerung zugestimmt wird,</a:t>
            </a:r>
          </a:p>
          <a:p>
            <a:pPr lvl="2"/>
            <a:r>
              <a:rPr lang="de-DE" dirty="0" smtClean="0"/>
              <a:t>Oder nach 2 Jahren scheidet das austrittswillige Mitglied aus, ohne Vertrag</a:t>
            </a:r>
          </a:p>
          <a:p>
            <a:pPr lvl="1"/>
            <a:r>
              <a:rPr lang="de-DE" dirty="0" smtClean="0"/>
              <a:t>Der Europäische Rat hat Richtlinien zu erlassen, die die Kommission bei den Verhandlungen einzuhalten hat (Art 218 (3)). </a:t>
            </a:r>
          </a:p>
          <a:p>
            <a:pPr lvl="1"/>
            <a:r>
              <a:rPr lang="de-DE" dirty="0" smtClean="0"/>
              <a:t>Der Vertrag ist mit einfacher Mehrheit im Rat zu beschließen.</a:t>
            </a:r>
          </a:p>
          <a:p>
            <a:pPr lvl="1"/>
            <a:endParaRPr lang="de-DE" dirty="0" smtClean="0"/>
          </a:p>
          <a:p>
            <a:endParaRPr lang="de-DE" dirty="0" smtClean="0"/>
          </a:p>
        </p:txBody>
      </p:sp>
    </p:spTree>
    <p:extLst>
      <p:ext uri="{BB962C8B-B14F-4D97-AF65-F5344CB8AC3E}">
        <p14:creationId xmlns:p14="http://schemas.microsoft.com/office/powerpoint/2010/main" val="66329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4/9/2018</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7</a:t>
            </a:fld>
            <a:endParaRPr lang="de-DE" dirty="0"/>
          </a:p>
        </p:txBody>
      </p:sp>
      <p:sp>
        <p:nvSpPr>
          <p:cNvPr id="4" name="Textplatzhalter 3"/>
          <p:cNvSpPr>
            <a:spLocks noGrp="1"/>
          </p:cNvSpPr>
          <p:nvPr>
            <p:ph type="body" sz="quarter" idx="14"/>
          </p:nvPr>
        </p:nvSpPr>
        <p:spPr/>
        <p:txBody>
          <a:bodyPr/>
          <a:lstStyle/>
          <a:p>
            <a:r>
              <a:rPr lang="de-DE" dirty="0" smtClean="0"/>
              <a:t>EU und UK</a:t>
            </a:r>
            <a:endParaRPr lang="de-DE" dirty="0"/>
          </a:p>
        </p:txBody>
      </p:sp>
      <p:sp>
        <p:nvSpPr>
          <p:cNvPr id="5" name="Titel 4"/>
          <p:cNvSpPr>
            <a:spLocks noGrp="1"/>
          </p:cNvSpPr>
          <p:nvPr>
            <p:ph type="title"/>
          </p:nvPr>
        </p:nvSpPr>
        <p:spPr/>
        <p:txBody>
          <a:bodyPr/>
          <a:lstStyle/>
          <a:p>
            <a:r>
              <a:rPr lang="de-DE" dirty="0" smtClean="0"/>
              <a:t>Trennungsprozess</a:t>
            </a:r>
            <a:endParaRPr lang="de-DE" dirty="0"/>
          </a:p>
        </p:txBody>
      </p:sp>
      <p:sp>
        <p:nvSpPr>
          <p:cNvPr id="6" name="Inhaltsplatzhalter 5"/>
          <p:cNvSpPr>
            <a:spLocks noGrp="1"/>
          </p:cNvSpPr>
          <p:nvPr>
            <p:ph sz="quarter" idx="15"/>
          </p:nvPr>
        </p:nvSpPr>
        <p:spPr/>
        <p:txBody>
          <a:bodyPr/>
          <a:lstStyle/>
          <a:p>
            <a:r>
              <a:rPr lang="de-DE" sz="2400" dirty="0" smtClean="0"/>
              <a:t>Ansätze der Kommission</a:t>
            </a:r>
          </a:p>
          <a:p>
            <a:pPr lvl="1"/>
            <a:r>
              <a:rPr lang="de-DE" dirty="0" smtClean="0"/>
              <a:t>Zwei Phasen Modell</a:t>
            </a:r>
          </a:p>
          <a:p>
            <a:pPr lvl="2"/>
            <a:r>
              <a:rPr lang="de-DE" dirty="0" smtClean="0"/>
              <a:t>Zuerst Einigung über die Grundsätze, die sind</a:t>
            </a:r>
          </a:p>
          <a:p>
            <a:pPr lvl="2"/>
            <a:r>
              <a:rPr lang="de-DE" dirty="0" smtClean="0"/>
              <a:t>1. Die grundsätzliche Einigung über die Rechte der in der EU und in UK ansässigen EU – Bürger.</a:t>
            </a:r>
          </a:p>
          <a:p>
            <a:pPr lvl="2"/>
            <a:r>
              <a:rPr lang="de-DE" dirty="0" smtClean="0"/>
              <a:t>2. Einigung über die Berechnungsmethode der Zahlungen, die UK noch zu leisten hat.</a:t>
            </a:r>
          </a:p>
          <a:p>
            <a:pPr lvl="2"/>
            <a:r>
              <a:rPr lang="de-DE" dirty="0" smtClean="0"/>
              <a:t>Einigung über eine sanfte Lösung betreffend Nordirland. </a:t>
            </a:r>
          </a:p>
          <a:p>
            <a:pPr lvl="1"/>
            <a:r>
              <a:rPr lang="de-DE" dirty="0" smtClean="0"/>
              <a:t>Einigung am 8. Dezember 2017 über die Grundsätze erzielt. </a:t>
            </a:r>
          </a:p>
          <a:p>
            <a:pPr lvl="1"/>
            <a:r>
              <a:rPr lang="de-DE" dirty="0" smtClean="0"/>
              <a:t>Nun sind die Details zu erörtern. Erster Entwurf eines Austrittsvertrages der Kommission wurde bereits vorgelegt.</a:t>
            </a:r>
          </a:p>
          <a:p>
            <a:r>
              <a:rPr lang="de-DE" dirty="0" smtClean="0"/>
              <a:t>Ansätze </a:t>
            </a:r>
            <a:r>
              <a:rPr lang="de-DE" dirty="0" err="1" smtClean="0"/>
              <a:t>UK‘s</a:t>
            </a:r>
            <a:endParaRPr lang="de-DE" dirty="0" smtClean="0"/>
          </a:p>
          <a:p>
            <a:pPr lvl="1"/>
            <a:r>
              <a:rPr lang="de-DE" dirty="0" smtClean="0"/>
              <a:t>White Paper der Regierung und des Parlaments liegen vor. Problem ist Nord Irland und die „Hardliner“ wie Jacob Rees-Moog </a:t>
            </a:r>
          </a:p>
          <a:p>
            <a:pPr lvl="1"/>
            <a:endParaRPr lang="de-DE" dirty="0" smtClean="0"/>
          </a:p>
          <a:p>
            <a:endParaRPr lang="de-DE" dirty="0" smtClean="0"/>
          </a:p>
        </p:txBody>
      </p:sp>
    </p:spTree>
    <p:extLst>
      <p:ext uri="{BB962C8B-B14F-4D97-AF65-F5344CB8AC3E}">
        <p14:creationId xmlns:p14="http://schemas.microsoft.com/office/powerpoint/2010/main" val="2233456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4/9/2018</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8</a:t>
            </a:fld>
            <a:endParaRPr lang="de-DE" dirty="0"/>
          </a:p>
        </p:txBody>
      </p:sp>
      <p:sp>
        <p:nvSpPr>
          <p:cNvPr id="4" name="Textplatzhalter 3"/>
          <p:cNvSpPr>
            <a:spLocks noGrp="1"/>
          </p:cNvSpPr>
          <p:nvPr>
            <p:ph type="body" sz="quarter" idx="14"/>
          </p:nvPr>
        </p:nvSpPr>
        <p:spPr/>
        <p:txBody>
          <a:bodyPr/>
          <a:lstStyle/>
          <a:p>
            <a:r>
              <a:rPr lang="de-DE" dirty="0" smtClean="0"/>
              <a:t>EU und UK</a:t>
            </a:r>
            <a:endParaRPr lang="de-DE" dirty="0"/>
          </a:p>
        </p:txBody>
      </p:sp>
      <p:sp>
        <p:nvSpPr>
          <p:cNvPr id="5" name="Titel 4"/>
          <p:cNvSpPr>
            <a:spLocks noGrp="1"/>
          </p:cNvSpPr>
          <p:nvPr>
            <p:ph type="title"/>
          </p:nvPr>
        </p:nvSpPr>
        <p:spPr/>
        <p:txBody>
          <a:bodyPr/>
          <a:lstStyle/>
          <a:p>
            <a:r>
              <a:rPr lang="de-DE" dirty="0" smtClean="0"/>
              <a:t>Folgen des Austritts</a:t>
            </a:r>
            <a:endParaRPr lang="de-DE" dirty="0"/>
          </a:p>
        </p:txBody>
      </p:sp>
      <p:sp>
        <p:nvSpPr>
          <p:cNvPr id="6" name="Inhaltsplatzhalter 5"/>
          <p:cNvSpPr>
            <a:spLocks noGrp="1"/>
          </p:cNvSpPr>
          <p:nvPr>
            <p:ph sz="quarter" idx="15"/>
          </p:nvPr>
        </p:nvSpPr>
        <p:spPr/>
        <p:txBody>
          <a:bodyPr/>
          <a:lstStyle/>
          <a:p>
            <a:r>
              <a:rPr lang="de-DE" sz="2400" dirty="0" smtClean="0"/>
              <a:t>Finanzierung der Fonds</a:t>
            </a:r>
          </a:p>
          <a:p>
            <a:pPr lvl="1"/>
            <a:r>
              <a:rPr lang="de-DE" dirty="0" smtClean="0"/>
              <a:t>UK zahlt rd. 10 Mrd. EUR netto in das System, ein Geld das fehlt</a:t>
            </a:r>
          </a:p>
          <a:p>
            <a:pPr lvl="1"/>
            <a:r>
              <a:rPr lang="de-DE" dirty="0" smtClean="0"/>
              <a:t>Auswirkungen auf die Regionalfonds </a:t>
            </a:r>
          </a:p>
          <a:p>
            <a:pPr lvl="2"/>
            <a:r>
              <a:rPr lang="de-DE" dirty="0" smtClean="0"/>
              <a:t>Regionalfonds: Sollen die Kohäsion herstellen. Zuschüsse werden auf Grund volkswirtschaftlicher Daten berechnet. </a:t>
            </a:r>
            <a:r>
              <a:rPr lang="de-DE" dirty="0" err="1" smtClean="0"/>
              <a:t>Nuts</a:t>
            </a:r>
            <a:r>
              <a:rPr lang="de-DE" dirty="0" smtClean="0"/>
              <a:t> I, II, III. </a:t>
            </a:r>
          </a:p>
          <a:p>
            <a:pPr lvl="2"/>
            <a:r>
              <a:rPr lang="de-DE" dirty="0" smtClean="0"/>
              <a:t>Mit dem Austritt der EU sinken die Wohlstandsparameter allgemein. Das bedeutet die Zahlungen in die unterentwickelten Regionen werden insgesamt geringer. Das heißt nur durch den Austritt, aber auch wegen des gestiegenen Wohlstandes in den östliche Regionen, ist mit etwa einer niedrigeren Auszahlung in der Höhe bis zu. 5 zu rechnen.</a:t>
            </a:r>
          </a:p>
          <a:p>
            <a:pPr lvl="2"/>
            <a:r>
              <a:rPr lang="de-DE" dirty="0" smtClean="0"/>
              <a:t>Im Bereich der Landwirtschaft wird sich in der Säule I wenig ändern. In der Säule II, das ist die Förderung des ländlichen Raums, sind Abstriche zu machen, weil weniger Geld zur Verfügung stehen wird. </a:t>
            </a:r>
          </a:p>
          <a:p>
            <a:pPr lvl="1"/>
            <a:endParaRPr lang="de-DE" dirty="0" smtClean="0"/>
          </a:p>
          <a:p>
            <a:endParaRPr lang="de-DE" dirty="0" smtClean="0"/>
          </a:p>
        </p:txBody>
      </p:sp>
    </p:spTree>
    <p:extLst>
      <p:ext uri="{BB962C8B-B14F-4D97-AF65-F5344CB8AC3E}">
        <p14:creationId xmlns:p14="http://schemas.microsoft.com/office/powerpoint/2010/main" val="4277511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B420119-E155-4907-A704-8BF435C4BC45}" type="datetime1">
              <a:rPr lang="en-US" smtClean="0"/>
              <a:t>4/9/2018</a:t>
            </a:fld>
            <a:endParaRPr lang="de-DE" dirty="0"/>
          </a:p>
        </p:txBody>
      </p:sp>
      <p:sp>
        <p:nvSpPr>
          <p:cNvPr id="3" name="Foliennummernplatzhalter 2"/>
          <p:cNvSpPr>
            <a:spLocks noGrp="1"/>
          </p:cNvSpPr>
          <p:nvPr>
            <p:ph type="sldNum" sz="quarter" idx="12"/>
          </p:nvPr>
        </p:nvSpPr>
        <p:spPr/>
        <p:txBody>
          <a:bodyPr/>
          <a:lstStyle/>
          <a:p>
            <a:fld id="{62F2A04F-8E93-4A1F-AC54-A8FF521A1376}" type="slidenum">
              <a:rPr lang="de-DE" smtClean="0"/>
              <a:pPr/>
              <a:t>9</a:t>
            </a:fld>
            <a:endParaRPr lang="de-DE" dirty="0"/>
          </a:p>
        </p:txBody>
      </p:sp>
      <p:sp>
        <p:nvSpPr>
          <p:cNvPr id="4" name="Textplatzhalter 3"/>
          <p:cNvSpPr>
            <a:spLocks noGrp="1"/>
          </p:cNvSpPr>
          <p:nvPr>
            <p:ph type="body" sz="quarter" idx="14"/>
          </p:nvPr>
        </p:nvSpPr>
        <p:spPr/>
        <p:txBody>
          <a:bodyPr/>
          <a:lstStyle/>
          <a:p>
            <a:r>
              <a:rPr lang="de-DE" dirty="0" smtClean="0"/>
              <a:t>EU und UK</a:t>
            </a:r>
            <a:endParaRPr lang="de-DE" dirty="0"/>
          </a:p>
        </p:txBody>
      </p:sp>
      <p:sp>
        <p:nvSpPr>
          <p:cNvPr id="5" name="Titel 4"/>
          <p:cNvSpPr>
            <a:spLocks noGrp="1"/>
          </p:cNvSpPr>
          <p:nvPr>
            <p:ph type="title"/>
          </p:nvPr>
        </p:nvSpPr>
        <p:spPr/>
        <p:txBody>
          <a:bodyPr/>
          <a:lstStyle/>
          <a:p>
            <a:r>
              <a:rPr lang="de-DE" dirty="0" smtClean="0"/>
              <a:t>Folgen des Austritts</a:t>
            </a:r>
            <a:endParaRPr lang="de-DE" dirty="0"/>
          </a:p>
        </p:txBody>
      </p:sp>
      <p:sp>
        <p:nvSpPr>
          <p:cNvPr id="6" name="Inhaltsplatzhalter 5"/>
          <p:cNvSpPr>
            <a:spLocks noGrp="1"/>
          </p:cNvSpPr>
          <p:nvPr>
            <p:ph sz="quarter" idx="15"/>
          </p:nvPr>
        </p:nvSpPr>
        <p:spPr/>
        <p:txBody>
          <a:bodyPr/>
          <a:lstStyle/>
          <a:p>
            <a:r>
              <a:rPr lang="de-DE" sz="2400" dirty="0" smtClean="0"/>
              <a:t>Sonstige unmittelbare Folgen</a:t>
            </a:r>
          </a:p>
          <a:p>
            <a:pPr lvl="1"/>
            <a:r>
              <a:rPr lang="de-DE" dirty="0" smtClean="0"/>
              <a:t>Abkommen im Bereich Aviation mit den USA</a:t>
            </a:r>
          </a:p>
          <a:p>
            <a:pPr lvl="2"/>
            <a:r>
              <a:rPr lang="de-DE" dirty="0" smtClean="0"/>
              <a:t>Wie erfolgt die Aufteilung der </a:t>
            </a:r>
            <a:r>
              <a:rPr lang="de-DE" dirty="0" err="1" smtClean="0"/>
              <a:t>slots</a:t>
            </a:r>
            <a:r>
              <a:rPr lang="de-DE" dirty="0" smtClean="0"/>
              <a:t>?</a:t>
            </a:r>
          </a:p>
          <a:p>
            <a:pPr lvl="2"/>
            <a:r>
              <a:rPr lang="de-DE" dirty="0" smtClean="0"/>
              <a:t>Wie erfolgt die Aufteilung mit Quoten, etwa für Rindfleisch aus den USA?</a:t>
            </a:r>
          </a:p>
          <a:p>
            <a:r>
              <a:rPr lang="de-DE" dirty="0" smtClean="0"/>
              <a:t>Gesamte Rechtsakte, die zu verhandeln sind</a:t>
            </a:r>
          </a:p>
          <a:p>
            <a:pPr lvl="1"/>
            <a:r>
              <a:rPr lang="de-DE" dirty="0" smtClean="0"/>
              <a:t>20.400 Richtlinien, Verordnungen, Entscheidungen</a:t>
            </a:r>
          </a:p>
          <a:p>
            <a:r>
              <a:rPr lang="de-DE" dirty="0" smtClean="0"/>
              <a:t>Sonderproblem Banken, Finanzdienstleistungen</a:t>
            </a:r>
          </a:p>
          <a:p>
            <a:pPr lvl="1"/>
            <a:r>
              <a:rPr lang="de-DE" dirty="0" smtClean="0"/>
              <a:t>Die Kapitalverkehrsfreiheit umfasst grundsätzlich auch die Drittstaaten. Das heißt Überweisungen etc. sind auch nach dem Austritt von möglich.</a:t>
            </a:r>
          </a:p>
          <a:p>
            <a:pPr lvl="1"/>
            <a:r>
              <a:rPr lang="de-DE" dirty="0" smtClean="0"/>
              <a:t>Aber die Vorschriften über die Bankenunion beschränken die unmittelbare Geschäftstätigkeit von Banken aus Drittstaaten in der EU (sog. </a:t>
            </a:r>
            <a:r>
              <a:rPr lang="de-DE" dirty="0" err="1" smtClean="0"/>
              <a:t>passporting</a:t>
            </a:r>
            <a:r>
              <a:rPr lang="de-DE" dirty="0" smtClean="0"/>
              <a:t>)</a:t>
            </a:r>
          </a:p>
          <a:p>
            <a:pPr lvl="1"/>
            <a:r>
              <a:rPr lang="de-DE" dirty="0" smtClean="0"/>
              <a:t>Es gibt mehrere Modelle, etwa die gegenseitige Anerkennung der Regulative. Nur UK will </a:t>
            </a:r>
            <a:r>
              <a:rPr lang="de-DE" dirty="0" smtClean="0"/>
              <a:t>keine rigide Vorschriften </a:t>
            </a:r>
            <a:r>
              <a:rPr lang="de-DE" dirty="0" smtClean="0"/>
              <a:t>der EU wie VO 1024/2013, VO 1022/2013; VO 575/2013; überhaupt den Umbau der Bankenunion </a:t>
            </a:r>
          </a:p>
          <a:p>
            <a:pPr marL="216000" lvl="1" indent="0">
              <a:buNone/>
            </a:pPr>
            <a:endParaRPr lang="de-DE" dirty="0" smtClean="0"/>
          </a:p>
          <a:p>
            <a:pPr lvl="1"/>
            <a:endParaRPr lang="de-DE" dirty="0" smtClean="0"/>
          </a:p>
          <a:p>
            <a:endParaRPr lang="de-DE" dirty="0" smtClean="0"/>
          </a:p>
        </p:txBody>
      </p:sp>
    </p:spTree>
    <p:extLst>
      <p:ext uri="{BB962C8B-B14F-4D97-AF65-F5344CB8AC3E}">
        <p14:creationId xmlns:p14="http://schemas.microsoft.com/office/powerpoint/2010/main" val="2483820822"/>
      </p:ext>
    </p:extLst>
  </p:cSld>
  <p:clrMapOvr>
    <a:masterClrMapping/>
  </p:clrMapOvr>
</p:sld>
</file>

<file path=ppt/theme/theme1.xml><?xml version="1.0" encoding="utf-8"?>
<a:theme xmlns:a="http://schemas.openxmlformats.org/drawingml/2006/main" name="45. WT Praxisdialog">
  <a:themeElements>
    <a:clrScheme name="WTS">
      <a:dk1>
        <a:srgbClr val="000000"/>
      </a:dk1>
      <a:lt1>
        <a:srgbClr val="FFFFFF"/>
      </a:lt1>
      <a:dk2>
        <a:srgbClr val="515D69"/>
      </a:dk2>
      <a:lt2>
        <a:srgbClr val="DCDEE0"/>
      </a:lt2>
      <a:accent1>
        <a:srgbClr val="CC0033"/>
      </a:accent1>
      <a:accent2>
        <a:srgbClr val="515D69"/>
      </a:accent2>
      <a:accent3>
        <a:srgbClr val="A8ADB4"/>
      </a:accent3>
      <a:accent4>
        <a:srgbClr val="DCDEE0"/>
      </a:accent4>
      <a:accent5>
        <a:srgbClr val="00698E"/>
      </a:accent5>
      <a:accent6>
        <a:srgbClr val="96D7F0"/>
      </a:accent6>
      <a:hlink>
        <a:srgbClr val="00698E"/>
      </a:hlink>
      <a:folHlink>
        <a:srgbClr val="515D69"/>
      </a:folHlink>
    </a:clrScheme>
    <a:fontScheme name="W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lIns="108000" tIns="72000" rIns="108000" bIns="72000" rtlCol="0" anchor="ctr"/>
      <a:lstStyle>
        <a:defPPr algn="ctr">
          <a:spcBef>
            <a:spcPts val="600"/>
          </a:spcBef>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216000" indent="-216000">
          <a:spcBef>
            <a:spcPts val="600"/>
          </a:spcBef>
          <a:buClr>
            <a:schemeClr val="accent1"/>
          </a:buClr>
          <a:buFont typeface="Arial" panose="020B0604020202020204" pitchFamily="34" charset="0"/>
          <a:buChar char="»"/>
          <a:defRPr dirty="0" smtClean="0"/>
        </a:defPPr>
      </a:lstStyle>
    </a:txDef>
  </a:objectDefaults>
  <a:extraClrSchemeLst/>
  <a:custClrLst>
    <a:custClr>
      <a:srgbClr val="728006"/>
    </a:custClr>
    <a:custClr>
      <a:srgbClr val="F6A400"/>
    </a:custClr>
  </a:custClrLst>
  <a:extLst>
    <a:ext uri="{05A4C25C-085E-4340-85A3-A5531E510DB2}">
      <thm15:themeFamily xmlns:thm15="http://schemas.microsoft.com/office/thememl/2012/main" name="WTS_EN.potx" id="{478FA94C-286C-4197-9574-511FCE111B98}" vid="{A5209850-3D90-4A48-9477-B7481E293BC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45. WT Praxisdialog</Template>
  <TotalTime>0</TotalTime>
  <Words>1619</Words>
  <Application>Microsoft Office PowerPoint</Application>
  <PresentationFormat>Bildschirmpräsentation (4:3)</PresentationFormat>
  <Paragraphs>152</Paragraphs>
  <Slides>14</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Arial</vt:lpstr>
      <vt:lpstr>Calibri</vt:lpstr>
      <vt:lpstr>Symbol</vt:lpstr>
      <vt:lpstr>45. WT Praxisdialog</vt:lpstr>
      <vt:lpstr>Brexit</vt:lpstr>
      <vt:lpstr>Rückblick</vt:lpstr>
      <vt:lpstr>Rückblick</vt:lpstr>
      <vt:lpstr>Rückblick</vt:lpstr>
      <vt:lpstr>Trennungsprozess</vt:lpstr>
      <vt:lpstr>Trennungsprozess</vt:lpstr>
      <vt:lpstr>Trennungsprozess</vt:lpstr>
      <vt:lpstr>Folgen des Austritts</vt:lpstr>
      <vt:lpstr>Folgen des Austritts</vt:lpstr>
      <vt:lpstr>UK als Handelspartner</vt:lpstr>
      <vt:lpstr>Formen möglicher Kooperationen</vt:lpstr>
      <vt:lpstr>Divorce Bill</vt:lpstr>
      <vt:lpstr>Steuern</vt:lpstr>
      <vt:lpstr>PowerPoint-Präsentation</vt:lpstr>
    </vt:vector>
  </TitlesOfParts>
  <Company>DATEV eG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Immobilien und Umgründungen</dc:title>
  <dc:creator>Reinold, Juergen</dc:creator>
  <cp:lastModifiedBy>Gottfried Schellmann</cp:lastModifiedBy>
  <cp:revision>36</cp:revision>
  <dcterms:created xsi:type="dcterms:W3CDTF">2017-09-22T13:13:57Z</dcterms:created>
  <dcterms:modified xsi:type="dcterms:W3CDTF">2018-04-09T15:58:52Z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ATEV-DMS_DOKU_NR">
    <vt:lpwstr>85946</vt:lpwstr>
  </property>
  <property fmtid="{D5CDD505-2E9C-101B-9397-08002B2CF9AE}" pid="3" name="DATEV-DMS_BETREFF">
    <vt:lpwstr>Sonstiges Vortrag Immobilien und Umgründungen</vt:lpwstr>
  </property>
  <property fmtid="{D5CDD505-2E9C-101B-9397-08002B2CF9AE}" pid="4" name="DATEV-DMS_MANDANT_NR">
    <vt:lpwstr>22226</vt:lpwstr>
  </property>
  <property fmtid="{D5CDD505-2E9C-101B-9397-08002B2CF9AE}" pid="5" name="DATEV-DMS_MANDANT_BEZ">
    <vt:lpwstr>WTS Tax Service Steuerberatung</vt:lpwstr>
  </property>
</Properties>
</file>