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73" r:id="rId2"/>
    <p:sldId id="276" r:id="rId3"/>
    <p:sldId id="277" r:id="rId4"/>
    <p:sldId id="278" r:id="rId5"/>
    <p:sldId id="279" r:id="rId6"/>
    <p:sldId id="280" r:id="rId7"/>
    <p:sldId id="298" r:id="rId8"/>
    <p:sldId id="299" r:id="rId9"/>
    <p:sldId id="302" r:id="rId10"/>
    <p:sldId id="303" r:id="rId11"/>
    <p:sldId id="304" r:id="rId12"/>
    <p:sldId id="305" r:id="rId13"/>
    <p:sldId id="281" r:id="rId14"/>
    <p:sldId id="282" r:id="rId15"/>
    <p:sldId id="283" r:id="rId16"/>
    <p:sldId id="284" r:id="rId17"/>
    <p:sldId id="285"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295" userDrawn="1">
          <p15:clr>
            <a:srgbClr val="A4A3A4"/>
          </p15:clr>
        </p15:guide>
        <p15:guide id="3" pos="5465" userDrawn="1">
          <p15:clr>
            <a:srgbClr val="A4A3A4"/>
          </p15:clr>
        </p15:guide>
        <p15:guide id="4" orient="horz" pos="119" userDrawn="1">
          <p15:clr>
            <a:srgbClr val="A4A3A4"/>
          </p15:clr>
        </p15:guide>
        <p15:guide id="5" orient="horz" pos="1026" userDrawn="1">
          <p15:clr>
            <a:srgbClr val="A4A3A4"/>
          </p15:clr>
        </p15:guide>
        <p15:guide id="6" orient="horz" pos="3974" userDrawn="1">
          <p15:clr>
            <a:srgbClr val="A4A3A4"/>
          </p15:clr>
        </p15:guide>
        <p15:guide id="7" orient="horz" pos="4201" userDrawn="1">
          <p15:clr>
            <a:srgbClr val="A4A3A4"/>
          </p15:clr>
        </p15:guide>
        <p15:guide id="8" pos="2789" userDrawn="1">
          <p15:clr>
            <a:srgbClr val="A4A3A4"/>
          </p15:clr>
        </p15:guide>
        <p15:guide id="9" pos="297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8006"/>
    <a:srgbClr val="F6A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1" autoAdjust="0"/>
    <p:restoredTop sz="96115" autoAdjust="0"/>
  </p:normalViewPr>
  <p:slideViewPr>
    <p:cSldViewPr snapToGrid="0" showGuides="1">
      <p:cViewPr varScale="1">
        <p:scale>
          <a:sx n="74" d="100"/>
          <a:sy n="74" d="100"/>
        </p:scale>
        <p:origin x="1308" y="72"/>
      </p:cViewPr>
      <p:guideLst>
        <p:guide orient="horz" pos="482"/>
        <p:guide pos="295"/>
        <p:guide pos="5465"/>
        <p:guide orient="horz" pos="119"/>
        <p:guide orient="horz" pos="1026"/>
        <p:guide orient="horz" pos="3974"/>
        <p:guide orient="horz" pos="4201"/>
        <p:guide pos="2789"/>
        <p:guide pos="2971"/>
      </p:guideLst>
    </p:cSldViewPr>
  </p:slideViewPr>
  <p:notesTextViewPr>
    <p:cViewPr>
      <p:scale>
        <a:sx n="100" d="100"/>
        <a:sy n="100" d="100"/>
      </p:scale>
      <p:origin x="0" y="0"/>
    </p:cViewPr>
  </p:notesTextViewPr>
  <p:sorterViewPr>
    <p:cViewPr>
      <p:scale>
        <a:sx n="33" d="100"/>
        <a:sy n="33" d="100"/>
      </p:scale>
      <p:origin x="0" y="-672"/>
    </p:cViewPr>
  </p:sorterViewPr>
  <p:notesViewPr>
    <p:cSldViewPr snapToGrid="0">
      <p:cViewPr varScale="1">
        <p:scale>
          <a:sx n="87" d="100"/>
          <a:sy n="87" d="100"/>
        </p:scale>
        <p:origin x="-312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249A05-8BF3-4FDE-B238-DF7ED0750DEB}" type="datetimeFigureOut">
              <a:rPr lang="de-DE" smtClean="0"/>
              <a:t>14.11.2017</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2DB4C1-FB03-4850-B3AD-8D32A8C5A8E1}" type="slidenum">
              <a:rPr lang="de-DE" smtClean="0"/>
              <a:t>‹Nr.›</a:t>
            </a:fld>
            <a:endParaRPr lang="de-DE"/>
          </a:p>
        </p:txBody>
      </p:sp>
    </p:spTree>
    <p:extLst>
      <p:ext uri="{BB962C8B-B14F-4D97-AF65-F5344CB8AC3E}">
        <p14:creationId xmlns:p14="http://schemas.microsoft.com/office/powerpoint/2010/main" val="72974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4F5151"/>
                </a:solidFill>
                <a:latin typeface="Arial" panose="020B0604020202020204" pitchFamily="34" charset="0"/>
                <a:ea typeface="ＭＳ Ｐゴシック" panose="020B0600070205080204" pitchFamily="34" charset="-128"/>
              </a:defRPr>
            </a:lvl1pPr>
            <a:lvl2pPr marL="742950" indent="-285750">
              <a:defRPr sz="1400">
                <a:solidFill>
                  <a:srgbClr val="4F5151"/>
                </a:solidFill>
                <a:latin typeface="Arial" panose="020B0604020202020204" pitchFamily="34" charset="0"/>
                <a:ea typeface="ＭＳ Ｐゴシック" panose="020B0600070205080204" pitchFamily="34" charset="-128"/>
              </a:defRPr>
            </a:lvl2pPr>
            <a:lvl3pPr marL="1143000" indent="-228600">
              <a:defRPr sz="1400">
                <a:solidFill>
                  <a:srgbClr val="4F5151"/>
                </a:solidFill>
                <a:latin typeface="Arial" panose="020B0604020202020204" pitchFamily="34" charset="0"/>
                <a:ea typeface="ＭＳ Ｐゴシック" panose="020B0600070205080204" pitchFamily="34" charset="-128"/>
              </a:defRPr>
            </a:lvl3pPr>
            <a:lvl4pPr marL="1600200" indent="-228600">
              <a:defRPr sz="1400">
                <a:solidFill>
                  <a:srgbClr val="4F5151"/>
                </a:solidFill>
                <a:latin typeface="Arial" panose="020B0604020202020204" pitchFamily="34" charset="0"/>
                <a:ea typeface="ＭＳ Ｐゴシック" panose="020B0600070205080204" pitchFamily="34" charset="-128"/>
              </a:defRPr>
            </a:lvl4pPr>
            <a:lvl5pPr marL="2057400" indent="-228600">
              <a:defRPr sz="1400">
                <a:solidFill>
                  <a:srgbClr val="4F515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9pPr>
          </a:lstStyle>
          <a:p>
            <a:fld id="{87B39964-E0E4-44DA-9AFF-68B369D5D9B2}" type="slidenum">
              <a:rPr lang="de-DE" altLang="de-DE" sz="1200">
                <a:solidFill>
                  <a:schemeClr val="tx1"/>
                </a:solidFill>
              </a:rPr>
              <a:pPr/>
              <a:t>9</a:t>
            </a:fld>
            <a:endParaRPr lang="de-DE" altLang="de-DE" sz="1200">
              <a:solidFill>
                <a:schemeClr val="tx1"/>
              </a:solidFill>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AT" altLang="de-DE" smtClean="0">
              <a:latin typeface="Arial" panose="020B0604020202020204" pitchFamily="34" charset="0"/>
            </a:endParaRPr>
          </a:p>
        </p:txBody>
      </p:sp>
    </p:spTree>
    <p:extLst>
      <p:ext uri="{BB962C8B-B14F-4D97-AF65-F5344CB8AC3E}">
        <p14:creationId xmlns:p14="http://schemas.microsoft.com/office/powerpoint/2010/main" val="2151229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4F5151"/>
                </a:solidFill>
                <a:latin typeface="Arial" panose="020B0604020202020204" pitchFamily="34" charset="0"/>
                <a:ea typeface="ＭＳ Ｐゴシック" panose="020B0600070205080204" pitchFamily="34" charset="-128"/>
              </a:defRPr>
            </a:lvl1pPr>
            <a:lvl2pPr marL="742950" indent="-285750">
              <a:defRPr sz="1400">
                <a:solidFill>
                  <a:srgbClr val="4F5151"/>
                </a:solidFill>
                <a:latin typeface="Arial" panose="020B0604020202020204" pitchFamily="34" charset="0"/>
                <a:ea typeface="ＭＳ Ｐゴシック" panose="020B0600070205080204" pitchFamily="34" charset="-128"/>
              </a:defRPr>
            </a:lvl2pPr>
            <a:lvl3pPr marL="1143000" indent="-228600">
              <a:defRPr sz="1400">
                <a:solidFill>
                  <a:srgbClr val="4F5151"/>
                </a:solidFill>
                <a:latin typeface="Arial" panose="020B0604020202020204" pitchFamily="34" charset="0"/>
                <a:ea typeface="ＭＳ Ｐゴシック" panose="020B0600070205080204" pitchFamily="34" charset="-128"/>
              </a:defRPr>
            </a:lvl3pPr>
            <a:lvl4pPr marL="1600200" indent="-228600">
              <a:defRPr sz="1400">
                <a:solidFill>
                  <a:srgbClr val="4F5151"/>
                </a:solidFill>
                <a:latin typeface="Arial" panose="020B0604020202020204" pitchFamily="34" charset="0"/>
                <a:ea typeface="ＭＳ Ｐゴシック" panose="020B0600070205080204" pitchFamily="34" charset="-128"/>
              </a:defRPr>
            </a:lvl4pPr>
            <a:lvl5pPr marL="2057400" indent="-228600">
              <a:defRPr sz="1400">
                <a:solidFill>
                  <a:srgbClr val="4F515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9pPr>
          </a:lstStyle>
          <a:p>
            <a:fld id="{4F5D5E67-1A5B-4222-9DEE-27CBC99C74D3}" type="slidenum">
              <a:rPr lang="de-DE" altLang="de-DE" sz="1200">
                <a:solidFill>
                  <a:schemeClr val="tx1"/>
                </a:solidFill>
              </a:rPr>
              <a:pPr/>
              <a:t>10</a:t>
            </a:fld>
            <a:endParaRPr lang="de-DE" altLang="de-DE" sz="1200">
              <a:solidFill>
                <a:schemeClr val="tx1"/>
              </a:solidFill>
            </a:endParaRPr>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AT" altLang="de-DE" smtClean="0">
              <a:latin typeface="Arial" panose="020B0604020202020204" pitchFamily="34" charset="0"/>
            </a:endParaRPr>
          </a:p>
        </p:txBody>
      </p:sp>
    </p:spTree>
    <p:extLst>
      <p:ext uri="{BB962C8B-B14F-4D97-AF65-F5344CB8AC3E}">
        <p14:creationId xmlns:p14="http://schemas.microsoft.com/office/powerpoint/2010/main" val="2483389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4F5151"/>
                </a:solidFill>
                <a:latin typeface="Arial" panose="020B0604020202020204" pitchFamily="34" charset="0"/>
                <a:ea typeface="ＭＳ Ｐゴシック" panose="020B0600070205080204" pitchFamily="34" charset="-128"/>
              </a:defRPr>
            </a:lvl1pPr>
            <a:lvl2pPr marL="742950" indent="-285750">
              <a:defRPr sz="1400">
                <a:solidFill>
                  <a:srgbClr val="4F5151"/>
                </a:solidFill>
                <a:latin typeface="Arial" panose="020B0604020202020204" pitchFamily="34" charset="0"/>
                <a:ea typeface="ＭＳ Ｐゴシック" panose="020B0600070205080204" pitchFamily="34" charset="-128"/>
              </a:defRPr>
            </a:lvl2pPr>
            <a:lvl3pPr marL="1143000" indent="-228600">
              <a:defRPr sz="1400">
                <a:solidFill>
                  <a:srgbClr val="4F5151"/>
                </a:solidFill>
                <a:latin typeface="Arial" panose="020B0604020202020204" pitchFamily="34" charset="0"/>
                <a:ea typeface="ＭＳ Ｐゴシック" panose="020B0600070205080204" pitchFamily="34" charset="-128"/>
              </a:defRPr>
            </a:lvl3pPr>
            <a:lvl4pPr marL="1600200" indent="-228600">
              <a:defRPr sz="1400">
                <a:solidFill>
                  <a:srgbClr val="4F5151"/>
                </a:solidFill>
                <a:latin typeface="Arial" panose="020B0604020202020204" pitchFamily="34" charset="0"/>
                <a:ea typeface="ＭＳ Ｐゴシック" panose="020B0600070205080204" pitchFamily="34" charset="-128"/>
              </a:defRPr>
            </a:lvl4pPr>
            <a:lvl5pPr marL="2057400" indent="-228600">
              <a:defRPr sz="1400">
                <a:solidFill>
                  <a:srgbClr val="4F515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9pPr>
          </a:lstStyle>
          <a:p>
            <a:fld id="{5D5ECEFB-98D4-4C41-87CA-CEEED5500E81}" type="slidenum">
              <a:rPr lang="de-DE" altLang="de-DE" sz="1200">
                <a:solidFill>
                  <a:schemeClr val="tx1"/>
                </a:solidFill>
              </a:rPr>
              <a:pPr/>
              <a:t>11</a:t>
            </a:fld>
            <a:endParaRPr lang="de-DE" altLang="de-DE" sz="1200">
              <a:solidFill>
                <a:schemeClr val="tx1"/>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AT" altLang="de-DE" smtClean="0">
              <a:latin typeface="Arial" panose="020B0604020202020204" pitchFamily="34" charset="0"/>
            </a:endParaRPr>
          </a:p>
        </p:txBody>
      </p:sp>
    </p:spTree>
    <p:extLst>
      <p:ext uri="{BB962C8B-B14F-4D97-AF65-F5344CB8AC3E}">
        <p14:creationId xmlns:p14="http://schemas.microsoft.com/office/powerpoint/2010/main" val="2548552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4F5151"/>
                </a:solidFill>
                <a:latin typeface="Arial" panose="020B0604020202020204" pitchFamily="34" charset="0"/>
                <a:ea typeface="ＭＳ Ｐゴシック" panose="020B0600070205080204" pitchFamily="34" charset="-128"/>
              </a:defRPr>
            </a:lvl1pPr>
            <a:lvl2pPr marL="742950" indent="-285750">
              <a:defRPr sz="1400">
                <a:solidFill>
                  <a:srgbClr val="4F5151"/>
                </a:solidFill>
                <a:latin typeface="Arial" panose="020B0604020202020204" pitchFamily="34" charset="0"/>
                <a:ea typeface="ＭＳ Ｐゴシック" panose="020B0600070205080204" pitchFamily="34" charset="-128"/>
              </a:defRPr>
            </a:lvl2pPr>
            <a:lvl3pPr marL="1143000" indent="-228600">
              <a:defRPr sz="1400">
                <a:solidFill>
                  <a:srgbClr val="4F5151"/>
                </a:solidFill>
                <a:latin typeface="Arial" panose="020B0604020202020204" pitchFamily="34" charset="0"/>
                <a:ea typeface="ＭＳ Ｐゴシック" panose="020B0600070205080204" pitchFamily="34" charset="-128"/>
              </a:defRPr>
            </a:lvl3pPr>
            <a:lvl4pPr marL="1600200" indent="-228600">
              <a:defRPr sz="1400">
                <a:solidFill>
                  <a:srgbClr val="4F5151"/>
                </a:solidFill>
                <a:latin typeface="Arial" panose="020B0604020202020204" pitchFamily="34" charset="0"/>
                <a:ea typeface="ＭＳ Ｐゴシック" panose="020B0600070205080204" pitchFamily="34" charset="-128"/>
              </a:defRPr>
            </a:lvl4pPr>
            <a:lvl5pPr marL="2057400" indent="-228600">
              <a:defRPr sz="1400">
                <a:solidFill>
                  <a:srgbClr val="4F515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sz="1400">
                <a:solidFill>
                  <a:srgbClr val="4F5151"/>
                </a:solidFill>
                <a:latin typeface="Arial" panose="020B0604020202020204" pitchFamily="34" charset="0"/>
                <a:ea typeface="ＭＳ Ｐゴシック" panose="020B0600070205080204" pitchFamily="34" charset="-128"/>
              </a:defRPr>
            </a:lvl9pPr>
          </a:lstStyle>
          <a:p>
            <a:fld id="{97D3869E-51B0-4260-AEEF-FCEAB0CC2761}" type="slidenum">
              <a:rPr lang="de-DE" altLang="de-DE" sz="1200">
                <a:solidFill>
                  <a:schemeClr val="tx1"/>
                </a:solidFill>
              </a:rPr>
              <a:pPr/>
              <a:t>12</a:t>
            </a:fld>
            <a:endParaRPr lang="de-DE" altLang="de-DE" sz="1200">
              <a:solidFill>
                <a:schemeClr val="tx1"/>
              </a:solidFill>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AT" altLang="de-DE" smtClean="0">
              <a:latin typeface="Arial" panose="020B0604020202020204" pitchFamily="34" charset="0"/>
            </a:endParaRPr>
          </a:p>
        </p:txBody>
      </p:sp>
    </p:spTree>
    <p:extLst>
      <p:ext uri="{BB962C8B-B14F-4D97-AF65-F5344CB8AC3E}">
        <p14:creationId xmlns:p14="http://schemas.microsoft.com/office/powerpoint/2010/main" val="21313295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hyperlink" Target="http://www.wts.at/" TargetMode="External"/><Relationship Id="rId2" Type="http://schemas.openxmlformats.org/officeDocument/2006/relationships/image" Target="../media/image3.emf"/><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hyperlink" Target="https://www.facebook.com/WTSAustria/" TargetMode="Externa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red">
    <p:spTree>
      <p:nvGrpSpPr>
        <p:cNvPr id="1" name=""/>
        <p:cNvGrpSpPr/>
        <p:nvPr/>
      </p:nvGrpSpPr>
      <p:grpSpPr>
        <a:xfrm>
          <a:off x="0" y="0"/>
          <a:ext cx="0" cy="0"/>
          <a:chOff x="0" y="0"/>
          <a:chExt cx="0" cy="0"/>
        </a:xfrm>
      </p:grpSpPr>
      <p:sp>
        <p:nvSpPr>
          <p:cNvPr id="4" name="Rechteck 3"/>
          <p:cNvSpPr/>
          <p:nvPr/>
        </p:nvSpPr>
        <p:spPr bwMode="gray">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bwMode="gray">
          <a:xfrm>
            <a:off x="468312" y="765175"/>
            <a:ext cx="6542087" cy="1835246"/>
          </a:xfrm>
        </p:spPr>
        <p:txBody>
          <a:bodyPr anchor="b"/>
          <a:lstStyle>
            <a:lvl1pPr algn="l">
              <a:defRPr sz="4800">
                <a:solidFill>
                  <a:schemeClr val="bg1"/>
                </a:solidFill>
              </a:defRPr>
            </a:lvl1pPr>
          </a:lstStyle>
          <a:p>
            <a:r>
              <a:rPr lang="de-DE" dirty="0"/>
              <a:t>Title</a:t>
            </a:r>
            <a:endParaRPr lang="en-US" dirty="0"/>
          </a:p>
        </p:txBody>
      </p:sp>
      <p:sp>
        <p:nvSpPr>
          <p:cNvPr id="3" name="Subtitle 2"/>
          <p:cNvSpPr>
            <a:spLocks noGrp="1"/>
          </p:cNvSpPr>
          <p:nvPr>
            <p:ph type="subTitle" idx="1" hasCustomPrompt="1"/>
          </p:nvPr>
        </p:nvSpPr>
        <p:spPr bwMode="gray">
          <a:xfrm>
            <a:off x="468313" y="2745564"/>
            <a:ext cx="6542087" cy="696686"/>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a:pPr>
            <a:r>
              <a:rPr lang="de-DE" dirty="0" err="1"/>
              <a:t>Subtitle</a:t>
            </a:r>
            <a:endParaRPr lang="en-US" dirty="0"/>
          </a:p>
        </p:txBody>
      </p:sp>
      <p:sp>
        <p:nvSpPr>
          <p:cNvPr id="11" name="Textplatzhalter 10"/>
          <p:cNvSpPr>
            <a:spLocks noGrp="1"/>
          </p:cNvSpPr>
          <p:nvPr>
            <p:ph type="body" sz="quarter" idx="10" hasCustomPrompt="1"/>
          </p:nvPr>
        </p:nvSpPr>
        <p:spPr bwMode="gray">
          <a:xfrm>
            <a:off x="468313" y="3918387"/>
            <a:ext cx="6542087" cy="312737"/>
          </a:xfrm>
        </p:spPr>
        <p:txBody>
          <a:bodyPr/>
          <a:lstStyle>
            <a:lvl1pPr marL="0" indent="0">
              <a:buFontTx/>
              <a:buNone/>
              <a:defRPr sz="1400" baseline="0">
                <a:solidFill>
                  <a:schemeClr val="bg1"/>
                </a:solidFill>
              </a:defRPr>
            </a:lvl1pPr>
            <a:lvl2pPr marL="216000" indent="0">
              <a:buFontTx/>
              <a:buNone/>
              <a:defRPr sz="1400">
                <a:solidFill>
                  <a:schemeClr val="bg1"/>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p:txBody>
      </p:sp>
      <p:pic>
        <p:nvPicPr>
          <p:cNvPr id="6" name="Bild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18919"/>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Full screen picture with text">
    <p:bg bwMode="gray">
      <p:bgRef idx="1001">
        <a:schemeClr val="bg1"/>
      </p:bgRef>
    </p:bg>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4"/>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14A4826F-9C69-4A6C-A58F-1EEC9D05C0D7}" type="datetime1">
              <a:rPr lang="en-US" smtClean="0"/>
              <a:t>11/14/2017</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en-US" dirty="0"/>
              <a:t>Insert image description; Font in black or white</a:t>
            </a:r>
            <a:endParaRPr lang="de-DE" dirty="0"/>
          </a:p>
        </p:txBody>
      </p:sp>
      <p:sp>
        <p:nvSpPr>
          <p:cNvPr id="11"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
        <p:nvSpPr>
          <p:cNvPr id="6" name="Title 5"/>
          <p:cNvSpPr>
            <a:spLocks noGrp="1"/>
          </p:cNvSpPr>
          <p:nvPr>
            <p:ph type="title" hasCustomPrompt="1"/>
          </p:nvPr>
        </p:nvSpPr>
        <p:spPr/>
        <p:txBody>
          <a:bodyPr/>
          <a:lstStyle>
            <a:lvl1pPr>
              <a:defRPr/>
            </a:lvl1pPr>
          </a:lstStyle>
          <a:p>
            <a:r>
              <a:rPr lang="de-DE" dirty="0"/>
              <a:t>Headline</a:t>
            </a:r>
            <a:endParaRPr lang="en-US" dirty="0"/>
          </a:p>
        </p:txBody>
      </p:sp>
    </p:spTree>
    <p:extLst>
      <p:ext uri="{BB962C8B-B14F-4D97-AF65-F5344CB8AC3E}">
        <p14:creationId xmlns:p14="http://schemas.microsoft.com/office/powerpoint/2010/main" val="3086970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Full screen picture with text (white brand)">
    <p:bg bwMode="gray">
      <p:bgRef idx="1001">
        <a:schemeClr val="bg1"/>
      </p:bgRef>
    </p:bg>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AF8099B6-1D76-40C5-97A2-39F2A7EADF61}" type="datetime1">
              <a:rPr lang="en-US" smtClean="0"/>
              <a:t>11/14/2017</a:t>
            </a:fld>
            <a:endParaRPr lang="de-DE" dirty="0"/>
          </a:p>
        </p:txBody>
      </p:sp>
      <p:sp>
        <p:nvSpPr>
          <p:cNvPr id="4" name="Fußzeilenplatzhalter 3"/>
          <p:cNvSpPr>
            <a:spLocks noGrp="1"/>
          </p:cNvSpPr>
          <p:nvPr>
            <p:ph type="ftr" sz="quarter" idx="11"/>
          </p:nvPr>
        </p:nvSpPr>
        <p:spPr bwMode="gray">
          <a:xfrm>
            <a:off x="4716462" y="6529363"/>
            <a:ext cx="3532187" cy="144000"/>
          </a:xfrm>
          <a:prstGeom prst="rect">
            <a:avLst/>
          </a:prstGeom>
        </p:spPr>
        <p:txBody>
          <a:bodyPr/>
          <a:lstStyle/>
          <a:p>
            <a:r>
              <a:rPr lang="de-DE" dirty="0" err="1"/>
              <a:t>Footer</a:t>
            </a:r>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solidFill>
                  <a:schemeClr val="bg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en-US" dirty="0"/>
              <a:t>Insert image description; Font in black or white</a:t>
            </a:r>
            <a:endParaRPr lang="de-DE" dirty="0"/>
          </a:p>
        </p:txBody>
      </p:sp>
      <p:sp>
        <p:nvSpPr>
          <p:cNvPr id="11"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
        <p:nvSpPr>
          <p:cNvPr id="6" name="Title 5"/>
          <p:cNvSpPr>
            <a:spLocks noGrp="1"/>
          </p:cNvSpPr>
          <p:nvPr>
            <p:ph type="title" hasCustomPrompt="1"/>
          </p:nvPr>
        </p:nvSpPr>
        <p:spPr/>
        <p:txBody>
          <a:bodyPr/>
          <a:lstStyle>
            <a:lvl1pPr marL="0" marR="0" indent="0" algn="l" defTabSz="914400" rtl="0" eaLnBrk="1" fontAlgn="auto" latinLnBrk="0" hangingPunct="1">
              <a:lnSpc>
                <a:spcPct val="90000"/>
              </a:lnSpc>
              <a:spcBef>
                <a:spcPct val="0"/>
              </a:spcBef>
              <a:spcAft>
                <a:spcPts val="0"/>
              </a:spcAft>
              <a:buClrTx/>
              <a:buSzTx/>
              <a:buFontTx/>
              <a:buNone/>
              <a:tabLst/>
              <a:defRPr>
                <a:solidFill>
                  <a:schemeClr val="bg1"/>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Click to edit Master title style; </a:t>
            </a:r>
            <a:r>
              <a:rPr lang="en-US" dirty="0">
                <a:effectLst/>
              </a:rPr>
              <a:t>Font in red or white</a:t>
            </a:r>
            <a:endParaRPr lang="en-US" dirty="0"/>
          </a:p>
        </p:txBody>
      </p:sp>
    </p:spTree>
    <p:extLst>
      <p:ext uri="{BB962C8B-B14F-4D97-AF65-F5344CB8AC3E}">
        <p14:creationId xmlns:p14="http://schemas.microsoft.com/office/powerpoint/2010/main" val="3091624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EEB890E7-067E-4E67-8A7C-4586B0EF1536}" type="datetime1">
              <a:rPr lang="en-US" smtClean="0"/>
              <a:t>11/14/2017</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6"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7" name="Title 6"/>
          <p:cNvSpPr>
            <a:spLocks noGrp="1"/>
          </p:cNvSpPr>
          <p:nvPr>
            <p:ph type="title" hasCustomPrompt="1"/>
          </p:nvPr>
        </p:nvSpPr>
        <p:spPr/>
        <p:txBody>
          <a:bodyPr/>
          <a:lstStyle>
            <a:lvl1pPr>
              <a:defRPr/>
            </a:lvl1pPr>
          </a:lstStyle>
          <a:p>
            <a:r>
              <a:rPr lang="de-DE" dirty="0"/>
              <a:t>Headline</a:t>
            </a:r>
            <a:endParaRPr lang="en-US" dirty="0"/>
          </a:p>
        </p:txBody>
      </p:sp>
    </p:spTree>
    <p:extLst>
      <p:ext uri="{BB962C8B-B14F-4D97-AF65-F5344CB8AC3E}">
        <p14:creationId xmlns:p14="http://schemas.microsoft.com/office/powerpoint/2010/main" val="1610263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act, Position">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2E276707-0E6E-4713-BDAE-E5D0CF822D17}" type="datetime1">
              <a:rPr lang="en-US" smtClean="0"/>
              <a:t>11/14/2017</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7" name="Bildplatzhalter 6"/>
          <p:cNvSpPr>
            <a:spLocks noGrp="1"/>
          </p:cNvSpPr>
          <p:nvPr>
            <p:ph type="pic" sz="quarter" idx="13" hasCustomPrompt="1"/>
          </p:nvPr>
        </p:nvSpPr>
        <p:spPr bwMode="gray">
          <a:xfrm>
            <a:off x="468310" y="766762"/>
            <a:ext cx="1260000" cy="1620000"/>
          </a:xfrm>
        </p:spPr>
        <p:txBody>
          <a:bodyPr/>
          <a:lstStyle>
            <a:lvl1pPr marL="0" indent="0" rtl="0">
              <a:buFontTx/>
              <a:buNone/>
              <a:defRPr/>
            </a:lvl1pPr>
          </a:lstStyle>
          <a:p>
            <a:pPr rtl="0"/>
            <a:r>
              <a:rPr lang="en-US" dirty="0">
                <a:effectLst/>
              </a:rPr>
              <a:t>Add a picture by clicking on icon</a:t>
            </a:r>
          </a:p>
        </p:txBody>
      </p:sp>
      <p:sp>
        <p:nvSpPr>
          <p:cNvPr id="9" name="Textplatzhalter 8"/>
          <p:cNvSpPr>
            <a:spLocks noGrp="1"/>
          </p:cNvSpPr>
          <p:nvPr>
            <p:ph type="body" sz="quarter" idx="14" hasCustomPrompt="1"/>
          </p:nvPr>
        </p:nvSpPr>
        <p:spPr bwMode="gray">
          <a:xfrm>
            <a:off x="468311" y="2769719"/>
            <a:ext cx="3959227" cy="3524779"/>
          </a:xfrm>
        </p:spPr>
        <p:txBody>
          <a:bodyPr/>
          <a:lstStyle>
            <a:lvl1pPr marL="0" indent="0">
              <a:buFontTx/>
              <a:buNone/>
              <a:defRPr sz="1200" b="1"/>
            </a:lvl1pPr>
            <a:lvl2pPr marL="216000" indent="-216000">
              <a:buFont typeface="Arial" panose="020B0604020202020204" pitchFamily="34" charset="0"/>
              <a:buChar char="»"/>
              <a:defRPr sz="1200" baseline="0"/>
            </a:lvl2pPr>
            <a:lvl3pPr marL="432000" indent="-216000">
              <a:buFont typeface="Arial" panose="020B0604020202020204" pitchFamily="34" charset="0"/>
              <a:buChar char="›"/>
              <a:defRPr sz="1200" baseline="0"/>
            </a:lvl3pPr>
            <a:lvl4pPr marL="648000" indent="-216000">
              <a:buFont typeface="Arial" panose="020B0604020202020204" pitchFamily="34" charset="0"/>
              <a:buChar char="•"/>
              <a:defRPr sz="1200"/>
            </a:lvl4pPr>
            <a:lvl5pPr marL="864000">
              <a:defRPr sz="1200"/>
            </a:lvl5pPr>
          </a:lstStyle>
          <a:p>
            <a:pPr lvl="0"/>
            <a:r>
              <a:rPr lang="de-DE" dirty="0"/>
              <a:t>Education</a:t>
            </a:r>
          </a:p>
          <a:p>
            <a:pPr lvl="1"/>
            <a:r>
              <a:rPr lang="de-DE" dirty="0"/>
              <a:t>Second </a:t>
            </a:r>
            <a:r>
              <a:rPr lang="de-DE" dirty="0" err="1"/>
              <a:t>level</a:t>
            </a:r>
            <a:endParaRPr lang="de-DE" dirty="0"/>
          </a:p>
          <a:p>
            <a:pPr lvl="2"/>
            <a:r>
              <a:rPr lang="de-DE" dirty="0"/>
              <a:t>Third </a:t>
            </a:r>
            <a:r>
              <a:rPr lang="de-DE" dirty="0" err="1"/>
              <a:t>level</a:t>
            </a:r>
            <a:endParaRPr lang="de-DE" dirty="0"/>
          </a:p>
          <a:p>
            <a:pPr lvl="0"/>
            <a:r>
              <a:rPr lang="de-DE" dirty="0"/>
              <a:t>Professional Background</a:t>
            </a:r>
          </a:p>
          <a:p>
            <a:pPr lvl="1"/>
            <a:r>
              <a:rPr lang="de-DE" dirty="0"/>
              <a:t>Second </a:t>
            </a:r>
            <a:r>
              <a:rPr lang="de-DE" dirty="0" err="1"/>
              <a:t>level</a:t>
            </a:r>
            <a:endParaRPr lang="de-DE" dirty="0"/>
          </a:p>
          <a:p>
            <a:pPr lvl="2"/>
            <a:r>
              <a:rPr lang="de-DE" dirty="0"/>
              <a:t>Third </a:t>
            </a:r>
            <a:r>
              <a:rPr lang="de-DE" dirty="0" err="1"/>
              <a:t>level</a:t>
            </a:r>
            <a:endParaRPr lang="de-DE" dirty="0"/>
          </a:p>
          <a:p>
            <a:pPr lvl="0"/>
            <a:r>
              <a:rPr lang="de-DE" dirty="0" err="1"/>
              <a:t>Languages</a:t>
            </a:r>
            <a:endParaRPr lang="de-DE" dirty="0"/>
          </a:p>
          <a:p>
            <a:pPr lvl="1"/>
            <a:r>
              <a:rPr lang="de-DE" dirty="0"/>
              <a:t>Second </a:t>
            </a:r>
            <a:r>
              <a:rPr lang="de-DE" dirty="0" err="1"/>
              <a:t>level</a:t>
            </a:r>
            <a:endParaRPr lang="de-DE" dirty="0"/>
          </a:p>
          <a:p>
            <a:pPr lvl="2"/>
            <a:endParaRPr lang="de-DE" dirty="0"/>
          </a:p>
        </p:txBody>
      </p:sp>
      <p:sp>
        <p:nvSpPr>
          <p:cNvPr id="10" name="Titel 9"/>
          <p:cNvSpPr>
            <a:spLocks noGrp="1"/>
          </p:cNvSpPr>
          <p:nvPr>
            <p:ph type="title" hasCustomPrompt="1"/>
          </p:nvPr>
        </p:nvSpPr>
        <p:spPr bwMode="gray">
          <a:xfrm>
            <a:off x="1904412" y="766762"/>
            <a:ext cx="6771273" cy="237619"/>
          </a:xfrm>
        </p:spPr>
        <p:txBody>
          <a:bodyPr/>
          <a:lstStyle>
            <a:lvl1pPr>
              <a:defRPr sz="1800"/>
            </a:lvl1pPr>
          </a:lstStyle>
          <a:p>
            <a:r>
              <a:rPr lang="de-DE" dirty="0"/>
              <a:t>Name</a:t>
            </a:r>
          </a:p>
        </p:txBody>
      </p:sp>
      <p:sp>
        <p:nvSpPr>
          <p:cNvPr id="14" name="Textplatzhalter 8"/>
          <p:cNvSpPr>
            <a:spLocks noGrp="1"/>
          </p:cNvSpPr>
          <p:nvPr>
            <p:ph type="body" sz="quarter" idx="17" hasCustomPrompt="1"/>
          </p:nvPr>
        </p:nvSpPr>
        <p:spPr bwMode="gray">
          <a:xfrm>
            <a:off x="4716463" y="2769720"/>
            <a:ext cx="3959227" cy="3524779"/>
          </a:xfrm>
        </p:spPr>
        <p:txBody>
          <a:bodyPr/>
          <a:lstStyle>
            <a:lvl1pPr marL="0" indent="0">
              <a:buFontTx/>
              <a:buNone/>
              <a:defRPr sz="1200" b="1"/>
            </a:lvl1pPr>
            <a:lvl2pPr marL="216000" indent="-216000">
              <a:buFont typeface="Arial" panose="020B0604020202020204" pitchFamily="34" charset="0"/>
              <a:buChar char="»"/>
              <a:defRPr sz="1200"/>
            </a:lvl2pPr>
            <a:lvl3pPr marL="432000" indent="-216000">
              <a:buFont typeface="Arial" panose="020B0604020202020204" pitchFamily="34" charset="0"/>
              <a:buChar char="›"/>
              <a:defRPr sz="1200"/>
            </a:lvl3pPr>
            <a:lvl4pPr marL="648000" indent="-216000">
              <a:buFont typeface="Arial" panose="020B0604020202020204" pitchFamily="34" charset="0"/>
              <a:buChar char="•"/>
              <a:defRPr sz="1200"/>
            </a:lvl4pPr>
            <a:lvl5pPr marL="864000">
              <a:defRPr sz="1200"/>
            </a:lvl5pPr>
          </a:lstStyle>
          <a:p>
            <a:pPr>
              <a:tabLst>
                <a:tab pos="1079500" algn="l"/>
              </a:tabLst>
            </a:pPr>
            <a:r>
              <a:rPr lang="en-US" b="1" dirty="0"/>
              <a:t>Experience</a:t>
            </a:r>
          </a:p>
          <a:p>
            <a:pPr lvl="1"/>
            <a:r>
              <a:rPr lang="de-DE" dirty="0"/>
              <a:t>Second </a:t>
            </a:r>
            <a:r>
              <a:rPr lang="de-DE" dirty="0" err="1"/>
              <a:t>level</a:t>
            </a:r>
            <a:endParaRPr lang="de-DE" dirty="0"/>
          </a:p>
          <a:p>
            <a:pPr lvl="2"/>
            <a:r>
              <a:rPr lang="de-DE" dirty="0"/>
              <a:t>Third </a:t>
            </a:r>
            <a:r>
              <a:rPr lang="de-DE" dirty="0" err="1"/>
              <a:t>level</a:t>
            </a:r>
            <a:endParaRPr lang="de-DE" dirty="0"/>
          </a:p>
          <a:p>
            <a:r>
              <a:rPr lang="en-US" b="1" dirty="0"/>
              <a:t>Memberships</a:t>
            </a:r>
          </a:p>
          <a:p>
            <a:pPr lvl="1"/>
            <a:r>
              <a:rPr lang="de-DE" dirty="0"/>
              <a:t>Second </a:t>
            </a:r>
            <a:r>
              <a:rPr lang="de-DE" dirty="0" err="1"/>
              <a:t>level</a:t>
            </a:r>
            <a:endParaRPr lang="de-DE" dirty="0"/>
          </a:p>
          <a:p>
            <a:pPr lvl="2"/>
            <a:r>
              <a:rPr lang="de-DE" dirty="0"/>
              <a:t>Third </a:t>
            </a:r>
            <a:r>
              <a:rPr lang="de-DE" dirty="0" err="1"/>
              <a:t>level</a:t>
            </a:r>
            <a:endParaRPr lang="de-DE" dirty="0"/>
          </a:p>
          <a:p>
            <a:pPr lvl="4"/>
            <a:endParaRPr lang="de-DE" dirty="0"/>
          </a:p>
        </p:txBody>
      </p:sp>
      <p:sp>
        <p:nvSpPr>
          <p:cNvPr id="15" name="Textplatzhalter 8"/>
          <p:cNvSpPr>
            <a:spLocks noGrp="1"/>
          </p:cNvSpPr>
          <p:nvPr>
            <p:ph type="body" sz="quarter" idx="18" hasCustomPrompt="1"/>
          </p:nvPr>
        </p:nvSpPr>
        <p:spPr bwMode="gray">
          <a:xfrm>
            <a:off x="1904413" y="1075734"/>
            <a:ext cx="3815349" cy="180393"/>
          </a:xfrm>
        </p:spPr>
        <p:txBody>
          <a:bodyPr anchor="t"/>
          <a:lstStyle>
            <a:lvl1pPr marL="0" indent="0">
              <a:buFontTx/>
              <a:buNone/>
              <a:defRPr sz="1200" b="1" cap="none" baseline="0">
                <a:solidFill>
                  <a:schemeClr val="tx1"/>
                </a:solidFill>
              </a:defRPr>
            </a:lvl1pPr>
            <a:lvl2pPr marL="216000" indent="-216000">
              <a:buFont typeface="Arial" panose="020B0604020202020204" pitchFamily="34" charset="0"/>
              <a:buChar char="»"/>
              <a:defRPr sz="1600"/>
            </a:lvl2pPr>
            <a:lvl3pPr marL="432000" indent="-216000">
              <a:buFont typeface="Arial" panose="020B0604020202020204" pitchFamily="34" charset="0"/>
              <a:buChar char="›"/>
              <a:defRPr sz="1600"/>
            </a:lvl3pPr>
            <a:lvl4pPr marL="648000" indent="-216000">
              <a:buFont typeface="Arial" panose="020B0604020202020204" pitchFamily="34" charset="0"/>
              <a:buChar char="•"/>
              <a:defRPr sz="1600"/>
            </a:lvl4pPr>
            <a:lvl5pPr marL="864000">
              <a:defRPr sz="1600"/>
            </a:lvl5pPr>
          </a:lstStyle>
          <a:p>
            <a:pPr lvl="0"/>
            <a:r>
              <a:rPr lang="de-DE" dirty="0"/>
              <a:t>Position</a:t>
            </a:r>
          </a:p>
        </p:txBody>
      </p:sp>
      <p:cxnSp>
        <p:nvCxnSpPr>
          <p:cNvPr id="8" name="Gerader Verbinder 7"/>
          <p:cNvCxnSpPr/>
          <p:nvPr/>
        </p:nvCxnSpPr>
        <p:spPr bwMode="gray">
          <a:xfrm>
            <a:off x="468313" y="2601821"/>
            <a:ext cx="820737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6" name="Textplatzhalter 5"/>
          <p:cNvSpPr>
            <a:spLocks noGrp="1"/>
          </p:cNvSpPr>
          <p:nvPr>
            <p:ph type="body" sz="quarter" idx="20" hasCustomPrompt="1"/>
          </p:nvPr>
        </p:nvSpPr>
        <p:spPr>
          <a:xfrm>
            <a:off x="468313" y="188913"/>
            <a:ext cx="6660000" cy="254000"/>
          </a:xfrm>
        </p:spPr>
        <p:txBody>
          <a:bodyPr/>
          <a:lstStyle>
            <a:lvl1pPr marL="0" indent="0">
              <a:buFontTx/>
              <a:buNone/>
              <a:defRPr sz="1400" b="1"/>
            </a:lvl1pPr>
          </a:lstStyle>
          <a:p>
            <a:pPr lvl="0"/>
            <a:r>
              <a:rPr lang="de-DE" dirty="0"/>
              <a:t>Enter </a:t>
            </a:r>
            <a:r>
              <a:rPr lang="de-DE" dirty="0" err="1"/>
              <a:t>role</a:t>
            </a:r>
            <a:r>
              <a:rPr lang="de-DE" dirty="0"/>
              <a:t> </a:t>
            </a:r>
            <a:r>
              <a:rPr lang="de-DE" dirty="0" err="1"/>
              <a:t>of</a:t>
            </a:r>
            <a:r>
              <a:rPr lang="de-DE" dirty="0"/>
              <a:t> </a:t>
            </a:r>
            <a:r>
              <a:rPr lang="de-DE" dirty="0" err="1"/>
              <a:t>project</a:t>
            </a:r>
            <a:r>
              <a:rPr lang="de-DE" dirty="0"/>
              <a:t> / Country</a:t>
            </a:r>
          </a:p>
        </p:txBody>
      </p:sp>
      <p:sp>
        <p:nvSpPr>
          <p:cNvPr id="23" name="Textplatzhalter 22"/>
          <p:cNvSpPr>
            <a:spLocks noGrp="1"/>
          </p:cNvSpPr>
          <p:nvPr>
            <p:ph type="body" sz="quarter" idx="22" hasCustomPrompt="1"/>
          </p:nvPr>
        </p:nvSpPr>
        <p:spPr>
          <a:xfrm>
            <a:off x="1904414" y="1415699"/>
            <a:ext cx="3815349" cy="144000"/>
          </a:xfrm>
        </p:spPr>
        <p:txBody>
          <a:bodyPr/>
          <a:lstStyle>
            <a:lvl1pPr marL="0" indent="0">
              <a:buFontTx/>
              <a:buNone/>
              <a:defRPr sz="1100" b="1"/>
            </a:lvl1pPr>
          </a:lstStyle>
          <a:p>
            <a:r>
              <a:rPr lang="de-DE" dirty="0"/>
              <a:t>WTS Steuerberatungsgesellschaft mbH</a:t>
            </a:r>
          </a:p>
        </p:txBody>
      </p:sp>
      <p:sp>
        <p:nvSpPr>
          <p:cNvPr id="17" name="Textplatzhalter 8"/>
          <p:cNvSpPr>
            <a:spLocks noGrp="1"/>
          </p:cNvSpPr>
          <p:nvPr>
            <p:ph type="body" sz="quarter" idx="24" hasCustomPrompt="1"/>
          </p:nvPr>
        </p:nvSpPr>
        <p:spPr>
          <a:xfrm>
            <a:off x="1904412" y="1630363"/>
            <a:ext cx="2523126" cy="765459"/>
          </a:xfrm>
        </p:spPr>
        <p:txBody>
          <a:bodyPr/>
          <a:lstStyle>
            <a:lvl1pPr marL="0" indent="0">
              <a:spcBef>
                <a:spcPts val="0"/>
              </a:spcBef>
              <a:buFontTx/>
              <a:buNone/>
              <a:defRPr sz="1100" baseline="0"/>
            </a:lvl1pPr>
          </a:lstStyle>
          <a:p>
            <a:pPr lvl="0"/>
            <a:r>
              <a:rPr lang="en-US" dirty="0"/>
              <a:t>Please enter: address, country, website</a:t>
            </a:r>
            <a:endParaRPr lang="de-DE" dirty="0"/>
          </a:p>
        </p:txBody>
      </p:sp>
      <p:sp>
        <p:nvSpPr>
          <p:cNvPr id="18" name="Textplatzhalter 8"/>
          <p:cNvSpPr>
            <a:spLocks noGrp="1"/>
          </p:cNvSpPr>
          <p:nvPr>
            <p:ph type="body" sz="quarter" idx="25" hasCustomPrompt="1"/>
          </p:nvPr>
        </p:nvSpPr>
        <p:spPr>
          <a:xfrm>
            <a:off x="4721895" y="1630363"/>
            <a:ext cx="3953790" cy="765459"/>
          </a:xfrm>
        </p:spPr>
        <p:txBody>
          <a:bodyPr/>
          <a:lstStyle>
            <a:lvl1pPr marL="0" indent="0">
              <a:spcBef>
                <a:spcPts val="0"/>
              </a:spcBef>
              <a:buFontTx/>
              <a:buNone/>
              <a:defRPr sz="1100" baseline="0"/>
            </a:lvl1pPr>
          </a:lstStyle>
          <a:p>
            <a:pPr lvl="0"/>
            <a:r>
              <a:rPr lang="de-DE" dirty="0" err="1"/>
              <a:t>Please</a:t>
            </a:r>
            <a:r>
              <a:rPr lang="de-DE" dirty="0"/>
              <a:t> </a:t>
            </a:r>
            <a:r>
              <a:rPr lang="de-DE" dirty="0" err="1"/>
              <a:t>enter</a:t>
            </a:r>
            <a:r>
              <a:rPr lang="de-DE" dirty="0"/>
              <a:t>: Phone </a:t>
            </a:r>
            <a:r>
              <a:rPr lang="de-DE" dirty="0" err="1"/>
              <a:t>number</a:t>
            </a:r>
            <a:r>
              <a:rPr lang="de-DE" dirty="0"/>
              <a:t>, Mobile </a:t>
            </a:r>
            <a:r>
              <a:rPr lang="de-DE" dirty="0" err="1"/>
              <a:t>phone</a:t>
            </a:r>
            <a:r>
              <a:rPr lang="de-DE" dirty="0"/>
              <a:t> </a:t>
            </a:r>
            <a:r>
              <a:rPr lang="de-DE" dirty="0" err="1"/>
              <a:t>number</a:t>
            </a:r>
            <a:r>
              <a:rPr lang="de-DE" dirty="0"/>
              <a:t>, E-Mail </a:t>
            </a:r>
            <a:r>
              <a:rPr lang="de-DE" dirty="0" err="1"/>
              <a:t>address</a:t>
            </a:r>
            <a:endParaRPr lang="de-DE" dirty="0"/>
          </a:p>
        </p:txBody>
      </p:sp>
    </p:spTree>
    <p:extLst>
      <p:ext uri="{BB962C8B-B14F-4D97-AF65-F5344CB8AC3E}">
        <p14:creationId xmlns:p14="http://schemas.microsoft.com/office/powerpoint/2010/main" val="2925618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act with large picture">
    <p:spTree>
      <p:nvGrpSpPr>
        <p:cNvPr id="1" name=""/>
        <p:cNvGrpSpPr/>
        <p:nvPr/>
      </p:nvGrpSpPr>
      <p:grpSpPr>
        <a:xfrm>
          <a:off x="0" y="0"/>
          <a:ext cx="0" cy="0"/>
          <a:chOff x="0" y="0"/>
          <a:chExt cx="0" cy="0"/>
        </a:xfrm>
      </p:grpSpPr>
      <p:sp>
        <p:nvSpPr>
          <p:cNvPr id="20" name="Rechteck 19"/>
          <p:cNvSpPr/>
          <p:nvPr/>
        </p:nvSpPr>
        <p:spPr>
          <a:xfrm>
            <a:off x="-2" y="-1"/>
            <a:ext cx="3528000" cy="63087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ctr">
              <a:spcBef>
                <a:spcPts val="600"/>
              </a:spcBef>
            </a:pPr>
            <a:endParaRPr lang="de-DE" dirty="0" err="1">
              <a:solidFill>
                <a:schemeClr val="tx1"/>
              </a:solidFill>
            </a:endParaRPr>
          </a:p>
        </p:txBody>
      </p:sp>
      <p:sp>
        <p:nvSpPr>
          <p:cNvPr id="3" name="Datumsplatzhalter 2"/>
          <p:cNvSpPr>
            <a:spLocks noGrp="1"/>
          </p:cNvSpPr>
          <p:nvPr>
            <p:ph type="dt" sz="half" idx="10"/>
          </p:nvPr>
        </p:nvSpPr>
        <p:spPr bwMode="gray"/>
        <p:txBody>
          <a:bodyPr/>
          <a:lstStyle/>
          <a:p>
            <a:fld id="{5DF055AE-DA11-4226-A8FB-582618F9524C}" type="datetime1">
              <a:rPr lang="en-US" smtClean="0"/>
              <a:t>11/14/2017</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7" name="Bildplatzhalter 6"/>
          <p:cNvSpPr>
            <a:spLocks noGrp="1"/>
          </p:cNvSpPr>
          <p:nvPr>
            <p:ph type="pic" sz="quarter" idx="13" hasCustomPrompt="1"/>
          </p:nvPr>
        </p:nvSpPr>
        <p:spPr bwMode="gray">
          <a:xfrm>
            <a:off x="468313" y="765175"/>
            <a:ext cx="2700000" cy="3620449"/>
          </a:xfrm>
        </p:spPr>
        <p:txBody>
          <a:bodyPr/>
          <a:lstStyle>
            <a:lvl1pPr marL="0" indent="0">
              <a:buFontTx/>
              <a:buNone/>
              <a:defRPr/>
            </a:lvl1pPr>
          </a:lstStyle>
          <a:p>
            <a:r>
              <a:rPr lang="en-US" dirty="0"/>
              <a:t>Add a picture by clicking on icon</a:t>
            </a:r>
          </a:p>
        </p:txBody>
      </p:sp>
      <p:sp>
        <p:nvSpPr>
          <p:cNvPr id="10" name="Titel 9"/>
          <p:cNvSpPr>
            <a:spLocks noGrp="1"/>
          </p:cNvSpPr>
          <p:nvPr>
            <p:ph type="title" hasCustomPrompt="1"/>
          </p:nvPr>
        </p:nvSpPr>
        <p:spPr bwMode="gray">
          <a:xfrm>
            <a:off x="3744313" y="771831"/>
            <a:ext cx="4931374" cy="217486"/>
          </a:xfrm>
        </p:spPr>
        <p:txBody>
          <a:bodyPr/>
          <a:lstStyle>
            <a:lvl1pPr>
              <a:defRPr sz="1800"/>
            </a:lvl1pPr>
          </a:lstStyle>
          <a:p>
            <a:r>
              <a:rPr lang="de-DE" dirty="0"/>
              <a:t>Name</a:t>
            </a:r>
          </a:p>
        </p:txBody>
      </p:sp>
      <p:sp>
        <p:nvSpPr>
          <p:cNvPr id="18" name="Textplatzhalter 22"/>
          <p:cNvSpPr>
            <a:spLocks noGrp="1"/>
          </p:cNvSpPr>
          <p:nvPr>
            <p:ph type="body" sz="quarter" idx="22" hasCustomPrompt="1"/>
          </p:nvPr>
        </p:nvSpPr>
        <p:spPr>
          <a:xfrm>
            <a:off x="468313" y="4545219"/>
            <a:ext cx="2700000" cy="144000"/>
          </a:xfrm>
        </p:spPr>
        <p:txBody>
          <a:bodyPr lIns="0" rIns="0"/>
          <a:lstStyle>
            <a:lvl1pPr marL="0" indent="0">
              <a:spcBef>
                <a:spcPts val="0"/>
              </a:spcBef>
              <a:buFontTx/>
              <a:buNone/>
              <a:defRPr sz="1100" b="1"/>
            </a:lvl1pPr>
          </a:lstStyle>
          <a:p>
            <a:r>
              <a:rPr lang="de-DE" dirty="0"/>
              <a:t>WTS Steuerberatungsgesellschaft mbH</a:t>
            </a:r>
          </a:p>
        </p:txBody>
      </p:sp>
      <p:sp>
        <p:nvSpPr>
          <p:cNvPr id="19" name="Textplatzhalter 18"/>
          <p:cNvSpPr>
            <a:spLocks noGrp="1"/>
          </p:cNvSpPr>
          <p:nvPr>
            <p:ph type="body" sz="quarter" idx="23" hasCustomPrompt="1"/>
          </p:nvPr>
        </p:nvSpPr>
        <p:spPr>
          <a:xfrm>
            <a:off x="3744313" y="1075373"/>
            <a:ext cx="4931374" cy="242887"/>
          </a:xfrm>
        </p:spPr>
        <p:txBody>
          <a:bodyPr/>
          <a:lstStyle>
            <a:lvl1pPr marL="0" indent="0">
              <a:buFontTx/>
              <a:buNone/>
              <a:defRPr sz="1400" b="1"/>
            </a:lvl1pPr>
            <a:lvl2pPr marL="216000" indent="0">
              <a:buFontTx/>
              <a:buNone/>
              <a:defRPr sz="1400" b="1"/>
            </a:lvl2pPr>
            <a:lvl3pPr marL="432000" indent="0">
              <a:buFontTx/>
              <a:buNone/>
              <a:defRPr sz="1400" b="1"/>
            </a:lvl3pPr>
            <a:lvl4pPr marL="648000" indent="0">
              <a:buFontTx/>
              <a:buNone/>
              <a:defRPr sz="1400" b="1"/>
            </a:lvl4pPr>
            <a:lvl5pPr marL="864000" indent="0">
              <a:buFontTx/>
              <a:buNone/>
              <a:defRPr sz="1400" b="1"/>
            </a:lvl5pPr>
          </a:lstStyle>
          <a:p>
            <a:pPr lvl="0"/>
            <a:r>
              <a:rPr lang="de-DE" dirty="0"/>
              <a:t>Position</a:t>
            </a:r>
          </a:p>
          <a:p>
            <a:pPr lvl="1"/>
            <a:endParaRPr lang="de-DE" dirty="0"/>
          </a:p>
        </p:txBody>
      </p:sp>
      <p:sp>
        <p:nvSpPr>
          <p:cNvPr id="9" name="Textplatzhalter 8"/>
          <p:cNvSpPr>
            <a:spLocks noGrp="1"/>
          </p:cNvSpPr>
          <p:nvPr>
            <p:ph type="body" sz="quarter" idx="24" hasCustomPrompt="1"/>
          </p:nvPr>
        </p:nvSpPr>
        <p:spPr>
          <a:xfrm>
            <a:off x="468313" y="4813300"/>
            <a:ext cx="2700000" cy="1257300"/>
          </a:xfrm>
        </p:spPr>
        <p:txBody>
          <a:bodyPr/>
          <a:lstStyle>
            <a:lvl1pPr marL="0" indent="0">
              <a:spcBef>
                <a:spcPts val="0"/>
              </a:spcBef>
              <a:buFontTx/>
              <a:buNone/>
              <a:defRPr sz="1100" baseline="0"/>
            </a:lvl1pPr>
          </a:lstStyle>
          <a:p>
            <a:pPr lvl="0"/>
            <a:r>
              <a:rPr lang="de-DE" dirty="0" err="1"/>
              <a:t>Please</a:t>
            </a:r>
            <a:r>
              <a:rPr lang="de-DE" dirty="0"/>
              <a:t> </a:t>
            </a:r>
            <a:r>
              <a:rPr lang="de-DE" dirty="0" err="1"/>
              <a:t>enter</a:t>
            </a:r>
            <a:r>
              <a:rPr lang="de-DE" dirty="0"/>
              <a:t>: </a:t>
            </a:r>
            <a:r>
              <a:rPr lang="de-DE" dirty="0" err="1"/>
              <a:t>address</a:t>
            </a:r>
            <a:r>
              <a:rPr lang="de-DE" dirty="0"/>
              <a:t>, </a:t>
            </a:r>
            <a:r>
              <a:rPr lang="de-DE" dirty="0" err="1"/>
              <a:t>country</a:t>
            </a:r>
            <a:r>
              <a:rPr lang="de-DE" dirty="0"/>
              <a:t>; Phone </a:t>
            </a:r>
            <a:r>
              <a:rPr lang="de-DE" dirty="0" err="1"/>
              <a:t>number</a:t>
            </a:r>
            <a:r>
              <a:rPr lang="de-DE" dirty="0"/>
              <a:t>, Mobile </a:t>
            </a:r>
            <a:r>
              <a:rPr lang="de-DE" dirty="0" err="1"/>
              <a:t>phone</a:t>
            </a:r>
            <a:r>
              <a:rPr lang="de-DE" dirty="0"/>
              <a:t> </a:t>
            </a:r>
            <a:r>
              <a:rPr lang="de-DE" dirty="0" err="1"/>
              <a:t>number</a:t>
            </a:r>
            <a:r>
              <a:rPr lang="de-DE" dirty="0"/>
              <a:t>, Website</a:t>
            </a:r>
          </a:p>
        </p:txBody>
      </p:sp>
      <p:sp>
        <p:nvSpPr>
          <p:cNvPr id="14" name="Text Placeholder 5"/>
          <p:cNvSpPr>
            <a:spLocks noGrp="1"/>
          </p:cNvSpPr>
          <p:nvPr>
            <p:ph type="body" sz="quarter" idx="25" hasCustomPrompt="1"/>
          </p:nvPr>
        </p:nvSpPr>
        <p:spPr>
          <a:xfrm>
            <a:off x="3744313" y="1628774"/>
            <a:ext cx="4931375" cy="4680000"/>
          </a:xfrm>
        </p:spPr>
        <p:txBody>
          <a:body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
        <p:nvSpPr>
          <p:cNvPr id="12" name="Textplatzhalter 5"/>
          <p:cNvSpPr>
            <a:spLocks noGrp="1"/>
          </p:cNvSpPr>
          <p:nvPr>
            <p:ph type="body" sz="quarter" idx="20" hasCustomPrompt="1"/>
          </p:nvPr>
        </p:nvSpPr>
        <p:spPr>
          <a:xfrm>
            <a:off x="468313" y="188913"/>
            <a:ext cx="6660000" cy="254000"/>
          </a:xfrm>
        </p:spPr>
        <p:txBody>
          <a:bodyPr/>
          <a:lstStyle>
            <a:lvl1pPr marL="0" indent="0">
              <a:buFontTx/>
              <a:buNone/>
              <a:defRPr sz="1400" b="1"/>
            </a:lvl1pPr>
          </a:lstStyle>
          <a:p>
            <a:pPr lvl="0"/>
            <a:r>
              <a:rPr lang="de-DE" dirty="0" err="1"/>
              <a:t>Your</a:t>
            </a:r>
            <a:r>
              <a:rPr lang="de-DE" dirty="0"/>
              <a:t> </a:t>
            </a:r>
            <a:r>
              <a:rPr lang="de-DE" dirty="0" err="1"/>
              <a:t>contact</a:t>
            </a:r>
            <a:r>
              <a:rPr lang="de-DE" dirty="0"/>
              <a:t> / </a:t>
            </a:r>
            <a:r>
              <a:rPr lang="de-DE" dirty="0" err="1"/>
              <a:t>Contact</a:t>
            </a:r>
            <a:r>
              <a:rPr lang="de-DE" dirty="0"/>
              <a:t> </a:t>
            </a:r>
            <a:r>
              <a:rPr lang="de-DE" dirty="0" err="1"/>
              <a:t>person</a:t>
            </a:r>
            <a:endParaRPr lang="de-DE" dirty="0"/>
          </a:p>
        </p:txBody>
      </p:sp>
    </p:spTree>
    <p:extLst>
      <p:ext uri="{BB962C8B-B14F-4D97-AF65-F5344CB8AC3E}">
        <p14:creationId xmlns:p14="http://schemas.microsoft.com/office/powerpoint/2010/main" val="1345206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short">
    <p:spTree>
      <p:nvGrpSpPr>
        <p:cNvPr id="1" name=""/>
        <p:cNvGrpSpPr/>
        <p:nvPr/>
      </p:nvGrpSpPr>
      <p:grpSpPr>
        <a:xfrm>
          <a:off x="0" y="0"/>
          <a:ext cx="0" cy="0"/>
          <a:chOff x="0" y="0"/>
          <a:chExt cx="0" cy="0"/>
        </a:xfrm>
      </p:grpSpPr>
      <p:sp>
        <p:nvSpPr>
          <p:cNvPr id="2" name="Rechteck 1"/>
          <p:cNvSpPr/>
          <p:nvPr/>
        </p:nvSpPr>
        <p:spPr>
          <a:xfrm>
            <a:off x="0" y="-1"/>
            <a:ext cx="9144000" cy="63087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ctr">
              <a:spcBef>
                <a:spcPts val="600"/>
              </a:spcBef>
            </a:pPr>
            <a:endParaRPr lang="de-DE" dirty="0" err="1">
              <a:solidFill>
                <a:schemeClr val="tx1"/>
              </a:solidFill>
            </a:endParaRPr>
          </a:p>
        </p:txBody>
      </p:sp>
      <p:sp>
        <p:nvSpPr>
          <p:cNvPr id="3" name="Datumsplatzhalter 2"/>
          <p:cNvSpPr>
            <a:spLocks noGrp="1"/>
          </p:cNvSpPr>
          <p:nvPr>
            <p:ph type="dt" sz="half" idx="10"/>
          </p:nvPr>
        </p:nvSpPr>
        <p:spPr bwMode="gray"/>
        <p:txBody>
          <a:bodyPr/>
          <a:lstStyle/>
          <a:p>
            <a:fld id="{EE4824C2-5B6E-4639-A1FC-9DE4872F21F4}" type="datetime1">
              <a:rPr lang="en-US" smtClean="0"/>
              <a:t>11/14/2017</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7" name="Bildplatzhalter 6"/>
          <p:cNvSpPr>
            <a:spLocks noGrp="1" noChangeAspect="1"/>
          </p:cNvSpPr>
          <p:nvPr>
            <p:ph type="pic" sz="quarter" idx="13" hasCustomPrompt="1"/>
          </p:nvPr>
        </p:nvSpPr>
        <p:spPr bwMode="gray">
          <a:xfrm>
            <a:off x="481961" y="771831"/>
            <a:ext cx="1584000" cy="2016000"/>
          </a:xfrm>
          <a:ln w="76200" cap="sq">
            <a:noFill/>
            <a:miter lim="800000"/>
          </a:ln>
        </p:spPr>
        <p:txBody>
          <a:bodyPr/>
          <a:lstStyle>
            <a:lvl1pPr marL="0" indent="0">
              <a:buFontTx/>
              <a:buNone/>
              <a:defRPr/>
            </a:lvl1pPr>
          </a:lstStyle>
          <a:p>
            <a:r>
              <a:rPr lang="en-US" dirty="0"/>
              <a:t>Add a picture by clicking on icon</a:t>
            </a:r>
          </a:p>
        </p:txBody>
      </p:sp>
      <p:sp>
        <p:nvSpPr>
          <p:cNvPr id="10" name="Titel 9"/>
          <p:cNvSpPr>
            <a:spLocks noGrp="1"/>
          </p:cNvSpPr>
          <p:nvPr>
            <p:ph type="title" hasCustomPrompt="1"/>
          </p:nvPr>
        </p:nvSpPr>
        <p:spPr bwMode="gray">
          <a:xfrm>
            <a:off x="2339975" y="771831"/>
            <a:ext cx="5399583" cy="217486"/>
          </a:xfrm>
        </p:spPr>
        <p:txBody>
          <a:bodyPr/>
          <a:lstStyle>
            <a:lvl1pPr>
              <a:defRPr sz="1800"/>
            </a:lvl1pPr>
          </a:lstStyle>
          <a:p>
            <a:r>
              <a:rPr lang="de-DE" dirty="0"/>
              <a:t>Name</a:t>
            </a:r>
          </a:p>
        </p:txBody>
      </p:sp>
      <p:sp>
        <p:nvSpPr>
          <p:cNvPr id="17" name="Textplatzhalter 8"/>
          <p:cNvSpPr>
            <a:spLocks noGrp="1"/>
          </p:cNvSpPr>
          <p:nvPr>
            <p:ph type="body" sz="quarter" idx="21" hasCustomPrompt="1"/>
          </p:nvPr>
        </p:nvSpPr>
        <p:spPr bwMode="gray">
          <a:xfrm>
            <a:off x="2339975" y="1704811"/>
            <a:ext cx="5399583" cy="1157149"/>
          </a:xfrm>
        </p:spPr>
        <p:txBody>
          <a:bodyPr lIns="0" rIns="0" anchor="t"/>
          <a:lstStyle>
            <a:lvl1pPr marL="0" indent="0" fontAlgn="auto">
              <a:spcBef>
                <a:spcPts val="0"/>
              </a:spcBef>
              <a:spcAft>
                <a:spcPts val="0"/>
              </a:spcAft>
              <a:buClr>
                <a:srgbClr val="CC0033"/>
              </a:buClr>
              <a:buFontTx/>
              <a:buNone/>
              <a:tabLst>
                <a:tab pos="361950" algn="l"/>
                <a:tab pos="630238" algn="l"/>
              </a:tabLst>
              <a:defRPr sz="1000" baseline="0">
                <a:solidFill>
                  <a:schemeClr val="tx1"/>
                </a:solidFill>
              </a:defRPr>
            </a:lvl1pPr>
            <a:lvl2pPr marL="216000" indent="-216000">
              <a:buFont typeface="Arial" panose="020B0604020202020204" pitchFamily="34" charset="0"/>
              <a:buChar char="»"/>
              <a:defRPr sz="1600"/>
            </a:lvl2pPr>
            <a:lvl3pPr marL="432000" indent="-216000">
              <a:buFont typeface="Arial" panose="020B0604020202020204" pitchFamily="34" charset="0"/>
              <a:buChar char="›"/>
              <a:defRPr sz="1600"/>
            </a:lvl3pPr>
            <a:lvl4pPr marL="648000" indent="-216000">
              <a:buFont typeface="Arial" panose="020B0604020202020204" pitchFamily="34" charset="0"/>
              <a:buChar char="•"/>
              <a:defRPr sz="1600"/>
            </a:lvl4pPr>
            <a:lvl5pPr marL="864000">
              <a:defRPr sz="1600"/>
            </a:lvl5pPr>
          </a:lstStyle>
          <a:p>
            <a:pPr fontAlgn="auto">
              <a:spcAft>
                <a:spcPts val="0"/>
              </a:spcAft>
              <a:buClr>
                <a:srgbClr val="CC0033"/>
              </a:buClr>
              <a:tabLst>
                <a:tab pos="361950" algn="l"/>
                <a:tab pos="630238" algn="l"/>
              </a:tabLst>
              <a:defRPr/>
            </a:pPr>
            <a:r>
              <a:rPr lang="en-US" sz="1000" dirty="0">
                <a:solidFill>
                  <a:schemeClr val="tx1"/>
                </a:solidFill>
                <a:cs typeface="Arial" pitchFamily="34" charset="0"/>
              </a:rPr>
              <a:t>Please enter: address, country; Phone number, Mobile phone number, Website</a:t>
            </a:r>
          </a:p>
        </p:txBody>
      </p:sp>
      <p:sp>
        <p:nvSpPr>
          <p:cNvPr id="18" name="Textplatzhalter 22"/>
          <p:cNvSpPr>
            <a:spLocks noGrp="1"/>
          </p:cNvSpPr>
          <p:nvPr>
            <p:ph type="body" sz="quarter" idx="22" hasCustomPrompt="1"/>
          </p:nvPr>
        </p:nvSpPr>
        <p:spPr>
          <a:xfrm>
            <a:off x="2339975" y="1490173"/>
            <a:ext cx="5399583" cy="144000"/>
          </a:xfrm>
        </p:spPr>
        <p:txBody>
          <a:bodyPr lIns="0" rIns="0"/>
          <a:lstStyle>
            <a:lvl1pPr marL="0" indent="0">
              <a:buFontTx/>
              <a:buNone/>
              <a:defRPr sz="1000" b="1"/>
            </a:lvl1pPr>
          </a:lstStyle>
          <a:p>
            <a:r>
              <a:rPr lang="de-DE" dirty="0"/>
              <a:t>WTS Steuerberatungsgesellschaft mbH</a:t>
            </a:r>
          </a:p>
        </p:txBody>
      </p:sp>
      <p:sp>
        <p:nvSpPr>
          <p:cNvPr id="19" name="Textplatzhalter 18"/>
          <p:cNvSpPr>
            <a:spLocks noGrp="1"/>
          </p:cNvSpPr>
          <p:nvPr>
            <p:ph type="body" sz="quarter" idx="23" hasCustomPrompt="1"/>
          </p:nvPr>
        </p:nvSpPr>
        <p:spPr>
          <a:xfrm>
            <a:off x="2339975" y="1075373"/>
            <a:ext cx="5399583" cy="242887"/>
          </a:xfrm>
        </p:spPr>
        <p:txBody>
          <a:bodyPr/>
          <a:lstStyle>
            <a:lvl1pPr marL="0" indent="0">
              <a:buFontTx/>
              <a:buNone/>
              <a:defRPr sz="1400" b="1"/>
            </a:lvl1pPr>
            <a:lvl2pPr marL="216000" indent="0">
              <a:buFontTx/>
              <a:buNone/>
              <a:defRPr sz="1400" b="1"/>
            </a:lvl2pPr>
            <a:lvl3pPr marL="432000" indent="0">
              <a:buFontTx/>
              <a:buNone/>
              <a:defRPr sz="1400" b="1"/>
            </a:lvl3pPr>
            <a:lvl4pPr marL="648000" indent="0">
              <a:buFontTx/>
              <a:buNone/>
              <a:defRPr sz="1400" b="1"/>
            </a:lvl4pPr>
            <a:lvl5pPr marL="864000" indent="0">
              <a:buFontTx/>
              <a:buNone/>
              <a:defRPr sz="1400" b="1"/>
            </a:lvl5pPr>
          </a:lstStyle>
          <a:p>
            <a:pPr lvl="0"/>
            <a:r>
              <a:rPr lang="de-DE" dirty="0"/>
              <a:t>Position</a:t>
            </a:r>
          </a:p>
          <a:p>
            <a:pPr lvl="1"/>
            <a:endParaRPr lang="de-DE" dirty="0"/>
          </a:p>
        </p:txBody>
      </p:sp>
      <p:pic>
        <p:nvPicPr>
          <p:cNvPr id="11" name="Grafik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5379" y="190510"/>
            <a:ext cx="720000" cy="348197"/>
          </a:xfrm>
          <a:prstGeom prst="rect">
            <a:avLst/>
          </a:prstGeom>
        </p:spPr>
      </p:pic>
      <p:sp>
        <p:nvSpPr>
          <p:cNvPr id="12" name="Textplatzhalter 5"/>
          <p:cNvSpPr>
            <a:spLocks noGrp="1"/>
          </p:cNvSpPr>
          <p:nvPr>
            <p:ph type="body" sz="quarter" idx="20" hasCustomPrompt="1"/>
          </p:nvPr>
        </p:nvSpPr>
        <p:spPr>
          <a:xfrm>
            <a:off x="468313" y="188913"/>
            <a:ext cx="6660000" cy="254000"/>
          </a:xfrm>
        </p:spPr>
        <p:txBody>
          <a:bodyPr/>
          <a:lstStyle>
            <a:lvl1pPr marL="0" indent="0">
              <a:buFontTx/>
              <a:buNone/>
              <a:defRPr sz="1400" b="1"/>
            </a:lvl1pPr>
          </a:lstStyle>
          <a:p>
            <a:pPr lvl="0"/>
            <a:r>
              <a:rPr lang="de-DE" dirty="0" err="1"/>
              <a:t>Your</a:t>
            </a:r>
            <a:r>
              <a:rPr lang="de-DE" dirty="0"/>
              <a:t> </a:t>
            </a:r>
            <a:r>
              <a:rPr lang="de-DE" dirty="0" err="1"/>
              <a:t>contact</a:t>
            </a:r>
            <a:r>
              <a:rPr lang="de-DE" dirty="0"/>
              <a:t> / </a:t>
            </a:r>
            <a:r>
              <a:rPr lang="de-DE" dirty="0" err="1"/>
              <a:t>Contact</a:t>
            </a:r>
            <a:r>
              <a:rPr lang="de-DE" dirty="0"/>
              <a:t> </a:t>
            </a:r>
            <a:r>
              <a:rPr lang="de-DE" dirty="0" err="1"/>
              <a:t>person</a:t>
            </a:r>
            <a:endParaRPr lang="de-DE" dirty="0"/>
          </a:p>
        </p:txBody>
      </p:sp>
    </p:spTree>
    <p:extLst>
      <p:ext uri="{BB962C8B-B14F-4D97-AF65-F5344CB8AC3E}">
        <p14:creationId xmlns:p14="http://schemas.microsoft.com/office/powerpoint/2010/main" val="12404616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147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on picture">
    <p:spTree>
      <p:nvGrpSpPr>
        <p:cNvPr id="1" name=""/>
        <p:cNvGrpSpPr/>
        <p:nvPr/>
      </p:nvGrpSpPr>
      <p:grpSpPr>
        <a:xfrm>
          <a:off x="0" y="0"/>
          <a:ext cx="0" cy="0"/>
          <a:chOff x="0" y="0"/>
          <a:chExt cx="0" cy="0"/>
        </a:xfrm>
      </p:grpSpPr>
      <p:sp>
        <p:nvSpPr>
          <p:cNvPr id="17" name="Bildplatzhalter 7"/>
          <p:cNvSpPr>
            <a:spLocks noGrp="1"/>
          </p:cNvSpPr>
          <p:nvPr>
            <p:ph type="pic" sz="quarter" idx="15" hasCustomPrompt="1"/>
          </p:nvPr>
        </p:nvSpPr>
        <p:spPr bwMode="gray">
          <a:xfrm>
            <a:off x="0" y="-1"/>
            <a:ext cx="9144000" cy="6308725"/>
          </a:xfrm>
          <a:solidFill>
            <a:schemeClr val="bg2"/>
          </a:solidFill>
        </p:spPr>
        <p:txBody>
          <a:bodyPr/>
          <a:lstStyle>
            <a:lvl1pPr marL="0" indent="0" rtl="0">
              <a:buFontTx/>
              <a:buNone/>
              <a:defRPr/>
            </a:lvl1pPr>
          </a:lstStyle>
          <a:p>
            <a:pPr rtl="0"/>
            <a:r>
              <a:rPr lang="en-US" dirty="0">
                <a:effectLst/>
              </a:rPr>
              <a:t>If necessary insert a photo of the person or a suitable image to the topic</a:t>
            </a:r>
          </a:p>
        </p:txBody>
      </p:sp>
      <p:sp>
        <p:nvSpPr>
          <p:cNvPr id="13" name="Textplatzhalter 12"/>
          <p:cNvSpPr>
            <a:spLocks noGrp="1"/>
          </p:cNvSpPr>
          <p:nvPr>
            <p:ph type="body" sz="quarter" idx="10" hasCustomPrompt="1"/>
          </p:nvPr>
        </p:nvSpPr>
        <p:spPr bwMode="gray">
          <a:xfrm>
            <a:off x="1654969" y="1636713"/>
            <a:ext cx="5834063" cy="3273424"/>
          </a:xfrm>
        </p:spPr>
        <p:txBody>
          <a:bodyPr/>
          <a:lstStyle>
            <a:lvl1pPr marL="0" indent="0" rtl="0">
              <a:buFontTx/>
              <a:buNone/>
              <a:defRPr sz="2400" i="1" baseline="0">
                <a:solidFill>
                  <a:schemeClr val="tx1"/>
                </a:solidFill>
              </a:defRPr>
            </a:lvl1pPr>
            <a:lvl2pPr marL="216000" indent="0">
              <a:buFontTx/>
              <a:buNone/>
              <a:defRPr sz="2400" i="1">
                <a:solidFill>
                  <a:schemeClr val="tx1"/>
                </a:solidFill>
              </a:defRPr>
            </a:lvl2pPr>
            <a:lvl3pPr marL="432000" indent="0">
              <a:buFontTx/>
              <a:buNone/>
              <a:defRPr/>
            </a:lvl3pPr>
            <a:lvl4pPr marL="648000" indent="0">
              <a:buFontTx/>
              <a:buNone/>
              <a:defRPr/>
            </a:lvl4pPr>
            <a:lvl5pPr marL="864000" indent="0">
              <a:buFontTx/>
              <a:buNone/>
              <a:defRPr/>
            </a:lvl5pPr>
          </a:lstStyle>
          <a:p>
            <a:pPr rtl="0"/>
            <a:r>
              <a:rPr lang="en-US" dirty="0">
                <a:effectLst/>
              </a:rPr>
              <a:t>Here is a quote</a:t>
            </a:r>
          </a:p>
        </p:txBody>
      </p:sp>
      <p:sp>
        <p:nvSpPr>
          <p:cNvPr id="14" name="Datumsplatzhalter 13"/>
          <p:cNvSpPr>
            <a:spLocks noGrp="1"/>
          </p:cNvSpPr>
          <p:nvPr>
            <p:ph type="dt" sz="half" idx="11"/>
          </p:nvPr>
        </p:nvSpPr>
        <p:spPr bwMode="gray"/>
        <p:txBody>
          <a:bodyPr/>
          <a:lstStyle/>
          <a:p>
            <a:fld id="{62152B7B-A62F-4A19-B07F-652F87429701}" type="datetime1">
              <a:rPr lang="en-US" smtClean="0"/>
              <a:t>11/14/2017</a:t>
            </a:fld>
            <a:endParaRPr lang="de-DE" dirty="0"/>
          </a:p>
        </p:txBody>
      </p:sp>
      <p:sp>
        <p:nvSpPr>
          <p:cNvPr id="15" name="Fußzeilenplatzhalter 14"/>
          <p:cNvSpPr>
            <a:spLocks noGrp="1"/>
          </p:cNvSpPr>
          <p:nvPr>
            <p:ph type="ftr" sz="quarter" idx="12"/>
          </p:nvPr>
        </p:nvSpPr>
        <p:spPr bwMode="gray">
          <a:xfrm>
            <a:off x="4716462" y="6529363"/>
            <a:ext cx="3532187" cy="144000"/>
          </a:xfrm>
          <a:prstGeom prst="rect">
            <a:avLst/>
          </a:prstGeom>
        </p:spPr>
        <p:txBody>
          <a:bodyPr/>
          <a:lstStyle/>
          <a:p>
            <a:r>
              <a:rPr lang="de-DE" dirty="0" err="1"/>
              <a:t>Foter</a:t>
            </a:r>
            <a:endParaRPr lang="de-DE" dirty="0"/>
          </a:p>
        </p:txBody>
      </p:sp>
      <p:sp>
        <p:nvSpPr>
          <p:cNvPr id="16" name="Foliennummernplatzhalter 15"/>
          <p:cNvSpPr>
            <a:spLocks noGrp="1"/>
          </p:cNvSpPr>
          <p:nvPr>
            <p:ph type="sldNum" sz="quarter" idx="13"/>
          </p:nvPr>
        </p:nvSpPr>
        <p:spPr bwMode="gray"/>
        <p:txBody>
          <a:bodyPr/>
          <a:lstStyle/>
          <a:p>
            <a:fld id="{62F2A04F-8E93-4A1F-AC54-A8FF521A1376}" type="slidenum">
              <a:rPr lang="de-DE" smtClean="0"/>
              <a:pPr/>
              <a:t>‹Nr.›</a:t>
            </a:fld>
            <a:endParaRPr lang="de-DE" dirty="0"/>
          </a:p>
        </p:txBody>
      </p:sp>
      <p:sp>
        <p:nvSpPr>
          <p:cNvPr id="34" name="Textplatzhalter 33"/>
          <p:cNvSpPr>
            <a:spLocks noGrp="1"/>
          </p:cNvSpPr>
          <p:nvPr>
            <p:ph type="body" sz="quarter" idx="16" hasCustomPrompt="1"/>
          </p:nvPr>
        </p:nvSpPr>
        <p:spPr bwMode="gray">
          <a:xfrm>
            <a:off x="1024125"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5" name="Textplatzhalter 34"/>
          <p:cNvSpPr>
            <a:spLocks noGrp="1"/>
          </p:cNvSpPr>
          <p:nvPr>
            <p:ph type="body" sz="quarter" idx="17" hasCustomPrompt="1"/>
          </p:nvPr>
        </p:nvSpPr>
        <p:spPr bwMode="gray">
          <a:xfrm>
            <a:off x="1320387"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6" name="Textplatzhalter 35"/>
          <p:cNvSpPr>
            <a:spLocks noGrp="1"/>
          </p:cNvSpPr>
          <p:nvPr>
            <p:ph type="body" sz="quarter" idx="18" hasCustomPrompt="1"/>
          </p:nvPr>
        </p:nvSpPr>
        <p:spPr bwMode="gray">
          <a:xfrm flipH="1" flipV="1">
            <a:off x="7651647"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7" name="Textplatzhalter 36"/>
          <p:cNvSpPr>
            <a:spLocks noGrp="1"/>
          </p:cNvSpPr>
          <p:nvPr>
            <p:ph type="body" sz="quarter" idx="19" hasCustomPrompt="1"/>
          </p:nvPr>
        </p:nvSpPr>
        <p:spPr bwMode="gray">
          <a:xfrm flipH="1" flipV="1">
            <a:off x="7947909"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9" name="Textplatzhalter 38"/>
          <p:cNvSpPr>
            <a:spLocks noGrp="1"/>
          </p:cNvSpPr>
          <p:nvPr>
            <p:ph type="body" sz="quarter" idx="20" hasCustomPrompt="1"/>
          </p:nvPr>
        </p:nvSpPr>
        <p:spPr bwMode="gray">
          <a:xfrm>
            <a:off x="1654970" y="5105400"/>
            <a:ext cx="5834856" cy="266700"/>
          </a:xfrm>
        </p:spPr>
        <p:txBody>
          <a:bodyPr/>
          <a:lstStyle>
            <a:lvl1pPr marL="0" indent="0" algn="r">
              <a:buFontTx/>
              <a:buNone/>
              <a:defRPr sz="1400">
                <a:solidFill>
                  <a:schemeClr val="tx1"/>
                </a:solidFill>
              </a:defRPr>
            </a:lvl1pPr>
            <a:lvl2pPr marL="216000" indent="0" algn="r">
              <a:buFontTx/>
              <a:buNone/>
              <a:defRPr sz="1400"/>
            </a:lvl2pPr>
            <a:lvl3pPr marL="432000" indent="0" algn="r">
              <a:buFontTx/>
              <a:buNone/>
              <a:defRPr sz="1400"/>
            </a:lvl3pPr>
            <a:lvl4pPr marL="648000" indent="0" algn="r">
              <a:buFontTx/>
              <a:buNone/>
              <a:defRPr sz="1400"/>
            </a:lvl4pPr>
            <a:lvl5pPr marL="864000" indent="0" algn="r">
              <a:buFontTx/>
              <a:buNone/>
              <a:defRPr sz="1400"/>
            </a:lvl5pPr>
          </a:lstStyle>
          <a:p>
            <a:pPr lvl="0"/>
            <a:r>
              <a:rPr lang="de-DE" dirty="0" err="1"/>
              <a:t>Author</a:t>
            </a:r>
            <a:endParaRPr lang="de-DE" dirty="0"/>
          </a:p>
        </p:txBody>
      </p:sp>
      <p:sp>
        <p:nvSpPr>
          <p:cNvPr id="18" name="Textplatzhalter 5"/>
          <p:cNvSpPr>
            <a:spLocks noGrp="1"/>
          </p:cNvSpPr>
          <p:nvPr>
            <p:ph type="body" sz="quarter" idx="21"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3972205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on picture (white brand)">
    <p:spTree>
      <p:nvGrpSpPr>
        <p:cNvPr id="1" name=""/>
        <p:cNvGrpSpPr/>
        <p:nvPr/>
      </p:nvGrpSpPr>
      <p:grpSpPr>
        <a:xfrm>
          <a:off x="0" y="0"/>
          <a:ext cx="0" cy="0"/>
          <a:chOff x="0" y="0"/>
          <a:chExt cx="0" cy="0"/>
        </a:xfrm>
      </p:grpSpPr>
      <p:sp>
        <p:nvSpPr>
          <p:cNvPr id="17"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rtl="0">
              <a:buFontTx/>
              <a:buNone/>
              <a:defRPr/>
            </a:lvl1pPr>
          </a:lstStyle>
          <a:p>
            <a:pPr rtl="0"/>
            <a:r>
              <a:rPr lang="en-US" dirty="0">
                <a:effectLst/>
              </a:rPr>
              <a:t>If necessary insert a photo of the person or a suitable image to the topic</a:t>
            </a:r>
          </a:p>
        </p:txBody>
      </p:sp>
      <p:sp>
        <p:nvSpPr>
          <p:cNvPr id="13" name="Textplatzhalter 12"/>
          <p:cNvSpPr>
            <a:spLocks noGrp="1"/>
          </p:cNvSpPr>
          <p:nvPr>
            <p:ph type="body" sz="quarter" idx="10" hasCustomPrompt="1"/>
          </p:nvPr>
        </p:nvSpPr>
        <p:spPr bwMode="gray">
          <a:xfrm>
            <a:off x="1654969" y="1636713"/>
            <a:ext cx="5834063" cy="3273424"/>
          </a:xfrm>
        </p:spPr>
        <p:txBody>
          <a:bodyPr/>
          <a:lstStyle>
            <a:lvl1pPr marL="0" indent="0">
              <a:buFontTx/>
              <a:buNone/>
              <a:defRPr sz="2400" i="1" baseline="0">
                <a:solidFill>
                  <a:schemeClr val="bg1"/>
                </a:solidFill>
              </a:defRPr>
            </a:lvl1pPr>
            <a:lvl2pPr marL="216000" indent="0">
              <a:buFontTx/>
              <a:buNone/>
              <a:defRPr sz="2400" i="1">
                <a:solidFill>
                  <a:schemeClr val="bg1"/>
                </a:solidFill>
              </a:defRPr>
            </a:lvl2pPr>
            <a:lvl3pPr marL="432000" indent="0">
              <a:buFontTx/>
              <a:buNone/>
              <a:defRPr/>
            </a:lvl3pPr>
            <a:lvl4pPr marL="648000" indent="0">
              <a:buFontTx/>
              <a:buNone/>
              <a:defRPr/>
            </a:lvl4pPr>
            <a:lvl5pPr marL="864000" indent="0">
              <a:buFontTx/>
              <a:buNone/>
              <a:defRPr/>
            </a:lvl5pPr>
          </a:lstStyle>
          <a:p>
            <a:pPr lvl="0"/>
            <a:r>
              <a:rPr lang="en-US" dirty="0"/>
              <a:t>Here is a quote; If necessary recolor the text in white</a:t>
            </a:r>
            <a:endParaRPr lang="de-DE" dirty="0"/>
          </a:p>
        </p:txBody>
      </p:sp>
      <p:sp>
        <p:nvSpPr>
          <p:cNvPr id="14" name="Datumsplatzhalter 13"/>
          <p:cNvSpPr>
            <a:spLocks noGrp="1"/>
          </p:cNvSpPr>
          <p:nvPr>
            <p:ph type="dt" sz="half" idx="11"/>
          </p:nvPr>
        </p:nvSpPr>
        <p:spPr bwMode="gray"/>
        <p:txBody>
          <a:bodyPr/>
          <a:lstStyle/>
          <a:p>
            <a:fld id="{79494ED8-0E6E-4FD9-ACE5-FF162938D1BA}" type="datetime1">
              <a:rPr lang="en-US" smtClean="0"/>
              <a:t>11/14/2017</a:t>
            </a:fld>
            <a:endParaRPr lang="de-DE" dirty="0"/>
          </a:p>
        </p:txBody>
      </p:sp>
      <p:sp>
        <p:nvSpPr>
          <p:cNvPr id="16" name="Foliennummernplatzhalter 15"/>
          <p:cNvSpPr>
            <a:spLocks noGrp="1"/>
          </p:cNvSpPr>
          <p:nvPr>
            <p:ph type="sldNum" sz="quarter" idx="13"/>
          </p:nvPr>
        </p:nvSpPr>
        <p:spPr bwMode="gray"/>
        <p:txBody>
          <a:bodyPr/>
          <a:lstStyle/>
          <a:p>
            <a:fld id="{62F2A04F-8E93-4A1F-AC54-A8FF521A1376}" type="slidenum">
              <a:rPr lang="de-DE" smtClean="0"/>
              <a:pPr/>
              <a:t>‹Nr.›</a:t>
            </a:fld>
            <a:endParaRPr lang="de-DE" dirty="0"/>
          </a:p>
        </p:txBody>
      </p:sp>
      <p:sp>
        <p:nvSpPr>
          <p:cNvPr id="34" name="Textplatzhalter 33"/>
          <p:cNvSpPr>
            <a:spLocks noGrp="1"/>
          </p:cNvSpPr>
          <p:nvPr>
            <p:ph type="body" sz="quarter" idx="16" hasCustomPrompt="1"/>
          </p:nvPr>
        </p:nvSpPr>
        <p:spPr bwMode="gray">
          <a:xfrm>
            <a:off x="1024125"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5" name="Textplatzhalter 34"/>
          <p:cNvSpPr>
            <a:spLocks noGrp="1"/>
          </p:cNvSpPr>
          <p:nvPr>
            <p:ph type="body" sz="quarter" idx="17" hasCustomPrompt="1"/>
          </p:nvPr>
        </p:nvSpPr>
        <p:spPr bwMode="gray">
          <a:xfrm>
            <a:off x="1320387"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6" name="Textplatzhalter 35"/>
          <p:cNvSpPr>
            <a:spLocks noGrp="1"/>
          </p:cNvSpPr>
          <p:nvPr>
            <p:ph type="body" sz="quarter" idx="18" hasCustomPrompt="1"/>
          </p:nvPr>
        </p:nvSpPr>
        <p:spPr bwMode="gray">
          <a:xfrm flipH="1" flipV="1">
            <a:off x="7651647"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7" name="Textplatzhalter 36"/>
          <p:cNvSpPr>
            <a:spLocks noGrp="1"/>
          </p:cNvSpPr>
          <p:nvPr>
            <p:ph type="body" sz="quarter" idx="19" hasCustomPrompt="1"/>
          </p:nvPr>
        </p:nvSpPr>
        <p:spPr bwMode="gray">
          <a:xfrm flipH="1" flipV="1">
            <a:off x="7947909"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9" name="Textplatzhalter 38"/>
          <p:cNvSpPr>
            <a:spLocks noGrp="1"/>
          </p:cNvSpPr>
          <p:nvPr>
            <p:ph type="body" sz="quarter" idx="20" hasCustomPrompt="1"/>
          </p:nvPr>
        </p:nvSpPr>
        <p:spPr bwMode="gray">
          <a:xfrm>
            <a:off x="1654970" y="5105400"/>
            <a:ext cx="5834856" cy="266700"/>
          </a:xfrm>
        </p:spPr>
        <p:txBody>
          <a:bodyPr/>
          <a:lstStyle>
            <a:lvl1pPr marL="0" indent="0" algn="r">
              <a:buFontTx/>
              <a:buNone/>
              <a:defRPr sz="1400">
                <a:solidFill>
                  <a:schemeClr val="bg1"/>
                </a:solidFill>
              </a:defRPr>
            </a:lvl1pPr>
            <a:lvl2pPr marL="216000" indent="0" algn="r">
              <a:buFontTx/>
              <a:buNone/>
              <a:defRPr sz="1400"/>
            </a:lvl2pPr>
            <a:lvl3pPr marL="432000" indent="0" algn="r">
              <a:buFontTx/>
              <a:buNone/>
              <a:defRPr sz="1400"/>
            </a:lvl3pPr>
            <a:lvl4pPr marL="648000" indent="0" algn="r">
              <a:buFontTx/>
              <a:buNone/>
              <a:defRPr sz="1400"/>
            </a:lvl4pPr>
            <a:lvl5pPr marL="864000" indent="0" algn="r">
              <a:buFontTx/>
              <a:buNone/>
              <a:defRPr sz="1400"/>
            </a:lvl5pPr>
          </a:lstStyle>
          <a:p>
            <a:pPr lvl="0"/>
            <a:r>
              <a:rPr lang="de-DE" dirty="0" err="1"/>
              <a:t>Author</a:t>
            </a:r>
            <a:endParaRPr lang="de-DE" dirty="0"/>
          </a:p>
        </p:txBody>
      </p:sp>
      <p:sp>
        <p:nvSpPr>
          <p:cNvPr id="18" name="Textplatzhalter 5"/>
          <p:cNvSpPr>
            <a:spLocks noGrp="1"/>
          </p:cNvSpPr>
          <p:nvPr>
            <p:ph type="body" sz="quarter" idx="21"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2200478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Section Slide red">
    <p:spTree>
      <p:nvGrpSpPr>
        <p:cNvPr id="1" name=""/>
        <p:cNvGrpSpPr/>
        <p:nvPr/>
      </p:nvGrpSpPr>
      <p:grpSpPr>
        <a:xfrm>
          <a:off x="0" y="0"/>
          <a:ext cx="0" cy="0"/>
          <a:chOff x="0" y="0"/>
          <a:chExt cx="0" cy="0"/>
        </a:xfrm>
      </p:grpSpPr>
      <p:sp>
        <p:nvSpPr>
          <p:cNvPr id="10" name="Rechteck 9"/>
          <p:cNvSpPr/>
          <p:nvPr/>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hasCustomPrompt="1"/>
          </p:nvPr>
        </p:nvSpPr>
        <p:spPr bwMode="gray">
          <a:xfrm>
            <a:off x="468313" y="765175"/>
            <a:ext cx="6542087" cy="1841954"/>
          </a:xfrm>
        </p:spPr>
        <p:txBody>
          <a:bodyPr anchor="b"/>
          <a:lstStyle>
            <a:lvl1pPr>
              <a:defRPr sz="4800">
                <a:solidFill>
                  <a:schemeClr val="bg1"/>
                </a:solidFill>
              </a:defRPr>
            </a:lvl1pPr>
          </a:lstStyle>
          <a:p>
            <a:r>
              <a:rPr lang="de-DE" dirty="0"/>
              <a:t>Title</a:t>
            </a:r>
            <a:endParaRPr lang="en-US" dirty="0"/>
          </a:p>
        </p:txBody>
      </p:sp>
      <p:sp>
        <p:nvSpPr>
          <p:cNvPr id="3" name="Text Placeholder 2"/>
          <p:cNvSpPr>
            <a:spLocks noGrp="1"/>
          </p:cNvSpPr>
          <p:nvPr>
            <p:ph type="body" idx="1" hasCustomPrompt="1"/>
          </p:nvPr>
        </p:nvSpPr>
        <p:spPr bwMode="gray">
          <a:xfrm>
            <a:off x="468313" y="2752272"/>
            <a:ext cx="6542087" cy="696686"/>
          </a:xfrm>
        </p:spPr>
        <p:txBody>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err="1"/>
              <a:t>Subtitle</a:t>
            </a:r>
            <a:endParaRPr lang="de-DE" dirty="0"/>
          </a:p>
        </p:txBody>
      </p:sp>
      <p:pic>
        <p:nvPicPr>
          <p:cNvPr id="11" name="Bild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9487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Section Slide grey">
    <p:spTree>
      <p:nvGrpSpPr>
        <p:cNvPr id="1" name=""/>
        <p:cNvGrpSpPr/>
        <p:nvPr/>
      </p:nvGrpSpPr>
      <p:grpSpPr>
        <a:xfrm>
          <a:off x="0" y="0"/>
          <a:ext cx="0" cy="0"/>
          <a:chOff x="0" y="0"/>
          <a:chExt cx="0" cy="0"/>
        </a:xfrm>
      </p:grpSpPr>
      <p:sp>
        <p:nvSpPr>
          <p:cNvPr id="10" name="Rechteck 9"/>
          <p:cNvSpPr/>
          <p:nvPr/>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hasCustomPrompt="1"/>
          </p:nvPr>
        </p:nvSpPr>
        <p:spPr bwMode="gray">
          <a:xfrm>
            <a:off x="468313" y="765175"/>
            <a:ext cx="6542087" cy="1841954"/>
          </a:xfrm>
        </p:spPr>
        <p:txBody>
          <a:bodyPr anchor="b"/>
          <a:lstStyle>
            <a:lvl1pPr>
              <a:defRPr sz="4800">
                <a:solidFill>
                  <a:schemeClr val="bg1"/>
                </a:solidFill>
              </a:defRPr>
            </a:lvl1pPr>
          </a:lstStyle>
          <a:p>
            <a:r>
              <a:rPr lang="de-DE" dirty="0"/>
              <a:t>Title</a:t>
            </a:r>
            <a:endParaRPr lang="en-US" dirty="0"/>
          </a:p>
        </p:txBody>
      </p:sp>
      <p:sp>
        <p:nvSpPr>
          <p:cNvPr id="3" name="Text Placeholder 2"/>
          <p:cNvSpPr>
            <a:spLocks noGrp="1"/>
          </p:cNvSpPr>
          <p:nvPr>
            <p:ph type="body" idx="1" hasCustomPrompt="1"/>
          </p:nvPr>
        </p:nvSpPr>
        <p:spPr bwMode="gray">
          <a:xfrm>
            <a:off x="468313" y="2752272"/>
            <a:ext cx="6542087" cy="696686"/>
          </a:xfrm>
        </p:spPr>
        <p:txBody>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err="1"/>
              <a:t>Subtitle</a:t>
            </a:r>
            <a:endParaRPr lang="de-DE" dirty="0"/>
          </a:p>
        </p:txBody>
      </p:sp>
      <p:pic>
        <p:nvPicPr>
          <p:cNvPr id="7" name="Bild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563"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879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grey">
    <p:spTree>
      <p:nvGrpSpPr>
        <p:cNvPr id="1" name=""/>
        <p:cNvGrpSpPr/>
        <p:nvPr/>
      </p:nvGrpSpPr>
      <p:grpSpPr>
        <a:xfrm>
          <a:off x="0" y="0"/>
          <a:ext cx="0" cy="0"/>
          <a:chOff x="0" y="0"/>
          <a:chExt cx="0" cy="0"/>
        </a:xfrm>
      </p:grpSpPr>
      <p:sp>
        <p:nvSpPr>
          <p:cNvPr id="4" name="Rechteck 3"/>
          <p:cNvSpPr/>
          <p:nvPr/>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bwMode="gray">
          <a:xfrm>
            <a:off x="468312" y="765175"/>
            <a:ext cx="6542087" cy="1835246"/>
          </a:xfrm>
        </p:spPr>
        <p:txBody>
          <a:bodyPr anchor="b"/>
          <a:lstStyle>
            <a:lvl1pPr algn="l">
              <a:defRPr sz="4800">
                <a:solidFill>
                  <a:schemeClr val="bg1"/>
                </a:solidFill>
              </a:defRPr>
            </a:lvl1pPr>
          </a:lstStyle>
          <a:p>
            <a:r>
              <a:rPr lang="de-DE" dirty="0"/>
              <a:t>Title</a:t>
            </a:r>
            <a:endParaRPr lang="en-US" dirty="0"/>
          </a:p>
        </p:txBody>
      </p:sp>
      <p:sp>
        <p:nvSpPr>
          <p:cNvPr id="3" name="Subtitle 2"/>
          <p:cNvSpPr>
            <a:spLocks noGrp="1"/>
          </p:cNvSpPr>
          <p:nvPr>
            <p:ph type="subTitle" idx="1" hasCustomPrompt="1"/>
          </p:nvPr>
        </p:nvSpPr>
        <p:spPr bwMode="gray">
          <a:xfrm>
            <a:off x="468313" y="2745564"/>
            <a:ext cx="6542087" cy="696686"/>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a:pPr>
            <a:r>
              <a:rPr lang="de-DE" dirty="0" err="1"/>
              <a:t>Subtitle</a:t>
            </a:r>
            <a:endParaRPr lang="en-US" dirty="0"/>
          </a:p>
        </p:txBody>
      </p:sp>
      <p:pic>
        <p:nvPicPr>
          <p:cNvPr id="7" name="Bild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platzhalter 10"/>
          <p:cNvSpPr>
            <a:spLocks noGrp="1"/>
          </p:cNvSpPr>
          <p:nvPr>
            <p:ph type="body" sz="quarter" idx="10" hasCustomPrompt="1"/>
          </p:nvPr>
        </p:nvSpPr>
        <p:spPr bwMode="gray">
          <a:xfrm>
            <a:off x="468313" y="3918387"/>
            <a:ext cx="6542087" cy="312737"/>
          </a:xfrm>
        </p:spPr>
        <p:txBody>
          <a:bodyPr/>
          <a:lstStyle>
            <a:lvl1pPr marL="0" indent="0">
              <a:buFontTx/>
              <a:buNone/>
              <a:defRPr sz="1400" baseline="0">
                <a:solidFill>
                  <a:schemeClr val="bg1"/>
                </a:solidFill>
              </a:defRPr>
            </a:lvl1pPr>
            <a:lvl2pPr marL="216000" indent="0">
              <a:buFontTx/>
              <a:buNone/>
              <a:defRPr sz="1400">
                <a:solidFill>
                  <a:schemeClr val="bg1"/>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p:txBody>
      </p:sp>
    </p:spTree>
    <p:extLst>
      <p:ext uri="{BB962C8B-B14F-4D97-AF65-F5344CB8AC3E}">
        <p14:creationId xmlns:p14="http://schemas.microsoft.com/office/powerpoint/2010/main" val="466715400"/>
      </p:ext>
    </p:extLst>
  </p:cSld>
  <p:clrMapOvr>
    <a:masterClrMapping/>
  </p:clrMapOvr>
  <p:extLst mod="1">
    <p:ext uri="{DCECCB84-F9BA-43D5-87BE-67443E8EF086}">
      <p15:sldGuideLst xmlns:p15="http://schemas.microsoft.com/office/powerpoint/2012/main">
        <p15:guide id="1" pos="106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ection Slide with full screen picture">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bg2"/>
          </a:solidFill>
        </p:spPr>
        <p:txBody>
          <a:bodyPr/>
          <a:lstStyle>
            <a:lvl1pPr marL="0" indent="0">
              <a:buFontTx/>
              <a:buNone/>
              <a:defRPr/>
            </a:lvl1pPr>
          </a:lstStyle>
          <a:p>
            <a:r>
              <a:rPr lang="en-US" dirty="0"/>
              <a:t>Add a picture by clicking on icon</a:t>
            </a:r>
          </a:p>
        </p:txBody>
      </p:sp>
      <p:sp>
        <p:nvSpPr>
          <p:cNvPr id="10" name="Textplatzhalter 9"/>
          <p:cNvSpPr>
            <a:spLocks noGrp="1"/>
          </p:cNvSpPr>
          <p:nvPr>
            <p:ph type="body" sz="quarter" idx="16" hasCustomPrompt="1"/>
          </p:nvPr>
        </p:nvSpPr>
        <p:spPr bwMode="gray">
          <a:xfrm>
            <a:off x="468313" y="3643539"/>
            <a:ext cx="6480000" cy="2160000"/>
          </a:xfrm>
        </p:spPr>
        <p:txBody>
          <a:bodyPr anchor="b"/>
          <a:lstStyle>
            <a:lvl1pPr marL="0" indent="0">
              <a:lnSpc>
                <a:spcPct val="90000"/>
              </a:lnSpc>
              <a:spcBef>
                <a:spcPts val="0"/>
              </a:spcBef>
              <a:buFontTx/>
              <a:buNone/>
              <a:defRPr sz="6000" cap="none" baseline="0">
                <a:solidFill>
                  <a:schemeClr val="tx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Chapter </a:t>
            </a:r>
            <a:r>
              <a:rPr lang="de-DE" dirty="0" err="1"/>
              <a:t>heading</a:t>
            </a:r>
            <a:endParaRPr lang="de-DE" dirty="0"/>
          </a:p>
        </p:txBody>
      </p:sp>
      <p:sp>
        <p:nvSpPr>
          <p:cNvPr id="4"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18575059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ection Slide with full screen picture (white brand)">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a:buFontTx/>
              <a:buNone/>
              <a:defRPr/>
            </a:lvl1pPr>
          </a:lstStyle>
          <a:p>
            <a:r>
              <a:rPr lang="en-US" dirty="0"/>
              <a:t>Add a picture by clicking on icon</a:t>
            </a:r>
          </a:p>
        </p:txBody>
      </p:sp>
      <p:sp>
        <p:nvSpPr>
          <p:cNvPr id="10" name="Textplatzhalter 9"/>
          <p:cNvSpPr>
            <a:spLocks noGrp="1"/>
          </p:cNvSpPr>
          <p:nvPr>
            <p:ph type="body" sz="quarter" idx="16" hasCustomPrompt="1"/>
          </p:nvPr>
        </p:nvSpPr>
        <p:spPr bwMode="gray">
          <a:xfrm>
            <a:off x="468313" y="3643539"/>
            <a:ext cx="6480000" cy="2160000"/>
          </a:xfrm>
        </p:spPr>
        <p:txBody>
          <a:bodyPr anchor="b"/>
          <a:lstStyle>
            <a:lvl1pPr marL="0" indent="0">
              <a:lnSpc>
                <a:spcPct val="90000"/>
              </a:lnSpc>
              <a:spcBef>
                <a:spcPts val="0"/>
              </a:spcBef>
              <a:buFontTx/>
              <a:buNone/>
              <a:defRPr sz="6000" cap="none" baseline="0">
                <a:solidFill>
                  <a:schemeClr val="bg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Chapter </a:t>
            </a:r>
            <a:r>
              <a:rPr lang="de-DE" dirty="0" err="1"/>
              <a:t>heading</a:t>
            </a:r>
            <a:endParaRPr lang="de-DE" dirty="0"/>
          </a:p>
        </p:txBody>
      </p:sp>
      <p:sp>
        <p:nvSpPr>
          <p:cNvPr id="4"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1293789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End Slide">
    <p:spTree>
      <p:nvGrpSpPr>
        <p:cNvPr id="1" name=""/>
        <p:cNvGrpSpPr/>
        <p:nvPr/>
      </p:nvGrpSpPr>
      <p:grpSpPr>
        <a:xfrm>
          <a:off x="0" y="0"/>
          <a:ext cx="0" cy="0"/>
          <a:chOff x="0" y="0"/>
          <a:chExt cx="0" cy="0"/>
        </a:xfrm>
      </p:grpSpPr>
      <p:sp>
        <p:nvSpPr>
          <p:cNvPr id="8" name="Rechteck 7"/>
          <p:cNvSpPr/>
          <p:nvPr/>
        </p:nvSpPr>
        <p:spPr bwMode="gray">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9" name="Bild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4994060" y="2792625"/>
            <a:ext cx="781434" cy="764808"/>
          </a:xfrm>
          <a:prstGeom prst="rect">
            <a:avLst/>
          </a:prstGeom>
        </p:spPr>
      </p:pic>
      <p:sp>
        <p:nvSpPr>
          <p:cNvPr id="10" name="Untertitel 4"/>
          <p:cNvSpPr txBox="1">
            <a:spLocks/>
          </p:cNvSpPr>
          <p:nvPr/>
        </p:nvSpPr>
        <p:spPr bwMode="gray">
          <a:xfrm>
            <a:off x="5775495" y="3154022"/>
            <a:ext cx="1950244" cy="418401"/>
          </a:xfrm>
          <a:prstGeom prst="rect">
            <a:avLst/>
          </a:prstGeom>
        </p:spPr>
        <p:txBody>
          <a:bodyPr vert="horz" lIns="0" tIns="0" rIns="0" bIns="0" rtlCol="0" anchor="t" anchorCtr="0">
            <a:noAutofit/>
          </a:bodyPr>
          <a:lstStyle>
            <a:lvl1pPr marL="216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32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648000" indent="-216000" algn="l" defTabSz="914400" rtl="0" eaLnBrk="1" latinLnBrk="0" hangingPunct="1">
              <a:lnSpc>
                <a:spcPct val="9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864000" indent="-216000" algn="l" defTabSz="914400" rtl="0" eaLnBrk="1" latinLnBrk="0" hangingPunct="1">
              <a:lnSpc>
                <a:spcPct val="90000"/>
              </a:lnSpc>
              <a:spcBef>
                <a:spcPts val="600"/>
              </a:spcBef>
              <a:buClr>
                <a:schemeClr val="accent1"/>
              </a:buClr>
              <a:buFont typeface="Symbol" panose="05050102010706020507" pitchFamily="18" charset="2"/>
              <a:buChar char="-"/>
              <a:defRPr sz="1800" kern="1200" baseline="0">
                <a:solidFill>
                  <a:schemeClr val="tx1"/>
                </a:solidFill>
                <a:latin typeface="+mn-lt"/>
                <a:ea typeface="+mn-ea"/>
                <a:cs typeface="+mn-cs"/>
              </a:defRPr>
            </a:lvl4pPr>
            <a:lvl5pPr marL="1080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5pPr>
            <a:lvl6pPr marL="1296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6pPr>
            <a:lvl7pPr marL="1512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7pPr>
            <a:lvl8pPr marL="1728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8pPr>
            <a:lvl9pPr marL="1944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9pPr>
          </a:lstStyle>
          <a:p>
            <a:pPr marL="0" indent="0">
              <a:lnSpc>
                <a:spcPct val="100000"/>
              </a:lnSpc>
              <a:spcBef>
                <a:spcPts val="0"/>
              </a:spcBef>
              <a:buFontTx/>
              <a:buNone/>
              <a:defRPr/>
            </a:pPr>
            <a:r>
              <a:rPr lang="de-DE" dirty="0">
                <a:solidFill>
                  <a:srgbClr val="515D69"/>
                </a:solidFill>
              </a:rPr>
              <a:t>wts.at | wts.com</a:t>
            </a:r>
          </a:p>
        </p:txBody>
      </p:sp>
      <p:pic>
        <p:nvPicPr>
          <p:cNvPr id="1027" name="Picture 3">
            <a:hlinkClick r:id="rId5"/>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994060" y="1981723"/>
            <a:ext cx="670575" cy="67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Untertitel 4"/>
          <p:cNvSpPr txBox="1">
            <a:spLocks/>
          </p:cNvSpPr>
          <p:nvPr userDrawn="1"/>
        </p:nvSpPr>
        <p:spPr bwMode="gray">
          <a:xfrm>
            <a:off x="5777994" y="2152192"/>
            <a:ext cx="3162883" cy="418401"/>
          </a:xfrm>
          <a:prstGeom prst="rect">
            <a:avLst/>
          </a:prstGeom>
        </p:spPr>
        <p:txBody>
          <a:bodyPr vert="horz" lIns="0" tIns="0" rIns="0" bIns="0" rtlCol="0" anchor="t" anchorCtr="0">
            <a:noAutofit/>
          </a:bodyPr>
          <a:lstStyle>
            <a:lvl1pPr marL="216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32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648000" indent="-216000" algn="l" defTabSz="914400" rtl="0" eaLnBrk="1" latinLnBrk="0" hangingPunct="1">
              <a:lnSpc>
                <a:spcPct val="9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864000" indent="-216000" algn="l" defTabSz="914400" rtl="0" eaLnBrk="1" latinLnBrk="0" hangingPunct="1">
              <a:lnSpc>
                <a:spcPct val="90000"/>
              </a:lnSpc>
              <a:spcBef>
                <a:spcPts val="600"/>
              </a:spcBef>
              <a:buClr>
                <a:schemeClr val="accent1"/>
              </a:buClr>
              <a:buFont typeface="Symbol" panose="05050102010706020507" pitchFamily="18" charset="2"/>
              <a:buChar char="-"/>
              <a:defRPr sz="1800" kern="1200" baseline="0">
                <a:solidFill>
                  <a:schemeClr val="tx1"/>
                </a:solidFill>
                <a:latin typeface="+mn-lt"/>
                <a:ea typeface="+mn-ea"/>
                <a:cs typeface="+mn-cs"/>
              </a:defRPr>
            </a:lvl4pPr>
            <a:lvl5pPr marL="1080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5pPr>
            <a:lvl6pPr marL="1296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6pPr>
            <a:lvl7pPr marL="1512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7pPr>
            <a:lvl8pPr marL="1728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8pPr>
            <a:lvl9pPr marL="1944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9pPr>
          </a:lstStyle>
          <a:p>
            <a:pPr marL="0" indent="0">
              <a:lnSpc>
                <a:spcPct val="100000"/>
              </a:lnSpc>
              <a:spcBef>
                <a:spcPts val="0"/>
              </a:spcBef>
              <a:buFontTx/>
              <a:buNone/>
              <a:defRPr/>
            </a:pPr>
            <a:r>
              <a:rPr lang="de-DE" dirty="0">
                <a:solidFill>
                  <a:srgbClr val="515D69"/>
                </a:solidFill>
              </a:rPr>
              <a:t>WTS</a:t>
            </a:r>
            <a:r>
              <a:rPr lang="de-DE" baseline="0" dirty="0">
                <a:solidFill>
                  <a:srgbClr val="515D69"/>
                </a:solidFill>
              </a:rPr>
              <a:t> </a:t>
            </a:r>
            <a:r>
              <a:rPr lang="de-DE" baseline="0" dirty="0" err="1">
                <a:solidFill>
                  <a:srgbClr val="515D69"/>
                </a:solidFill>
              </a:rPr>
              <a:t>Tax</a:t>
            </a:r>
            <a:r>
              <a:rPr lang="de-DE" baseline="0" dirty="0">
                <a:solidFill>
                  <a:srgbClr val="515D69"/>
                </a:solidFill>
              </a:rPr>
              <a:t> Service Austria</a:t>
            </a:r>
            <a:endParaRPr lang="de-DE" dirty="0">
              <a:solidFill>
                <a:srgbClr val="515D69"/>
              </a:solidFill>
            </a:endParaRPr>
          </a:p>
        </p:txBody>
      </p:sp>
    </p:spTree>
    <p:extLst>
      <p:ext uri="{BB962C8B-B14F-4D97-AF65-F5344CB8AC3E}">
        <p14:creationId xmlns:p14="http://schemas.microsoft.com/office/powerpoint/2010/main" val="10307505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Empty">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A4FEC56-30E3-4254-B67C-E000E5E5667C}" type="datetime1">
              <a:rPr lang="en-US" smtClean="0"/>
              <a:t>11/14/2017</a:t>
            </a:fld>
            <a:endParaRPr lang="de-DE" dirty="0"/>
          </a:p>
        </p:txBody>
      </p:sp>
      <p:sp>
        <p:nvSpPr>
          <p:cNvPr id="4" name="Foliennummernplatzhalter 3"/>
          <p:cNvSpPr>
            <a:spLocks noGrp="1"/>
          </p:cNvSpPr>
          <p:nvPr>
            <p:ph type="sldNum" sz="quarter" idx="12"/>
          </p:nvPr>
        </p:nvSpPr>
        <p:spPr/>
        <p:txBody>
          <a:bodyPr/>
          <a:lstStyle/>
          <a:p>
            <a:fld id="{62F2A04F-8E93-4A1F-AC54-A8FF521A1376}" type="slidenum">
              <a:rPr lang="de-DE" smtClean="0"/>
              <a:pPr/>
              <a:t>‹Nr.›</a:t>
            </a:fld>
            <a:endParaRPr lang="de-DE" dirty="0"/>
          </a:p>
        </p:txBody>
      </p:sp>
    </p:spTree>
    <p:extLst>
      <p:ext uri="{BB962C8B-B14F-4D97-AF65-F5344CB8AC3E}">
        <p14:creationId xmlns:p14="http://schemas.microsoft.com/office/powerpoint/2010/main" val="35138180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Bildplatzhalter 8"/>
          <p:cNvSpPr>
            <a:spLocks noGrp="1"/>
          </p:cNvSpPr>
          <p:nvPr>
            <p:ph type="pic" sz="quarter" idx="13"/>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pPr lvl="0"/>
            <a:r>
              <a:rPr lang="de-DE" noProof="0" smtClean="0"/>
              <a:t>Bild durch Klicken auf Symbol hinzufügen</a:t>
            </a:r>
            <a:endParaRPr lang="de-AT" noProof="0" dirty="0"/>
          </a:p>
        </p:txBody>
      </p:sp>
      <p:sp>
        <p:nvSpPr>
          <p:cNvPr id="8" name="Textplatzhalter 5"/>
          <p:cNvSpPr>
            <a:spLocks noGrp="1"/>
          </p:cNvSpPr>
          <p:nvPr>
            <p:ph type="body" sz="quarter" idx="25"/>
          </p:nvPr>
        </p:nvSpPr>
        <p:spPr>
          <a:xfrm>
            <a:off x="548268" y="5927411"/>
            <a:ext cx="7938000" cy="278127"/>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smtClean="0"/>
              <a:t>Textmasterformat bearbeiten</a:t>
            </a:r>
          </a:p>
        </p:txBody>
      </p:sp>
      <p:sp>
        <p:nvSpPr>
          <p:cNvPr id="6" name="Datumsplatzhalter 8"/>
          <p:cNvSpPr>
            <a:spLocks noGrp="1"/>
          </p:cNvSpPr>
          <p:nvPr>
            <p:ph type="dt" sz="half" idx="26"/>
          </p:nvPr>
        </p:nvSpPr>
        <p:spPr/>
        <p:txBody>
          <a:bodyPr/>
          <a:lstStyle>
            <a:lvl1pPr>
              <a:defRPr/>
            </a:lvl1pPr>
          </a:lstStyle>
          <a:p>
            <a:pPr>
              <a:defRPr/>
            </a:pPr>
            <a:endParaRPr lang="en-US"/>
          </a:p>
        </p:txBody>
      </p:sp>
      <p:sp>
        <p:nvSpPr>
          <p:cNvPr id="9" name="Fußzeilenplatzhalter 9"/>
          <p:cNvSpPr>
            <a:spLocks noGrp="1"/>
          </p:cNvSpPr>
          <p:nvPr>
            <p:ph type="ftr" sz="quarter" idx="27"/>
          </p:nvPr>
        </p:nvSpPr>
        <p:spPr>
          <a:xfrm>
            <a:off x="4273550" y="6396038"/>
            <a:ext cx="3086100" cy="365125"/>
          </a:xfrm>
          <a:prstGeom prst="rect">
            <a:avLst/>
          </a:prstGeom>
        </p:spPr>
        <p:txBody>
          <a:bodyPr/>
          <a:lstStyle>
            <a:lvl1pPr>
              <a:defRPr>
                <a:latin typeface="Arial" charset="0"/>
              </a:defRPr>
            </a:lvl1pPr>
          </a:lstStyle>
          <a:p>
            <a:pPr>
              <a:defRPr/>
            </a:pPr>
            <a:endParaRPr lang="en-US"/>
          </a:p>
        </p:txBody>
      </p:sp>
      <p:sp>
        <p:nvSpPr>
          <p:cNvPr id="10" name="Foliennummernplatzhalter 10"/>
          <p:cNvSpPr>
            <a:spLocks noGrp="1"/>
          </p:cNvSpPr>
          <p:nvPr>
            <p:ph type="sldNum" sz="quarter" idx="28"/>
          </p:nvPr>
        </p:nvSpPr>
        <p:spPr>
          <a:xfrm>
            <a:off x="8088313" y="6396038"/>
            <a:ext cx="51435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FA565AE-8F3B-46C4-9D00-2F5C52858692}" type="slidenum">
              <a:rPr lang="en-US" altLang="en-US"/>
              <a:pPr/>
              <a:t>‹Nr.›</a:t>
            </a:fld>
            <a:endParaRPr lang="en-US" altLang="en-US"/>
          </a:p>
        </p:txBody>
      </p:sp>
    </p:spTree>
    <p:extLst>
      <p:ext uri="{BB962C8B-B14F-4D97-AF65-F5344CB8AC3E}">
        <p14:creationId xmlns:p14="http://schemas.microsoft.com/office/powerpoint/2010/main" val="20431271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0"/>
          <p:cNvSpPr>
            <a:spLocks noGrp="1" noChangeArrowheads="1"/>
          </p:cNvSpPr>
          <p:nvPr>
            <p:ph type="dt" sz="half" idx="10"/>
          </p:nvPr>
        </p:nvSpPr>
        <p:spPr>
          <a:ln/>
        </p:spPr>
        <p:txBody>
          <a:bodyPr/>
          <a:lstStyle>
            <a:lvl1pPr>
              <a:defRPr/>
            </a:lvl1pPr>
          </a:lstStyle>
          <a:p>
            <a:pPr>
              <a:defRPr/>
            </a:pPr>
            <a:r>
              <a:rPr lang="de-DE"/>
              <a:t>Titel/Ersteller, Datum</a:t>
            </a:r>
          </a:p>
        </p:txBody>
      </p:sp>
    </p:spTree>
    <p:extLst>
      <p:ext uri="{BB962C8B-B14F-4D97-AF65-F5344CB8AC3E}">
        <p14:creationId xmlns:p14="http://schemas.microsoft.com/office/powerpoint/2010/main" val="131654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68312" y="765175"/>
            <a:ext cx="6542087" cy="1835246"/>
          </a:xfrm>
        </p:spPr>
        <p:txBody>
          <a:bodyPr anchor="b"/>
          <a:lstStyle>
            <a:lvl1pPr algn="l">
              <a:defRPr sz="4800">
                <a:solidFill>
                  <a:schemeClr val="tx1"/>
                </a:solidFill>
              </a:defRPr>
            </a:lvl1pPr>
          </a:lstStyle>
          <a:p>
            <a:r>
              <a:rPr lang="de-DE" dirty="0"/>
              <a:t>Title</a:t>
            </a:r>
            <a:endParaRPr lang="en-US" dirty="0"/>
          </a:p>
        </p:txBody>
      </p:sp>
      <p:sp>
        <p:nvSpPr>
          <p:cNvPr id="3" name="Subtitle 2"/>
          <p:cNvSpPr>
            <a:spLocks noGrp="1"/>
          </p:cNvSpPr>
          <p:nvPr>
            <p:ph type="subTitle" idx="1" hasCustomPrompt="1"/>
          </p:nvPr>
        </p:nvSpPr>
        <p:spPr bwMode="gray">
          <a:xfrm>
            <a:off x="468313" y="2745564"/>
            <a:ext cx="6542087" cy="696686"/>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a:pPr>
            <a:r>
              <a:rPr lang="de-DE" dirty="0" err="1"/>
              <a:t>Subtitle</a:t>
            </a:r>
            <a:endParaRPr lang="en-US" dirty="0"/>
          </a:p>
        </p:txBody>
      </p:sp>
      <p:sp>
        <p:nvSpPr>
          <p:cNvPr id="8" name="Textplatzhalter 10"/>
          <p:cNvSpPr>
            <a:spLocks noGrp="1"/>
          </p:cNvSpPr>
          <p:nvPr>
            <p:ph type="body" sz="quarter" idx="10" hasCustomPrompt="1"/>
          </p:nvPr>
        </p:nvSpPr>
        <p:spPr bwMode="gray">
          <a:xfrm>
            <a:off x="468313" y="3918387"/>
            <a:ext cx="6542087" cy="312737"/>
          </a:xfrm>
        </p:spPr>
        <p:txBody>
          <a:bodyPr/>
          <a:lstStyle>
            <a:lvl1pPr marL="0" indent="0">
              <a:buFontTx/>
              <a:buNone/>
              <a:defRPr sz="1400" baseline="0">
                <a:solidFill>
                  <a:schemeClr val="tx2"/>
                </a:solidFill>
              </a:defRPr>
            </a:lvl1pPr>
            <a:lvl2pPr marL="216000" indent="0">
              <a:buFontTx/>
              <a:buNone/>
              <a:defRPr sz="1400">
                <a:solidFill>
                  <a:schemeClr val="tx2"/>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a:p>
            <a:pPr lvl="1"/>
            <a:endParaRPr lang="de-DE" dirty="0"/>
          </a:p>
        </p:txBody>
      </p:sp>
      <p:sp>
        <p:nvSpPr>
          <p:cNvPr id="6" name="AutoShape 3"/>
          <p:cNvSpPr>
            <a:spLocks noChangeAspect="1" noChangeArrowheads="1" noTextEdit="1"/>
          </p:cNvSpPr>
          <p:nvPr/>
        </p:nvSpPr>
        <p:spPr bwMode="auto">
          <a:xfrm>
            <a:off x="2976563"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nvGrpSpPr>
          <p:cNvPr id="11" name="Gruppieren 10"/>
          <p:cNvGrpSpPr/>
          <p:nvPr/>
        </p:nvGrpSpPr>
        <p:grpSpPr>
          <a:xfrm>
            <a:off x="2976563" y="4456800"/>
            <a:ext cx="6092826" cy="2414587"/>
            <a:chOff x="2976563" y="4452938"/>
            <a:chExt cx="6092826" cy="2414587"/>
          </a:xfrm>
        </p:grpSpPr>
        <p:sp>
          <p:nvSpPr>
            <p:cNvPr id="9" name="Freeform 5"/>
            <p:cNvSpPr>
              <a:spLocks noEditPoints="1"/>
            </p:cNvSpPr>
            <p:nvPr/>
          </p:nvSpPr>
          <p:spPr bwMode="auto">
            <a:xfrm>
              <a:off x="2976563" y="5095875"/>
              <a:ext cx="3027363" cy="1771650"/>
            </a:xfrm>
            <a:custGeom>
              <a:avLst/>
              <a:gdLst>
                <a:gd name="T0" fmla="*/ 2805 w 3176"/>
                <a:gd name="T1" fmla="*/ 1849 h 1849"/>
                <a:gd name="T2" fmla="*/ 2805 w 3176"/>
                <a:gd name="T3" fmla="*/ 1849 h 1849"/>
                <a:gd name="T4" fmla="*/ 3176 w 3176"/>
                <a:gd name="T5" fmla="*/ 185 h 1849"/>
                <a:gd name="T6" fmla="*/ 2943 w 3176"/>
                <a:gd name="T7" fmla="*/ 0 h 1849"/>
                <a:gd name="T8" fmla="*/ 2706 w 3176"/>
                <a:gd name="T9" fmla="*/ 185 h 1849"/>
                <a:gd name="T10" fmla="*/ 2386 w 3176"/>
                <a:gd name="T11" fmla="*/ 1849 h 1849"/>
                <a:gd name="T12" fmla="*/ 2805 w 3176"/>
                <a:gd name="T13" fmla="*/ 1849 h 1849"/>
                <a:gd name="T14" fmla="*/ 2303 w 3176"/>
                <a:gd name="T15" fmla="*/ 1849 h 1849"/>
                <a:gd name="T16" fmla="*/ 2303 w 3176"/>
                <a:gd name="T17" fmla="*/ 1849 h 1849"/>
                <a:gd name="T18" fmla="*/ 2284 w 3176"/>
                <a:gd name="T19" fmla="*/ 1762 h 1849"/>
                <a:gd name="T20" fmla="*/ 1975 w 3176"/>
                <a:gd name="T21" fmla="*/ 292 h 1849"/>
                <a:gd name="T22" fmla="*/ 1581 w 3176"/>
                <a:gd name="T23" fmla="*/ 79 h 1849"/>
                <a:gd name="T24" fmla="*/ 1209 w 3176"/>
                <a:gd name="T25" fmla="*/ 291 h 1849"/>
                <a:gd name="T26" fmla="*/ 1106 w 3176"/>
                <a:gd name="T27" fmla="*/ 769 h 1849"/>
                <a:gd name="T28" fmla="*/ 872 w 3176"/>
                <a:gd name="T29" fmla="*/ 1849 h 1849"/>
                <a:gd name="T30" fmla="*/ 1288 w 3176"/>
                <a:gd name="T31" fmla="*/ 1849 h 1849"/>
                <a:gd name="T32" fmla="*/ 1474 w 3176"/>
                <a:gd name="T33" fmla="*/ 985 h 1849"/>
                <a:gd name="T34" fmla="*/ 1554 w 3176"/>
                <a:gd name="T35" fmla="*/ 608 h 1849"/>
                <a:gd name="T36" fmla="*/ 1590 w 3176"/>
                <a:gd name="T37" fmla="*/ 542 h 1849"/>
                <a:gd name="T38" fmla="*/ 1621 w 3176"/>
                <a:gd name="T39" fmla="*/ 611 h 1849"/>
                <a:gd name="T40" fmla="*/ 1888 w 3176"/>
                <a:gd name="T41" fmla="*/ 1849 h 1849"/>
                <a:gd name="T42" fmla="*/ 2303 w 3176"/>
                <a:gd name="T43" fmla="*/ 1849 h 1849"/>
                <a:gd name="T44" fmla="*/ 792 w 3176"/>
                <a:gd name="T45" fmla="*/ 1849 h 1849"/>
                <a:gd name="T46" fmla="*/ 792 w 3176"/>
                <a:gd name="T47" fmla="*/ 1849 h 1849"/>
                <a:gd name="T48" fmla="*/ 477 w 3176"/>
                <a:gd name="T49" fmla="*/ 185 h 1849"/>
                <a:gd name="T50" fmla="*/ 232 w 3176"/>
                <a:gd name="T51" fmla="*/ 0 h 1849"/>
                <a:gd name="T52" fmla="*/ 0 w 3176"/>
                <a:gd name="T53" fmla="*/ 190 h 1849"/>
                <a:gd name="T54" fmla="*/ 361 w 3176"/>
                <a:gd name="T55" fmla="*/ 1849 h 1849"/>
                <a:gd name="T56" fmla="*/ 792 w 3176"/>
                <a:gd name="T57" fmla="*/ 1849 h 1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176" h="1849">
                  <a:moveTo>
                    <a:pt x="2805" y="1849"/>
                  </a:moveTo>
                  <a:lnTo>
                    <a:pt x="2805" y="1849"/>
                  </a:lnTo>
                  <a:cubicBezTo>
                    <a:pt x="2967" y="1292"/>
                    <a:pt x="3176" y="375"/>
                    <a:pt x="3176" y="185"/>
                  </a:cubicBezTo>
                  <a:cubicBezTo>
                    <a:pt x="3176" y="93"/>
                    <a:pt x="3104" y="0"/>
                    <a:pt x="2943" y="0"/>
                  </a:cubicBezTo>
                  <a:cubicBezTo>
                    <a:pt x="2846" y="0"/>
                    <a:pt x="2732" y="21"/>
                    <a:pt x="2706" y="185"/>
                  </a:cubicBezTo>
                  <a:cubicBezTo>
                    <a:pt x="2623" y="701"/>
                    <a:pt x="2452" y="1607"/>
                    <a:pt x="2386" y="1849"/>
                  </a:cubicBezTo>
                  <a:lnTo>
                    <a:pt x="2805" y="1849"/>
                  </a:lnTo>
                  <a:close/>
                  <a:moveTo>
                    <a:pt x="2303" y="1849"/>
                  </a:moveTo>
                  <a:lnTo>
                    <a:pt x="2303" y="1849"/>
                  </a:lnTo>
                  <a:cubicBezTo>
                    <a:pt x="2298" y="1825"/>
                    <a:pt x="2292" y="1796"/>
                    <a:pt x="2284" y="1762"/>
                  </a:cubicBezTo>
                  <a:cubicBezTo>
                    <a:pt x="2213" y="1441"/>
                    <a:pt x="2046" y="692"/>
                    <a:pt x="1975" y="292"/>
                  </a:cubicBezTo>
                  <a:cubicBezTo>
                    <a:pt x="1949" y="156"/>
                    <a:pt x="1806" y="79"/>
                    <a:pt x="1581" y="79"/>
                  </a:cubicBezTo>
                  <a:cubicBezTo>
                    <a:pt x="1340" y="79"/>
                    <a:pt x="1231" y="188"/>
                    <a:pt x="1209" y="291"/>
                  </a:cubicBezTo>
                  <a:cubicBezTo>
                    <a:pt x="1180" y="422"/>
                    <a:pt x="1144" y="591"/>
                    <a:pt x="1106" y="769"/>
                  </a:cubicBezTo>
                  <a:cubicBezTo>
                    <a:pt x="1015" y="1198"/>
                    <a:pt x="911" y="1682"/>
                    <a:pt x="872" y="1849"/>
                  </a:cubicBezTo>
                  <a:lnTo>
                    <a:pt x="1288" y="1849"/>
                  </a:lnTo>
                  <a:cubicBezTo>
                    <a:pt x="1343" y="1605"/>
                    <a:pt x="1414" y="1271"/>
                    <a:pt x="1474" y="985"/>
                  </a:cubicBezTo>
                  <a:cubicBezTo>
                    <a:pt x="1504" y="842"/>
                    <a:pt x="1532" y="707"/>
                    <a:pt x="1554" y="608"/>
                  </a:cubicBezTo>
                  <a:cubicBezTo>
                    <a:pt x="1568" y="542"/>
                    <a:pt x="1577" y="542"/>
                    <a:pt x="1590" y="542"/>
                  </a:cubicBezTo>
                  <a:cubicBezTo>
                    <a:pt x="1605" y="542"/>
                    <a:pt x="1609" y="542"/>
                    <a:pt x="1621" y="611"/>
                  </a:cubicBezTo>
                  <a:cubicBezTo>
                    <a:pt x="1670" y="897"/>
                    <a:pt x="1802" y="1476"/>
                    <a:pt x="1888" y="1849"/>
                  </a:cubicBezTo>
                  <a:lnTo>
                    <a:pt x="2303" y="1849"/>
                  </a:lnTo>
                  <a:close/>
                  <a:moveTo>
                    <a:pt x="792" y="1849"/>
                  </a:moveTo>
                  <a:lnTo>
                    <a:pt x="792" y="1849"/>
                  </a:lnTo>
                  <a:cubicBezTo>
                    <a:pt x="724" y="1592"/>
                    <a:pt x="547" y="697"/>
                    <a:pt x="477" y="185"/>
                  </a:cubicBezTo>
                  <a:cubicBezTo>
                    <a:pt x="453" y="22"/>
                    <a:pt x="345" y="0"/>
                    <a:pt x="232" y="0"/>
                  </a:cubicBezTo>
                  <a:cubicBezTo>
                    <a:pt x="72" y="0"/>
                    <a:pt x="0" y="98"/>
                    <a:pt x="0" y="190"/>
                  </a:cubicBezTo>
                  <a:cubicBezTo>
                    <a:pt x="0" y="352"/>
                    <a:pt x="212" y="1292"/>
                    <a:pt x="361" y="1849"/>
                  </a:cubicBezTo>
                  <a:lnTo>
                    <a:pt x="792" y="1849"/>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 name="Freeform 6"/>
            <p:cNvSpPr>
              <a:spLocks/>
            </p:cNvSpPr>
            <p:nvPr/>
          </p:nvSpPr>
          <p:spPr bwMode="auto">
            <a:xfrm>
              <a:off x="6184901" y="4452938"/>
              <a:ext cx="2884488" cy="2413000"/>
            </a:xfrm>
            <a:custGeom>
              <a:avLst/>
              <a:gdLst>
                <a:gd name="T0" fmla="*/ 2106 w 3025"/>
                <a:gd name="T1" fmla="*/ 1226 h 2518"/>
                <a:gd name="T2" fmla="*/ 2106 w 3025"/>
                <a:gd name="T3" fmla="*/ 1226 h 2518"/>
                <a:gd name="T4" fmla="*/ 2435 w 3025"/>
                <a:gd name="T5" fmla="*/ 1020 h 2518"/>
                <a:gd name="T6" fmla="*/ 2792 w 3025"/>
                <a:gd name="T7" fmla="*/ 1041 h 2518"/>
                <a:gd name="T8" fmla="*/ 2995 w 3025"/>
                <a:gd name="T9" fmla="*/ 868 h 2518"/>
                <a:gd name="T10" fmla="*/ 2901 w 3025"/>
                <a:gd name="T11" fmla="*/ 715 h 2518"/>
                <a:gd name="T12" fmla="*/ 2410 w 3025"/>
                <a:gd name="T13" fmla="*/ 649 h 2518"/>
                <a:gd name="T14" fmla="*/ 977 w 3025"/>
                <a:gd name="T15" fmla="*/ 649 h 2518"/>
                <a:gd name="T16" fmla="*/ 895 w 3025"/>
                <a:gd name="T17" fmla="*/ 577 h 2518"/>
                <a:gd name="T18" fmla="*/ 895 w 3025"/>
                <a:gd name="T19" fmla="*/ 181 h 2518"/>
                <a:gd name="T20" fmla="*/ 662 w 3025"/>
                <a:gd name="T21" fmla="*/ 0 h 2518"/>
                <a:gd name="T22" fmla="*/ 430 w 3025"/>
                <a:gd name="T23" fmla="*/ 185 h 2518"/>
                <a:gd name="T24" fmla="*/ 430 w 3025"/>
                <a:gd name="T25" fmla="*/ 577 h 2518"/>
                <a:gd name="T26" fmla="*/ 347 w 3025"/>
                <a:gd name="T27" fmla="*/ 649 h 2518"/>
                <a:gd name="T28" fmla="*/ 152 w 3025"/>
                <a:gd name="T29" fmla="*/ 649 h 2518"/>
                <a:gd name="T30" fmla="*/ 0 w 3025"/>
                <a:gd name="T31" fmla="*/ 830 h 2518"/>
                <a:gd name="T32" fmla="*/ 152 w 3025"/>
                <a:gd name="T33" fmla="*/ 1020 h 2518"/>
                <a:gd name="T34" fmla="*/ 352 w 3025"/>
                <a:gd name="T35" fmla="*/ 1020 h 2518"/>
                <a:gd name="T36" fmla="*/ 430 w 3025"/>
                <a:gd name="T37" fmla="*/ 1101 h 2518"/>
                <a:gd name="T38" fmla="*/ 430 w 3025"/>
                <a:gd name="T39" fmla="*/ 2399 h 2518"/>
                <a:gd name="T40" fmla="*/ 433 w 3025"/>
                <a:gd name="T41" fmla="*/ 2518 h 2518"/>
                <a:gd name="T42" fmla="*/ 908 w 3025"/>
                <a:gd name="T43" fmla="*/ 2518 h 2518"/>
                <a:gd name="T44" fmla="*/ 895 w 3025"/>
                <a:gd name="T45" fmla="*/ 2378 h 2518"/>
                <a:gd name="T46" fmla="*/ 895 w 3025"/>
                <a:gd name="T47" fmla="*/ 1097 h 2518"/>
                <a:gd name="T48" fmla="*/ 977 w 3025"/>
                <a:gd name="T49" fmla="*/ 1020 h 2518"/>
                <a:gd name="T50" fmla="*/ 1678 w 3025"/>
                <a:gd name="T51" fmla="*/ 1020 h 2518"/>
                <a:gd name="T52" fmla="*/ 1645 w 3025"/>
                <a:gd name="T53" fmla="*/ 1238 h 2518"/>
                <a:gd name="T54" fmla="*/ 2144 w 3025"/>
                <a:gd name="T55" fmla="*/ 1905 h 2518"/>
                <a:gd name="T56" fmla="*/ 2564 w 3025"/>
                <a:gd name="T57" fmla="*/ 2408 h 2518"/>
                <a:gd name="T58" fmla="*/ 2542 w 3025"/>
                <a:gd name="T59" fmla="*/ 2518 h 2518"/>
                <a:gd name="T60" fmla="*/ 3015 w 3025"/>
                <a:gd name="T61" fmla="*/ 2518 h 2518"/>
                <a:gd name="T62" fmla="*/ 3025 w 3025"/>
                <a:gd name="T63" fmla="*/ 2387 h 2518"/>
                <a:gd name="T64" fmla="*/ 2518 w 3025"/>
                <a:gd name="T65" fmla="*/ 1653 h 2518"/>
                <a:gd name="T66" fmla="*/ 2106 w 3025"/>
                <a:gd name="T67" fmla="*/ 1226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25" h="2518">
                  <a:moveTo>
                    <a:pt x="2106" y="1226"/>
                  </a:moveTo>
                  <a:lnTo>
                    <a:pt x="2106" y="1226"/>
                  </a:lnTo>
                  <a:cubicBezTo>
                    <a:pt x="2106" y="1093"/>
                    <a:pt x="2159" y="1020"/>
                    <a:pt x="2435" y="1020"/>
                  </a:cubicBezTo>
                  <a:cubicBezTo>
                    <a:pt x="2552" y="1020"/>
                    <a:pt x="2662" y="1027"/>
                    <a:pt x="2792" y="1041"/>
                  </a:cubicBezTo>
                  <a:cubicBezTo>
                    <a:pt x="2916" y="1059"/>
                    <a:pt x="2995" y="989"/>
                    <a:pt x="2995" y="868"/>
                  </a:cubicBezTo>
                  <a:cubicBezTo>
                    <a:pt x="2995" y="823"/>
                    <a:pt x="2986" y="759"/>
                    <a:pt x="2901" y="715"/>
                  </a:cubicBezTo>
                  <a:cubicBezTo>
                    <a:pt x="2812" y="671"/>
                    <a:pt x="2646" y="649"/>
                    <a:pt x="2410" y="649"/>
                  </a:cubicBezTo>
                  <a:lnTo>
                    <a:pt x="977" y="649"/>
                  </a:lnTo>
                  <a:cubicBezTo>
                    <a:pt x="895" y="649"/>
                    <a:pt x="895" y="647"/>
                    <a:pt x="895" y="577"/>
                  </a:cubicBezTo>
                  <a:lnTo>
                    <a:pt x="895" y="181"/>
                  </a:lnTo>
                  <a:cubicBezTo>
                    <a:pt x="895" y="0"/>
                    <a:pt x="720" y="0"/>
                    <a:pt x="662" y="0"/>
                  </a:cubicBezTo>
                  <a:cubicBezTo>
                    <a:pt x="605" y="0"/>
                    <a:pt x="430" y="0"/>
                    <a:pt x="430" y="185"/>
                  </a:cubicBezTo>
                  <a:lnTo>
                    <a:pt x="430" y="577"/>
                  </a:lnTo>
                  <a:cubicBezTo>
                    <a:pt x="430" y="647"/>
                    <a:pt x="430" y="649"/>
                    <a:pt x="347" y="649"/>
                  </a:cubicBezTo>
                  <a:lnTo>
                    <a:pt x="152" y="649"/>
                  </a:lnTo>
                  <a:cubicBezTo>
                    <a:pt x="82" y="649"/>
                    <a:pt x="0" y="680"/>
                    <a:pt x="0" y="830"/>
                  </a:cubicBezTo>
                  <a:cubicBezTo>
                    <a:pt x="0" y="956"/>
                    <a:pt x="51" y="1020"/>
                    <a:pt x="152" y="1020"/>
                  </a:cubicBezTo>
                  <a:lnTo>
                    <a:pt x="352" y="1020"/>
                  </a:lnTo>
                  <a:cubicBezTo>
                    <a:pt x="430" y="1020"/>
                    <a:pt x="430" y="1028"/>
                    <a:pt x="430" y="1101"/>
                  </a:cubicBezTo>
                  <a:lnTo>
                    <a:pt x="430" y="2399"/>
                  </a:lnTo>
                  <a:cubicBezTo>
                    <a:pt x="430" y="2441"/>
                    <a:pt x="431" y="2480"/>
                    <a:pt x="433" y="2518"/>
                  </a:cubicBezTo>
                  <a:lnTo>
                    <a:pt x="908" y="2518"/>
                  </a:lnTo>
                  <a:cubicBezTo>
                    <a:pt x="899" y="2482"/>
                    <a:pt x="895" y="2436"/>
                    <a:pt x="895" y="2378"/>
                  </a:cubicBezTo>
                  <a:lnTo>
                    <a:pt x="895" y="1097"/>
                  </a:lnTo>
                  <a:cubicBezTo>
                    <a:pt x="895" y="1025"/>
                    <a:pt x="904" y="1020"/>
                    <a:pt x="977" y="1020"/>
                  </a:cubicBezTo>
                  <a:lnTo>
                    <a:pt x="1678" y="1020"/>
                  </a:lnTo>
                  <a:cubicBezTo>
                    <a:pt x="1656" y="1085"/>
                    <a:pt x="1645" y="1158"/>
                    <a:pt x="1645" y="1238"/>
                  </a:cubicBezTo>
                  <a:cubicBezTo>
                    <a:pt x="1645" y="1474"/>
                    <a:pt x="1776" y="1649"/>
                    <a:pt x="2144" y="1905"/>
                  </a:cubicBezTo>
                  <a:cubicBezTo>
                    <a:pt x="2495" y="2152"/>
                    <a:pt x="2564" y="2277"/>
                    <a:pt x="2564" y="2408"/>
                  </a:cubicBezTo>
                  <a:cubicBezTo>
                    <a:pt x="2564" y="2451"/>
                    <a:pt x="2557" y="2488"/>
                    <a:pt x="2542" y="2518"/>
                  </a:cubicBezTo>
                  <a:lnTo>
                    <a:pt x="3015" y="2518"/>
                  </a:lnTo>
                  <a:cubicBezTo>
                    <a:pt x="3022" y="2477"/>
                    <a:pt x="3025" y="2433"/>
                    <a:pt x="3025" y="2387"/>
                  </a:cubicBezTo>
                  <a:cubicBezTo>
                    <a:pt x="3025" y="2099"/>
                    <a:pt x="2888" y="1900"/>
                    <a:pt x="2518" y="1653"/>
                  </a:cubicBezTo>
                  <a:cubicBezTo>
                    <a:pt x="2264" y="1479"/>
                    <a:pt x="2106" y="1347"/>
                    <a:pt x="2106" y="122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grpSp>
    </p:spTree>
    <p:extLst>
      <p:ext uri="{BB962C8B-B14F-4D97-AF65-F5344CB8AC3E}">
        <p14:creationId xmlns:p14="http://schemas.microsoft.com/office/powerpoint/2010/main" val="3641503279"/>
      </p:ext>
    </p:extLst>
  </p:cSld>
  <p:clrMapOvr>
    <a:masterClrMapping/>
  </p:clrMapOvr>
  <p:extLst mod="1">
    <p:ext uri="{DCECCB84-F9BA-43D5-87BE-67443E8EF086}">
      <p15:sldGuideLst xmlns:p15="http://schemas.microsoft.com/office/powerpoint/2012/main">
        <p15:guide id="1" pos="106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with various pictures">
    <p:spTree>
      <p:nvGrpSpPr>
        <p:cNvPr id="1" name=""/>
        <p:cNvGrpSpPr/>
        <p:nvPr/>
      </p:nvGrpSpPr>
      <p:grpSpPr>
        <a:xfrm>
          <a:off x="0" y="0"/>
          <a:ext cx="0" cy="0"/>
          <a:chOff x="0" y="0"/>
          <a:chExt cx="0" cy="0"/>
        </a:xfrm>
      </p:grpSpPr>
      <p:sp>
        <p:nvSpPr>
          <p:cNvPr id="13" name="Bildplatzhalter 12"/>
          <p:cNvSpPr>
            <a:spLocks noGrp="1"/>
          </p:cNvSpPr>
          <p:nvPr>
            <p:ph type="pic" sz="quarter" idx="11" hasCustomPrompt="1"/>
          </p:nvPr>
        </p:nvSpPr>
        <p:spPr bwMode="gray">
          <a:xfrm>
            <a:off x="0" y="0"/>
            <a:ext cx="9144000" cy="5400000"/>
          </a:xfrm>
          <a:solidFill>
            <a:schemeClr val="accent4"/>
          </a:solidFill>
        </p:spPr>
        <p:txBody>
          <a:bodyPr/>
          <a:lstStyle>
            <a:lvl1pPr marL="0" indent="0" rtl="0">
              <a:buFontTx/>
              <a:buNone/>
              <a:defRPr/>
            </a:lvl1pPr>
          </a:lstStyle>
          <a:p>
            <a:pPr rtl="0"/>
            <a:r>
              <a:rPr lang="en-US" dirty="0">
                <a:effectLst/>
              </a:rPr>
              <a:t>Add a picture by clicking on icon</a:t>
            </a:r>
          </a:p>
        </p:txBody>
      </p:sp>
      <p:sp>
        <p:nvSpPr>
          <p:cNvPr id="2" name="Title 1"/>
          <p:cNvSpPr>
            <a:spLocks noGrp="1"/>
          </p:cNvSpPr>
          <p:nvPr>
            <p:ph type="ctrTitle" hasCustomPrompt="1"/>
          </p:nvPr>
        </p:nvSpPr>
        <p:spPr bwMode="gray">
          <a:xfrm>
            <a:off x="468312" y="3262313"/>
            <a:ext cx="6484031" cy="1897516"/>
          </a:xfrm>
        </p:spPr>
        <p:txBody>
          <a:bodyPr anchor="b"/>
          <a:lstStyle>
            <a:lvl1pPr algn="l">
              <a:defRPr sz="4000">
                <a:solidFill>
                  <a:schemeClr val="bg1"/>
                </a:solidFill>
              </a:defRPr>
            </a:lvl1pPr>
          </a:lstStyle>
          <a:p>
            <a:r>
              <a:rPr lang="de-DE" dirty="0"/>
              <a:t>Titel - Click </a:t>
            </a:r>
            <a:r>
              <a:rPr lang="de-DE" dirty="0" err="1"/>
              <a:t>to</a:t>
            </a:r>
            <a:r>
              <a:rPr lang="de-DE" dirty="0"/>
              <a:t> </a:t>
            </a:r>
            <a:r>
              <a:rPr lang="de-DE" dirty="0" err="1"/>
              <a:t>edit</a:t>
            </a:r>
            <a:endParaRPr lang="en-US" dirty="0"/>
          </a:p>
        </p:txBody>
      </p:sp>
      <p:sp>
        <p:nvSpPr>
          <p:cNvPr id="3" name="Subtitle 2"/>
          <p:cNvSpPr>
            <a:spLocks noGrp="1"/>
          </p:cNvSpPr>
          <p:nvPr>
            <p:ph type="subTitle" idx="1" hasCustomPrompt="1"/>
          </p:nvPr>
        </p:nvSpPr>
        <p:spPr bwMode="gray">
          <a:xfrm>
            <a:off x="468312" y="5600701"/>
            <a:ext cx="5741987" cy="708024"/>
          </a:xfrm>
        </p:spPr>
        <p:txBody>
          <a:bodyPr anchor="t"/>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Subtitle</a:t>
            </a:r>
            <a:endParaRPr lang="en-US" dirty="0"/>
          </a:p>
        </p:txBody>
      </p:sp>
      <p:sp>
        <p:nvSpPr>
          <p:cNvPr id="11" name="Textplatzhalter 10"/>
          <p:cNvSpPr>
            <a:spLocks noGrp="1"/>
          </p:cNvSpPr>
          <p:nvPr>
            <p:ph type="body" sz="quarter" idx="10" hasCustomPrompt="1"/>
          </p:nvPr>
        </p:nvSpPr>
        <p:spPr bwMode="gray">
          <a:xfrm>
            <a:off x="468313" y="6470373"/>
            <a:ext cx="5741986" cy="198715"/>
          </a:xfrm>
        </p:spPr>
        <p:txBody>
          <a:bodyPr anchor="b"/>
          <a:lstStyle>
            <a:lvl1pPr marL="0" indent="0">
              <a:buFontTx/>
              <a:buNone/>
              <a:defRPr sz="1400" baseline="0">
                <a:solidFill>
                  <a:schemeClr val="tx2"/>
                </a:solidFill>
              </a:defRPr>
            </a:lvl1pPr>
            <a:lvl2pPr marL="216000" indent="0">
              <a:buFontTx/>
              <a:buNone/>
              <a:defRPr sz="1400">
                <a:solidFill>
                  <a:schemeClr val="tx2"/>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9488" y="6037869"/>
            <a:ext cx="1346200" cy="653262"/>
          </a:xfrm>
          <a:prstGeom prst="rect">
            <a:avLst/>
          </a:prstGeom>
        </p:spPr>
      </p:pic>
    </p:spTree>
    <p:extLst>
      <p:ext uri="{BB962C8B-B14F-4D97-AF65-F5344CB8AC3E}">
        <p14:creationId xmlns:p14="http://schemas.microsoft.com/office/powerpoint/2010/main" val="843394435"/>
      </p:ext>
    </p:extLst>
  </p:cSld>
  <p:clrMapOvr>
    <a:masterClrMapping/>
  </p:clrMapOvr>
  <p:extLst mod="1">
    <p:ext uri="{DCECCB84-F9BA-43D5-87BE-67443E8EF086}">
      <p15:sldGuideLst xmlns:p15="http://schemas.microsoft.com/office/powerpoint/2012/main">
        <p15:guide id="1" pos="106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 and content">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CB420119-E155-4907-A704-8BF435C4BC45}" type="datetime1">
              <a:rPr lang="en-US" smtClean="0"/>
              <a:t>11/14/2017</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9"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6" name="Title 5"/>
          <p:cNvSpPr>
            <a:spLocks noGrp="1"/>
          </p:cNvSpPr>
          <p:nvPr>
            <p:ph type="title" hasCustomPrompt="1"/>
          </p:nvPr>
        </p:nvSpPr>
        <p:spPr/>
        <p:txBody>
          <a:bodyPr/>
          <a:lstStyle>
            <a:lvl1pPr>
              <a:defRPr/>
            </a:lvl1pPr>
          </a:lstStyle>
          <a:p>
            <a:r>
              <a:rPr lang="de-DE" dirty="0"/>
              <a:t>Headline</a:t>
            </a:r>
            <a:endParaRPr lang="en-US" dirty="0"/>
          </a:p>
        </p:txBody>
      </p:sp>
      <p:sp>
        <p:nvSpPr>
          <p:cNvPr id="11" name="Content Placeholder 9"/>
          <p:cNvSpPr>
            <a:spLocks noGrp="1"/>
          </p:cNvSpPr>
          <p:nvPr>
            <p:ph sz="quarter" idx="15" hasCustomPrompt="1"/>
          </p:nvPr>
        </p:nvSpPr>
        <p:spPr>
          <a:xfrm>
            <a:off x="468313" y="1628775"/>
            <a:ext cx="8207375" cy="4680000"/>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Tree>
    <p:extLst>
      <p:ext uri="{BB962C8B-B14F-4D97-AF65-F5344CB8AC3E}">
        <p14:creationId xmlns:p14="http://schemas.microsoft.com/office/powerpoint/2010/main" val="250892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3D7E0696-7694-473E-B833-F61B94BCF390}" type="datetime1">
              <a:rPr lang="en-US" smtClean="0"/>
              <a:t>11/14/2017</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6"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7" name="Title 6"/>
          <p:cNvSpPr>
            <a:spLocks noGrp="1"/>
          </p:cNvSpPr>
          <p:nvPr>
            <p:ph type="title" hasCustomPrompt="1"/>
          </p:nvPr>
        </p:nvSpPr>
        <p:spPr/>
        <p:txBody>
          <a:bodyPr/>
          <a:lstStyle>
            <a:lvl1pPr>
              <a:defRPr/>
            </a:lvl1pPr>
          </a:lstStyle>
          <a:p>
            <a:r>
              <a:rPr lang="de-DE" dirty="0"/>
              <a:t>Headline</a:t>
            </a:r>
            <a:endParaRPr lang="en-US" dirty="0"/>
          </a:p>
        </p:txBody>
      </p:sp>
      <p:sp>
        <p:nvSpPr>
          <p:cNvPr id="12" name="Content Placeholder 10"/>
          <p:cNvSpPr>
            <a:spLocks noGrp="1"/>
          </p:cNvSpPr>
          <p:nvPr>
            <p:ph sz="quarter" idx="17" hasCustomPrompt="1"/>
          </p:nvPr>
        </p:nvSpPr>
        <p:spPr>
          <a:xfrm>
            <a:off x="468312" y="1628775"/>
            <a:ext cx="3959688" cy="4680000"/>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
        <p:nvSpPr>
          <p:cNvPr id="15" name="Content Placeholder 13"/>
          <p:cNvSpPr>
            <a:spLocks noGrp="1"/>
          </p:cNvSpPr>
          <p:nvPr>
            <p:ph sz="quarter" idx="18" hasCustomPrompt="1"/>
          </p:nvPr>
        </p:nvSpPr>
        <p:spPr>
          <a:xfrm>
            <a:off x="4716001" y="1628775"/>
            <a:ext cx="3959688" cy="4680000"/>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Tree>
    <p:extLst>
      <p:ext uri="{BB962C8B-B14F-4D97-AF65-F5344CB8AC3E}">
        <p14:creationId xmlns:p14="http://schemas.microsoft.com/office/powerpoint/2010/main" val="409264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with heading">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923DFB24-6A27-4A46-ACF2-F1DA09806257}" type="datetime1">
              <a:rPr lang="en-US" smtClean="0"/>
              <a:t>11/14/2017</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6"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10" name="Inhaltsplatzhalter 7"/>
          <p:cNvSpPr>
            <a:spLocks noGrp="1"/>
          </p:cNvSpPr>
          <p:nvPr>
            <p:ph sz="quarter" idx="17" hasCustomPrompt="1"/>
          </p:nvPr>
        </p:nvSpPr>
        <p:spPr bwMode="gray">
          <a:xfrm>
            <a:off x="468313" y="1632770"/>
            <a:ext cx="3959688" cy="288000"/>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Tx/>
              <a:buNone/>
              <a:tabLst/>
              <a:defRPr sz="1600" b="1" cap="none" baseline="0">
                <a:solidFill>
                  <a:schemeClr val="accent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marL="0" marR="0" lvl="0" indent="0" algn="l" defTabSz="914400" rtl="0" eaLnBrk="1" fontAlgn="auto" latinLnBrk="0" hangingPunct="1">
              <a:lnSpc>
                <a:spcPct val="100000"/>
              </a:lnSpc>
              <a:spcBef>
                <a:spcPts val="600"/>
              </a:spcBef>
              <a:spcAft>
                <a:spcPts val="0"/>
              </a:spcAft>
              <a:buClr>
                <a:schemeClr val="accent1"/>
              </a:buClr>
              <a:buSzTx/>
              <a:buFontTx/>
              <a:buNone/>
              <a:tabLst/>
              <a:defRPr/>
            </a:pPr>
            <a:r>
              <a:rPr lang="en-US" dirty="0">
                <a:effectLst/>
              </a:rPr>
              <a:t>Heading</a:t>
            </a:r>
          </a:p>
        </p:txBody>
      </p:sp>
      <p:sp>
        <p:nvSpPr>
          <p:cNvPr id="11" name="Inhaltsplatzhalter 7"/>
          <p:cNvSpPr>
            <a:spLocks noGrp="1"/>
          </p:cNvSpPr>
          <p:nvPr>
            <p:ph sz="quarter" idx="18" hasCustomPrompt="1"/>
          </p:nvPr>
        </p:nvSpPr>
        <p:spPr bwMode="gray">
          <a:xfrm>
            <a:off x="4716001" y="1632770"/>
            <a:ext cx="3959688" cy="288000"/>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Tx/>
              <a:buNone/>
              <a:tabLst/>
              <a:defRPr sz="1600" b="1" cap="none" baseline="0">
                <a:solidFill>
                  <a:schemeClr val="accent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marL="0" marR="0" lvl="0" indent="0" algn="l" defTabSz="914400" rtl="0" eaLnBrk="1" fontAlgn="auto" latinLnBrk="0" hangingPunct="1">
              <a:lnSpc>
                <a:spcPct val="100000"/>
              </a:lnSpc>
              <a:spcBef>
                <a:spcPts val="600"/>
              </a:spcBef>
              <a:spcAft>
                <a:spcPts val="0"/>
              </a:spcAft>
              <a:buClr>
                <a:schemeClr val="accent1"/>
              </a:buClr>
              <a:buSzTx/>
              <a:buFontTx/>
              <a:buNone/>
              <a:tabLst/>
              <a:defRPr/>
            </a:pPr>
            <a:r>
              <a:rPr lang="en-US" dirty="0">
                <a:effectLst/>
              </a:rPr>
              <a:t>Heading</a:t>
            </a:r>
          </a:p>
        </p:txBody>
      </p:sp>
      <p:sp>
        <p:nvSpPr>
          <p:cNvPr id="7" name="Title 6"/>
          <p:cNvSpPr>
            <a:spLocks noGrp="1"/>
          </p:cNvSpPr>
          <p:nvPr>
            <p:ph type="title" hasCustomPrompt="1"/>
          </p:nvPr>
        </p:nvSpPr>
        <p:spPr/>
        <p:txBody>
          <a:bodyPr/>
          <a:lstStyle>
            <a:lvl1pPr>
              <a:defRPr/>
            </a:lvl1pPr>
          </a:lstStyle>
          <a:p>
            <a:r>
              <a:rPr lang="de-DE" dirty="0"/>
              <a:t>Headline</a:t>
            </a:r>
            <a:endParaRPr lang="en-US" dirty="0"/>
          </a:p>
        </p:txBody>
      </p:sp>
      <p:sp>
        <p:nvSpPr>
          <p:cNvPr id="16" name="Content Placeholder 14"/>
          <p:cNvSpPr>
            <a:spLocks noGrp="1"/>
          </p:cNvSpPr>
          <p:nvPr>
            <p:ph sz="quarter" idx="19" hasCustomPrompt="1"/>
          </p:nvPr>
        </p:nvSpPr>
        <p:spPr>
          <a:xfrm>
            <a:off x="468312" y="2085974"/>
            <a:ext cx="3959688" cy="4212957"/>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
        <p:nvSpPr>
          <p:cNvPr id="19" name="Content Placeholder 17"/>
          <p:cNvSpPr>
            <a:spLocks noGrp="1"/>
          </p:cNvSpPr>
          <p:nvPr>
            <p:ph sz="quarter" idx="20" hasCustomPrompt="1"/>
          </p:nvPr>
        </p:nvSpPr>
        <p:spPr>
          <a:xfrm>
            <a:off x="4716000" y="2085974"/>
            <a:ext cx="3959688" cy="4212957"/>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Tree>
    <p:extLst>
      <p:ext uri="{BB962C8B-B14F-4D97-AF65-F5344CB8AC3E}">
        <p14:creationId xmlns:p14="http://schemas.microsoft.com/office/powerpoint/2010/main" val="274665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screen picture with text">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4"/>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5BD2E83E-4ABB-4F12-A41E-6589555ECECB}" type="datetime1">
              <a:rPr lang="en-US" smtClean="0"/>
              <a:t>11/14/2017</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Insert </a:t>
            </a:r>
            <a:r>
              <a:rPr lang="de-DE" dirty="0" err="1"/>
              <a:t>image</a:t>
            </a:r>
            <a:r>
              <a:rPr lang="de-DE" dirty="0"/>
              <a:t> </a:t>
            </a:r>
            <a:r>
              <a:rPr lang="de-DE" dirty="0" err="1"/>
              <a:t>description</a:t>
            </a:r>
            <a:endParaRPr lang="de-DE" dirty="0"/>
          </a:p>
        </p:txBody>
      </p:sp>
      <p:sp>
        <p:nvSpPr>
          <p:cNvPr id="7"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277789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ull screen picture with text (white brand)">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728DA5B1-AD31-4129-86B4-001DAA63499C}" type="datetime1">
              <a:rPr lang="en-US" smtClean="0"/>
              <a:t>11/14/2017</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solidFill>
                  <a:schemeClr val="bg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Insert </a:t>
            </a:r>
            <a:r>
              <a:rPr lang="de-DE" dirty="0" err="1"/>
              <a:t>image</a:t>
            </a:r>
            <a:r>
              <a:rPr lang="de-DE" dirty="0"/>
              <a:t> </a:t>
            </a:r>
            <a:r>
              <a:rPr lang="de-DE" dirty="0" err="1"/>
              <a:t>description</a:t>
            </a:r>
            <a:endParaRPr lang="de-DE" dirty="0"/>
          </a:p>
        </p:txBody>
      </p:sp>
      <p:sp>
        <p:nvSpPr>
          <p:cNvPr id="7"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4097681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68314" y="765175"/>
            <a:ext cx="7497066" cy="607839"/>
          </a:xfrm>
          <a:prstGeom prst="rect">
            <a:avLst/>
          </a:prstGeom>
        </p:spPr>
        <p:txBody>
          <a:bodyPr vert="horz" lIns="0" tIns="0" rIns="0" bIns="0" rtlCol="0" anchor="t" anchorCtr="0">
            <a:noAutofit/>
          </a:bodyPr>
          <a:lstStyle/>
          <a:p>
            <a:r>
              <a:rPr lang="de-DE" dirty="0"/>
              <a:t>Headline - Click </a:t>
            </a:r>
            <a:r>
              <a:rPr lang="de-DE" dirty="0" err="1"/>
              <a:t>to</a:t>
            </a:r>
            <a:r>
              <a:rPr lang="de-DE" dirty="0"/>
              <a:t> </a:t>
            </a:r>
            <a:r>
              <a:rPr lang="de-DE" dirty="0" err="1"/>
              <a:t>edit</a:t>
            </a:r>
            <a:endParaRPr lang="en-US" dirty="0"/>
          </a:p>
        </p:txBody>
      </p:sp>
      <p:sp>
        <p:nvSpPr>
          <p:cNvPr id="3" name="Text Placeholder 2"/>
          <p:cNvSpPr>
            <a:spLocks noGrp="1"/>
          </p:cNvSpPr>
          <p:nvPr>
            <p:ph type="body" idx="1"/>
          </p:nvPr>
        </p:nvSpPr>
        <p:spPr bwMode="gray">
          <a:xfrm>
            <a:off x="468313" y="1628774"/>
            <a:ext cx="8207375" cy="4680563"/>
          </a:xfrm>
          <a:prstGeom prst="rect">
            <a:avLst/>
          </a:prstGeom>
        </p:spPr>
        <p:txBody>
          <a:bodyPr vert="horz" lIns="0" tIns="0" rIns="0" bIns="0" rtlCol="0" anchor="t" anchorCtr="0">
            <a:noAutofit/>
          </a:body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en-US" dirty="0"/>
              <a:t>Ninth level</a:t>
            </a:r>
          </a:p>
        </p:txBody>
      </p:sp>
      <p:sp>
        <p:nvSpPr>
          <p:cNvPr id="4" name="Date Placeholder 3"/>
          <p:cNvSpPr>
            <a:spLocks noGrp="1"/>
          </p:cNvSpPr>
          <p:nvPr>
            <p:ph type="dt" sz="half" idx="2"/>
          </p:nvPr>
        </p:nvSpPr>
        <p:spPr bwMode="gray">
          <a:xfrm>
            <a:off x="468313" y="6529363"/>
            <a:ext cx="674936" cy="144000"/>
          </a:xfrm>
          <a:prstGeom prst="rect">
            <a:avLst/>
          </a:prstGeom>
        </p:spPr>
        <p:txBody>
          <a:bodyPr vert="horz" lIns="0" tIns="0" rIns="0" bIns="0" rtlCol="0" anchor="b">
            <a:noAutofit/>
          </a:bodyPr>
          <a:lstStyle>
            <a:lvl1pPr algn="l">
              <a:defRPr sz="800">
                <a:solidFill>
                  <a:schemeClr val="tx2"/>
                </a:solidFill>
              </a:defRPr>
            </a:lvl1pPr>
          </a:lstStyle>
          <a:p>
            <a:fld id="{7CA9B6E8-5129-4D94-8184-AA715343586C}" type="datetime1">
              <a:rPr lang="en-US" smtClean="0"/>
              <a:t>11/14/2017</a:t>
            </a:fld>
            <a:endParaRPr lang="de-DE" dirty="0"/>
          </a:p>
        </p:txBody>
      </p:sp>
      <p:sp>
        <p:nvSpPr>
          <p:cNvPr id="6" name="Slide Number Placeholder 5"/>
          <p:cNvSpPr>
            <a:spLocks noGrp="1"/>
          </p:cNvSpPr>
          <p:nvPr>
            <p:ph type="sldNum" sz="quarter" idx="4"/>
          </p:nvPr>
        </p:nvSpPr>
        <p:spPr bwMode="gray">
          <a:xfrm>
            <a:off x="8324851" y="6529363"/>
            <a:ext cx="350837" cy="144000"/>
          </a:xfrm>
          <a:prstGeom prst="rect">
            <a:avLst/>
          </a:prstGeom>
        </p:spPr>
        <p:txBody>
          <a:bodyPr vert="horz" lIns="0" tIns="0" rIns="0" bIns="0" rtlCol="0" anchor="b">
            <a:noAutofit/>
          </a:bodyPr>
          <a:lstStyle>
            <a:lvl1pPr algn="r">
              <a:defRPr sz="800" b="0">
                <a:solidFill>
                  <a:schemeClr val="tx2"/>
                </a:solidFill>
              </a:defRPr>
            </a:lvl1pPr>
          </a:lstStyle>
          <a:p>
            <a:fld id="{62F2A04F-8E93-4A1F-AC54-A8FF521A1376}" type="slidenum">
              <a:rPr lang="de-DE" smtClean="0"/>
              <a:pPr/>
              <a:t>‹Nr.›</a:t>
            </a:fld>
            <a:endParaRPr lang="de-DE" dirty="0"/>
          </a:p>
        </p:txBody>
      </p:sp>
      <p:pic>
        <p:nvPicPr>
          <p:cNvPr id="8" name="Grafik 7"/>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7965379" y="190510"/>
            <a:ext cx="720000" cy="348197"/>
          </a:xfrm>
          <a:prstGeom prst="rect">
            <a:avLst/>
          </a:prstGeom>
        </p:spPr>
      </p:pic>
    </p:spTree>
    <p:extLst>
      <p:ext uri="{BB962C8B-B14F-4D97-AF65-F5344CB8AC3E}">
        <p14:creationId xmlns:p14="http://schemas.microsoft.com/office/powerpoint/2010/main" val="268220357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84" r:id="rId3"/>
    <p:sldLayoutId id="2147483668" r:id="rId4"/>
    <p:sldLayoutId id="2147483666" r:id="rId5"/>
    <p:sldLayoutId id="2147483667" r:id="rId6"/>
    <p:sldLayoutId id="2147483679" r:id="rId7"/>
    <p:sldLayoutId id="2147483669" r:id="rId8"/>
    <p:sldLayoutId id="2147483685" r:id="rId9"/>
    <p:sldLayoutId id="2147483676" r:id="rId10"/>
    <p:sldLayoutId id="2147483686" r:id="rId11"/>
    <p:sldLayoutId id="2147483670" r:id="rId12"/>
    <p:sldLayoutId id="2147483682" r:id="rId13"/>
    <p:sldLayoutId id="2147483672" r:id="rId14"/>
    <p:sldLayoutId id="2147483683" r:id="rId15"/>
    <p:sldLayoutId id="2147483673" r:id="rId16"/>
    <p:sldLayoutId id="2147483687" r:id="rId17"/>
    <p:sldLayoutId id="2147483663" r:id="rId18"/>
    <p:sldLayoutId id="2147483674" r:id="rId19"/>
    <p:sldLayoutId id="2147483680" r:id="rId20"/>
    <p:sldLayoutId id="2147483688" r:id="rId21"/>
    <p:sldLayoutId id="2147483675" r:id="rId22"/>
    <p:sldLayoutId id="2147483681" r:id="rId23"/>
    <p:sldLayoutId id="2147483689" r:id="rId24"/>
    <p:sldLayoutId id="2147483690" r:id="rId25"/>
  </p:sldLayoutIdLst>
  <p:hf hdr="0"/>
  <p:txStyles>
    <p:titleStyle>
      <a:lvl1pPr algn="l" defTabSz="914400" rtl="0" eaLnBrk="1" latinLnBrk="0" hangingPunct="1">
        <a:lnSpc>
          <a:spcPct val="90000"/>
        </a:lnSpc>
        <a:spcBef>
          <a:spcPct val="0"/>
        </a:spcBef>
        <a:buNone/>
        <a:defRPr sz="2400" kern="1200" baseline="0">
          <a:solidFill>
            <a:schemeClr val="accent1"/>
          </a:solidFill>
          <a:latin typeface="+mj-lt"/>
          <a:ea typeface="+mj-ea"/>
          <a:cs typeface="+mj-cs"/>
        </a:defRPr>
      </a:lvl1pPr>
    </p:titleStyle>
    <p:bodyStyle>
      <a:lvl1pPr marL="216000" indent="-216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1pPr>
      <a:lvl2pPr marL="432000" indent="-216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648000" indent="-216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864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4pPr>
      <a:lvl5pPr marL="1080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5pPr>
      <a:lvl6pPr marL="1296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6pPr>
      <a:lvl7pPr marL="1512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7pPr>
      <a:lvl8pPr marL="1728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8pPr>
      <a:lvl9pPr marL="1944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19" userDrawn="1">
          <p15:clr>
            <a:srgbClr val="F26B43"/>
          </p15:clr>
        </p15:guide>
        <p15:guide id="2" pos="5465" userDrawn="1">
          <p15:clr>
            <a:srgbClr val="F26B43"/>
          </p15:clr>
        </p15:guide>
        <p15:guide id="3" pos="294" userDrawn="1">
          <p15:clr>
            <a:srgbClr val="F26B43"/>
          </p15:clr>
        </p15:guide>
        <p15:guide id="4" orient="horz" pos="4201" userDrawn="1">
          <p15:clr>
            <a:srgbClr val="F26B43"/>
          </p15:clr>
        </p15:guide>
        <p15:guide id="5" orient="horz" pos="482" userDrawn="1">
          <p15:clr>
            <a:srgbClr val="F26B43"/>
          </p15:clr>
        </p15:guide>
        <p15:guide id="6" orient="horz" pos="1026" userDrawn="1">
          <p15:clr>
            <a:srgbClr val="F26B43"/>
          </p15:clr>
        </p15:guide>
        <p15:guide id="7" orient="horz" pos="3974" userDrawn="1">
          <p15:clr>
            <a:srgbClr val="F26B43"/>
          </p15:clr>
        </p15:guide>
        <p15:guide id="8" pos="2789" userDrawn="1">
          <p15:clr>
            <a:srgbClr val="F26B43"/>
          </p15:clr>
        </p15:guide>
        <p15:guide id="9" pos="297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Finanzausgleich</a:t>
            </a:r>
            <a:endParaRPr lang="de-DE" dirty="0"/>
          </a:p>
        </p:txBody>
      </p:sp>
      <p:sp>
        <p:nvSpPr>
          <p:cNvPr id="6" name="Untertitel 5"/>
          <p:cNvSpPr>
            <a:spLocks noGrp="1"/>
          </p:cNvSpPr>
          <p:nvPr>
            <p:ph type="subTitle" idx="1"/>
          </p:nvPr>
        </p:nvSpPr>
        <p:spPr>
          <a:xfrm>
            <a:off x="485864" y="2809958"/>
            <a:ext cx="6542087" cy="696686"/>
          </a:xfrm>
        </p:spPr>
        <p:txBody>
          <a:bodyPr/>
          <a:lstStyle/>
          <a:p>
            <a:r>
              <a:rPr lang="de-DE" dirty="0" smtClean="0"/>
              <a:t>Was unterscheidet Österreich von übrigen Staaten?</a:t>
            </a:r>
            <a:endParaRPr lang="de-DE" dirty="0"/>
          </a:p>
        </p:txBody>
      </p:sp>
      <p:sp>
        <p:nvSpPr>
          <p:cNvPr id="7" name="Textplatzhalter 6"/>
          <p:cNvSpPr>
            <a:spLocks noGrp="1"/>
          </p:cNvSpPr>
          <p:nvPr>
            <p:ph type="body" sz="quarter" idx="10"/>
          </p:nvPr>
        </p:nvSpPr>
        <p:spPr/>
        <p:txBody>
          <a:bodyPr/>
          <a:lstStyle/>
          <a:p>
            <a:r>
              <a:rPr lang="de-DE" dirty="0" smtClean="0"/>
              <a:t>Gottfried Schellmann, Wien 2017 11 14</a:t>
            </a:r>
            <a:endParaRPr lang="de-DE" dirty="0"/>
          </a:p>
        </p:txBody>
      </p:sp>
    </p:spTree>
    <p:extLst>
      <p:ext uri="{BB962C8B-B14F-4D97-AF65-F5344CB8AC3E}">
        <p14:creationId xmlns:p14="http://schemas.microsoft.com/office/powerpoint/2010/main" val="347013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de-DE" altLang="de-DE" smtClean="0"/>
              <a:t>Grundstruktur</a:t>
            </a:r>
          </a:p>
        </p:txBody>
      </p:sp>
      <p:sp>
        <p:nvSpPr>
          <p:cNvPr id="40963" name="Rectangle 4"/>
          <p:cNvSpPr>
            <a:spLocks noChangeArrowheads="1"/>
          </p:cNvSpPr>
          <p:nvPr/>
        </p:nvSpPr>
        <p:spPr bwMode="auto">
          <a:xfrm>
            <a:off x="8391525" y="6357938"/>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endParaRPr lang="de-AT" altLang="de-DE" sz="1400">
              <a:solidFill>
                <a:srgbClr val="4F5151"/>
              </a:solidFill>
            </a:endParaRPr>
          </a:p>
        </p:txBody>
      </p:sp>
      <p:sp>
        <p:nvSpPr>
          <p:cNvPr id="40964" name="Textfeld 12"/>
          <p:cNvSpPr txBox="1">
            <a:spLocks noChangeArrowheads="1"/>
          </p:cNvSpPr>
          <p:nvPr/>
        </p:nvSpPr>
        <p:spPr bwMode="auto">
          <a:xfrm>
            <a:off x="250825" y="6357938"/>
            <a:ext cx="8424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nSpc>
                <a:spcPct val="100000"/>
              </a:lnSpc>
              <a:spcBef>
                <a:spcPct val="50000"/>
              </a:spcBef>
              <a:buClrTx/>
              <a:buFontTx/>
              <a:buNone/>
            </a:pPr>
            <a:r>
              <a:rPr lang="de-AT" altLang="de-DE" sz="1200">
                <a:solidFill>
                  <a:srgbClr val="4F5151"/>
                </a:solidFill>
              </a:rPr>
              <a:t>Quelle: </a:t>
            </a:r>
            <a:r>
              <a:rPr lang="de-AT" altLang="de-DE" sz="1200" i="1">
                <a:solidFill>
                  <a:srgbClr val="4F5151"/>
                </a:solidFill>
              </a:rPr>
              <a:t>BMF</a:t>
            </a:r>
            <a:r>
              <a:rPr lang="de-AT" altLang="de-DE" sz="1200">
                <a:solidFill>
                  <a:srgbClr val="4F5151"/>
                </a:solidFill>
              </a:rPr>
              <a:t>, Zahlungsströme zwischen den Gebietskörperschaften (Oktober 2016).</a:t>
            </a:r>
          </a:p>
        </p:txBody>
      </p:sp>
      <p:pic>
        <p:nvPicPr>
          <p:cNvPr id="4096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5" y="2276475"/>
            <a:ext cx="8202613" cy="323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7120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ChangeArrowheads="1"/>
          </p:cNvSpPr>
          <p:nvPr/>
        </p:nvSpPr>
        <p:spPr bwMode="auto">
          <a:xfrm>
            <a:off x="8391525" y="6286500"/>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endParaRPr lang="de-AT" altLang="de-DE" sz="1400">
              <a:solidFill>
                <a:srgbClr val="4F5151"/>
              </a:solidFill>
            </a:endParaRPr>
          </a:p>
        </p:txBody>
      </p:sp>
      <p:sp>
        <p:nvSpPr>
          <p:cNvPr id="58371" name="Textfeld 21"/>
          <p:cNvSpPr txBox="1">
            <a:spLocks noChangeArrowheads="1"/>
          </p:cNvSpPr>
          <p:nvPr/>
        </p:nvSpPr>
        <p:spPr bwMode="auto">
          <a:xfrm>
            <a:off x="250825" y="549275"/>
            <a:ext cx="27003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de-AT" altLang="de-DE" sz="1400" b="1">
                <a:solidFill>
                  <a:srgbClr val="4F5151"/>
                </a:solidFill>
              </a:rPr>
              <a:t>Finanzausgleich im Jahr 2014</a:t>
            </a:r>
          </a:p>
        </p:txBody>
      </p:sp>
      <p:sp>
        <p:nvSpPr>
          <p:cNvPr id="58372" name="Textfeld 12"/>
          <p:cNvSpPr txBox="1">
            <a:spLocks noChangeArrowheads="1"/>
          </p:cNvSpPr>
          <p:nvPr/>
        </p:nvSpPr>
        <p:spPr bwMode="auto">
          <a:xfrm>
            <a:off x="250825" y="6357938"/>
            <a:ext cx="8424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nSpc>
                <a:spcPct val="100000"/>
              </a:lnSpc>
              <a:spcBef>
                <a:spcPct val="50000"/>
              </a:spcBef>
              <a:buClrTx/>
              <a:buFontTx/>
              <a:buNone/>
            </a:pPr>
            <a:r>
              <a:rPr lang="de-AT" altLang="de-DE" sz="1200">
                <a:solidFill>
                  <a:srgbClr val="4F5151"/>
                </a:solidFill>
              </a:rPr>
              <a:t>Quelle: </a:t>
            </a:r>
            <a:r>
              <a:rPr lang="de-AT" altLang="de-DE" sz="1200" i="1">
                <a:solidFill>
                  <a:srgbClr val="4F5151"/>
                </a:solidFill>
              </a:rPr>
              <a:t>BMF</a:t>
            </a:r>
            <a:r>
              <a:rPr lang="de-AT" altLang="de-DE" sz="1200">
                <a:solidFill>
                  <a:srgbClr val="4F5151"/>
                </a:solidFill>
              </a:rPr>
              <a:t>, Zahlungsströme zwischen den Gebietskörperschaften (Oktober 2016).</a:t>
            </a:r>
          </a:p>
        </p:txBody>
      </p:sp>
      <p:sp>
        <p:nvSpPr>
          <p:cNvPr id="58373" name="Rechteck 6"/>
          <p:cNvSpPr>
            <a:spLocks noChangeArrowheads="1"/>
          </p:cNvSpPr>
          <p:nvPr/>
        </p:nvSpPr>
        <p:spPr bwMode="auto">
          <a:xfrm>
            <a:off x="142875" y="1428750"/>
            <a:ext cx="8715375" cy="714375"/>
          </a:xfrm>
          <a:prstGeom prst="rect">
            <a:avLst/>
          </a:prstGeom>
          <a:solidFill>
            <a:schemeClr val="bg1"/>
          </a:solidFill>
          <a:ln w="9525" algn="ctr">
            <a:solidFill>
              <a:schemeClr val="bg1"/>
            </a:solidFill>
            <a:round/>
            <a:headEnd/>
            <a:tailEnd/>
          </a:ln>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endParaRPr lang="de-AT" altLang="de-DE" sz="1400">
              <a:solidFill>
                <a:srgbClr val="4F5151"/>
              </a:solidFill>
            </a:endParaRPr>
          </a:p>
        </p:txBody>
      </p:sp>
      <p:pic>
        <p:nvPicPr>
          <p:cNvPr id="5837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 y="1782763"/>
            <a:ext cx="7974013" cy="3671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909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ChangeArrowheads="1"/>
          </p:cNvSpPr>
          <p:nvPr/>
        </p:nvSpPr>
        <p:spPr bwMode="auto">
          <a:xfrm>
            <a:off x="8391525" y="6286500"/>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endParaRPr lang="de-AT" altLang="de-DE" sz="1400">
              <a:solidFill>
                <a:srgbClr val="4F5151"/>
              </a:solidFill>
            </a:endParaRPr>
          </a:p>
        </p:txBody>
      </p:sp>
      <p:sp>
        <p:nvSpPr>
          <p:cNvPr id="55299" name="Rechteck 6"/>
          <p:cNvSpPr>
            <a:spLocks noChangeArrowheads="1"/>
          </p:cNvSpPr>
          <p:nvPr/>
        </p:nvSpPr>
        <p:spPr bwMode="auto">
          <a:xfrm>
            <a:off x="142875" y="1428750"/>
            <a:ext cx="8715375" cy="714375"/>
          </a:xfrm>
          <a:prstGeom prst="rect">
            <a:avLst/>
          </a:prstGeom>
          <a:solidFill>
            <a:schemeClr val="bg1"/>
          </a:solidFill>
          <a:ln w="9525" algn="ctr">
            <a:solidFill>
              <a:schemeClr val="bg1"/>
            </a:solidFill>
            <a:round/>
            <a:headEnd/>
            <a:tailEnd/>
          </a:ln>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endParaRPr lang="de-AT" altLang="de-DE" sz="1400">
              <a:solidFill>
                <a:srgbClr val="4F5151"/>
              </a:solidFill>
            </a:endParaRPr>
          </a:p>
        </p:txBody>
      </p:sp>
      <p:sp>
        <p:nvSpPr>
          <p:cNvPr id="55300" name="Textfeld 11"/>
          <p:cNvSpPr txBox="1">
            <a:spLocks noChangeArrowheads="1"/>
          </p:cNvSpPr>
          <p:nvPr/>
        </p:nvSpPr>
        <p:spPr bwMode="auto">
          <a:xfrm>
            <a:off x="142875" y="3000375"/>
            <a:ext cx="15716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de-AT" altLang="de-DE" sz="1400">
                <a:solidFill>
                  <a:srgbClr val="4F5151"/>
                </a:solidFill>
              </a:rPr>
              <a:t>Ausschließliche Bundesabgaben (zB Gebühren, DB): </a:t>
            </a:r>
            <a:r>
              <a:rPr lang="de-AT" altLang="de-DE" sz="1400" b="1"/>
              <a:t>7,55 Mrd</a:t>
            </a:r>
          </a:p>
        </p:txBody>
      </p:sp>
      <p:sp>
        <p:nvSpPr>
          <p:cNvPr id="55301" name="Textfeld 12"/>
          <p:cNvSpPr txBox="1">
            <a:spLocks noChangeArrowheads="1"/>
          </p:cNvSpPr>
          <p:nvPr/>
        </p:nvSpPr>
        <p:spPr bwMode="auto">
          <a:xfrm>
            <a:off x="1714500" y="2928938"/>
            <a:ext cx="1785938"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de-AT" altLang="de-DE" sz="1400">
                <a:solidFill>
                  <a:srgbClr val="4F5151"/>
                </a:solidFill>
              </a:rPr>
              <a:t>Gemeinschaftl. Bundesabgaben (zB USt, LSt, ESt, KSt, KESt): </a:t>
            </a:r>
            <a:br>
              <a:rPr lang="de-AT" altLang="de-DE" sz="1400">
                <a:solidFill>
                  <a:srgbClr val="4F5151"/>
                </a:solidFill>
              </a:rPr>
            </a:br>
            <a:r>
              <a:rPr lang="de-AT" altLang="de-DE" sz="1400" b="1"/>
              <a:t>72,3 Mrd</a:t>
            </a:r>
          </a:p>
        </p:txBody>
      </p:sp>
      <p:cxnSp>
        <p:nvCxnSpPr>
          <p:cNvPr id="55302" name="Gerade Verbindung 41"/>
          <p:cNvCxnSpPr>
            <a:cxnSpLocks noChangeShapeType="1"/>
          </p:cNvCxnSpPr>
          <p:nvPr/>
        </p:nvCxnSpPr>
        <p:spPr bwMode="auto">
          <a:xfrm rot="5400000" flipH="1" flipV="1">
            <a:off x="785813" y="2786063"/>
            <a:ext cx="285750" cy="0"/>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55303" name="Gerade Verbindung 42"/>
          <p:cNvCxnSpPr>
            <a:cxnSpLocks noChangeShapeType="1"/>
          </p:cNvCxnSpPr>
          <p:nvPr/>
        </p:nvCxnSpPr>
        <p:spPr bwMode="auto">
          <a:xfrm rot="5400000" flipH="1" flipV="1">
            <a:off x="1607343" y="2536032"/>
            <a:ext cx="214313"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5304" name="Gerade Verbindung 44"/>
          <p:cNvCxnSpPr>
            <a:cxnSpLocks noChangeShapeType="1"/>
          </p:cNvCxnSpPr>
          <p:nvPr/>
        </p:nvCxnSpPr>
        <p:spPr bwMode="auto">
          <a:xfrm rot="5400000" flipH="1" flipV="1">
            <a:off x="2428875" y="2786063"/>
            <a:ext cx="285750" cy="0"/>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55305" name="Gerade Verbindung 45"/>
          <p:cNvCxnSpPr>
            <a:cxnSpLocks noChangeShapeType="1"/>
          </p:cNvCxnSpPr>
          <p:nvPr/>
        </p:nvCxnSpPr>
        <p:spPr bwMode="auto">
          <a:xfrm>
            <a:off x="928688" y="2643188"/>
            <a:ext cx="164306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 name="Textfeld 8"/>
          <p:cNvSpPr txBox="1">
            <a:spLocks noChangeAspect="1"/>
          </p:cNvSpPr>
          <p:nvPr/>
        </p:nvSpPr>
        <p:spPr>
          <a:xfrm>
            <a:off x="928688" y="1857375"/>
            <a:ext cx="1643062" cy="612775"/>
          </a:xfrm>
          <a:prstGeom prst="rect">
            <a:avLst/>
          </a:prstGeom>
          <a:solidFill>
            <a:schemeClr val="bg1">
              <a:lumMod val="50000"/>
            </a:schemeClr>
          </a:solidFill>
        </p:spPr>
        <p:txBody>
          <a:bodyPr anchor="ctr">
            <a:spAutoFit/>
          </a:bodyPr>
          <a:lstStyle/>
          <a:p>
            <a:pPr>
              <a:defRPr/>
            </a:pPr>
            <a:r>
              <a:rPr lang="de-AT" sz="2000" b="1" dirty="0">
                <a:solidFill>
                  <a:schemeClr val="bg1"/>
                </a:solidFill>
                <a:latin typeface="Arial" charset="0"/>
                <a:ea typeface="ＭＳ Ｐゴシック" pitchFamily="52" charset="-128"/>
              </a:rPr>
              <a:t>Bund</a:t>
            </a:r>
          </a:p>
        </p:txBody>
      </p:sp>
      <p:sp>
        <p:nvSpPr>
          <p:cNvPr id="55307" name="Textfeld 13"/>
          <p:cNvSpPr txBox="1">
            <a:spLocks noChangeArrowheads="1"/>
          </p:cNvSpPr>
          <p:nvPr/>
        </p:nvSpPr>
        <p:spPr bwMode="auto">
          <a:xfrm>
            <a:off x="4857750" y="3071813"/>
            <a:ext cx="17145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de-AT" altLang="de-DE" sz="1400">
                <a:solidFill>
                  <a:srgbClr val="4F5151"/>
                </a:solidFill>
              </a:rPr>
              <a:t>Landes(Gemeinde)-abgaben:</a:t>
            </a:r>
            <a:br>
              <a:rPr lang="de-AT" altLang="de-DE" sz="1400">
                <a:solidFill>
                  <a:srgbClr val="4F5151"/>
                </a:solidFill>
              </a:rPr>
            </a:br>
            <a:r>
              <a:rPr lang="de-AT" altLang="de-DE" sz="1400" b="1"/>
              <a:t>4,91 Mrd</a:t>
            </a:r>
          </a:p>
        </p:txBody>
      </p:sp>
      <p:cxnSp>
        <p:nvCxnSpPr>
          <p:cNvPr id="55308" name="Gerade Verbindung 47"/>
          <p:cNvCxnSpPr>
            <a:cxnSpLocks noChangeShapeType="1"/>
          </p:cNvCxnSpPr>
          <p:nvPr/>
        </p:nvCxnSpPr>
        <p:spPr bwMode="auto">
          <a:xfrm rot="10800000">
            <a:off x="4429125" y="2428875"/>
            <a:ext cx="1143000" cy="571500"/>
          </a:xfrm>
          <a:prstGeom prst="line">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55309" name="Gerade Verbindung 49"/>
          <p:cNvCxnSpPr>
            <a:cxnSpLocks noChangeShapeType="1"/>
          </p:cNvCxnSpPr>
          <p:nvPr/>
        </p:nvCxnSpPr>
        <p:spPr bwMode="auto">
          <a:xfrm flipV="1">
            <a:off x="5857875" y="2428875"/>
            <a:ext cx="1285875" cy="571500"/>
          </a:xfrm>
          <a:prstGeom prst="line">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10" name="Textfeld 9"/>
          <p:cNvSpPr txBox="1">
            <a:spLocks noChangeAspect="1"/>
          </p:cNvSpPr>
          <p:nvPr/>
        </p:nvSpPr>
        <p:spPr>
          <a:xfrm>
            <a:off x="3571875" y="1857375"/>
            <a:ext cx="1625600" cy="612775"/>
          </a:xfrm>
          <a:prstGeom prst="rect">
            <a:avLst/>
          </a:prstGeom>
          <a:solidFill>
            <a:schemeClr val="bg1">
              <a:lumMod val="50000"/>
            </a:schemeClr>
          </a:solidFill>
          <a:ln>
            <a:solidFill>
              <a:schemeClr val="bg1">
                <a:lumMod val="50000"/>
              </a:schemeClr>
            </a:solidFill>
          </a:ln>
        </p:spPr>
        <p:txBody>
          <a:bodyPr anchor="ctr">
            <a:spAutoFit/>
          </a:bodyPr>
          <a:lstStyle/>
          <a:p>
            <a:pPr>
              <a:defRPr/>
            </a:pPr>
            <a:r>
              <a:rPr lang="de-AT" sz="2000" b="1" dirty="0">
                <a:solidFill>
                  <a:schemeClr val="bg1"/>
                </a:solidFill>
                <a:latin typeface="Arial" charset="0"/>
                <a:ea typeface="ＭＳ Ｐゴシック" pitchFamily="52" charset="-128"/>
              </a:rPr>
              <a:t>Länder</a:t>
            </a:r>
          </a:p>
        </p:txBody>
      </p:sp>
      <p:sp>
        <p:nvSpPr>
          <p:cNvPr id="11" name="Textfeld 10"/>
          <p:cNvSpPr txBox="1">
            <a:spLocks noChangeAspect="1"/>
          </p:cNvSpPr>
          <p:nvPr/>
        </p:nvSpPr>
        <p:spPr>
          <a:xfrm>
            <a:off x="6357938" y="1857375"/>
            <a:ext cx="1625600" cy="612775"/>
          </a:xfrm>
          <a:prstGeom prst="rect">
            <a:avLst/>
          </a:prstGeom>
          <a:solidFill>
            <a:schemeClr val="bg1">
              <a:lumMod val="50000"/>
            </a:schemeClr>
          </a:solidFill>
          <a:ln>
            <a:noFill/>
          </a:ln>
        </p:spPr>
        <p:txBody>
          <a:bodyPr anchor="ctr">
            <a:spAutoFit/>
          </a:bodyPr>
          <a:lstStyle/>
          <a:p>
            <a:pPr>
              <a:defRPr/>
            </a:pPr>
            <a:r>
              <a:rPr lang="de-AT" sz="2000" b="1" dirty="0">
                <a:solidFill>
                  <a:schemeClr val="bg1"/>
                </a:solidFill>
                <a:latin typeface="Arial" charset="0"/>
                <a:ea typeface="ＭＳ Ｐゴシック" pitchFamily="52" charset="-128"/>
              </a:rPr>
              <a:t>Gemeinden</a:t>
            </a:r>
          </a:p>
        </p:txBody>
      </p:sp>
      <p:sp>
        <p:nvSpPr>
          <p:cNvPr id="37" name="Textfeld 36"/>
          <p:cNvSpPr txBox="1">
            <a:spLocks/>
          </p:cNvSpPr>
          <p:nvPr/>
        </p:nvSpPr>
        <p:spPr>
          <a:xfrm>
            <a:off x="928688" y="4857750"/>
            <a:ext cx="1643062" cy="576263"/>
          </a:xfrm>
          <a:prstGeom prst="rect">
            <a:avLst/>
          </a:prstGeom>
          <a:solidFill>
            <a:schemeClr val="bg1">
              <a:lumMod val="85000"/>
            </a:schemeClr>
          </a:solidFill>
        </p:spPr>
        <p:txBody>
          <a:bodyPr anchor="ctr">
            <a:spAutoFit/>
          </a:bodyPr>
          <a:lstStyle/>
          <a:p>
            <a:pPr>
              <a:defRPr/>
            </a:pPr>
            <a:endParaRPr lang="de-AT" sz="1800" b="1" dirty="0">
              <a:solidFill>
                <a:schemeClr val="tx1">
                  <a:lumMod val="85000"/>
                  <a:lumOff val="15000"/>
                </a:schemeClr>
              </a:solidFill>
              <a:latin typeface="Arial" charset="0"/>
              <a:ea typeface="ＭＳ Ｐゴシック" pitchFamily="52" charset="-128"/>
            </a:endParaRPr>
          </a:p>
        </p:txBody>
      </p:sp>
      <p:sp>
        <p:nvSpPr>
          <p:cNvPr id="38" name="Textfeld 37"/>
          <p:cNvSpPr txBox="1">
            <a:spLocks/>
          </p:cNvSpPr>
          <p:nvPr/>
        </p:nvSpPr>
        <p:spPr>
          <a:xfrm>
            <a:off x="3571875" y="4857750"/>
            <a:ext cx="1625600" cy="576263"/>
          </a:xfrm>
          <a:prstGeom prst="rect">
            <a:avLst/>
          </a:prstGeom>
          <a:solidFill>
            <a:schemeClr val="bg1">
              <a:lumMod val="85000"/>
            </a:schemeClr>
          </a:solidFill>
        </p:spPr>
        <p:txBody>
          <a:bodyPr anchor="ctr">
            <a:spAutoFit/>
          </a:bodyPr>
          <a:lstStyle/>
          <a:p>
            <a:pPr>
              <a:defRPr/>
            </a:pPr>
            <a:r>
              <a:rPr lang="de-AT" sz="1800" b="1" dirty="0">
                <a:solidFill>
                  <a:schemeClr val="tx1">
                    <a:lumMod val="85000"/>
                    <a:lumOff val="15000"/>
                  </a:schemeClr>
                </a:solidFill>
                <a:latin typeface="Arial" charset="0"/>
                <a:ea typeface="ＭＳ Ｐゴシック" pitchFamily="52" charset="-128"/>
              </a:rPr>
              <a:t> </a:t>
            </a:r>
          </a:p>
        </p:txBody>
      </p:sp>
      <p:cxnSp>
        <p:nvCxnSpPr>
          <p:cNvPr id="55314" name="Gerade Verbindung 88"/>
          <p:cNvCxnSpPr>
            <a:cxnSpLocks noChangeShapeType="1"/>
          </p:cNvCxnSpPr>
          <p:nvPr/>
        </p:nvCxnSpPr>
        <p:spPr bwMode="auto">
          <a:xfrm rot="16200000" flipV="1">
            <a:off x="678657" y="4250531"/>
            <a:ext cx="857250" cy="357187"/>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53" name="Textfeld 52"/>
          <p:cNvSpPr txBox="1">
            <a:spLocks/>
          </p:cNvSpPr>
          <p:nvPr/>
        </p:nvSpPr>
        <p:spPr>
          <a:xfrm>
            <a:off x="6357938" y="4857750"/>
            <a:ext cx="1625600" cy="576263"/>
          </a:xfrm>
          <a:prstGeom prst="rect">
            <a:avLst/>
          </a:prstGeom>
          <a:solidFill>
            <a:schemeClr val="bg1">
              <a:lumMod val="85000"/>
            </a:schemeClr>
          </a:solidFill>
        </p:spPr>
        <p:txBody>
          <a:bodyPr anchor="ctr">
            <a:spAutoFit/>
          </a:bodyPr>
          <a:lstStyle/>
          <a:p>
            <a:pPr>
              <a:defRPr/>
            </a:pPr>
            <a:r>
              <a:rPr lang="de-AT" sz="2000" b="1" dirty="0">
                <a:solidFill>
                  <a:schemeClr val="tx1">
                    <a:lumMod val="85000"/>
                    <a:lumOff val="15000"/>
                  </a:schemeClr>
                </a:solidFill>
                <a:latin typeface="Arial" charset="0"/>
                <a:ea typeface="ＭＳ Ｐゴシック" pitchFamily="52" charset="-128"/>
              </a:rPr>
              <a:t> </a:t>
            </a:r>
          </a:p>
        </p:txBody>
      </p:sp>
      <p:sp>
        <p:nvSpPr>
          <p:cNvPr id="55316" name="Textfeld 17"/>
          <p:cNvSpPr txBox="1">
            <a:spLocks noChangeArrowheads="1"/>
          </p:cNvSpPr>
          <p:nvPr/>
        </p:nvSpPr>
        <p:spPr bwMode="auto">
          <a:xfrm>
            <a:off x="3143250" y="4429125"/>
            <a:ext cx="1571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de-AT" altLang="de-DE" sz="1400" b="1">
                <a:solidFill>
                  <a:srgbClr val="4F5151"/>
                </a:solidFill>
              </a:rPr>
              <a:t>14,98 Mrd</a:t>
            </a:r>
          </a:p>
        </p:txBody>
      </p:sp>
      <p:cxnSp>
        <p:nvCxnSpPr>
          <p:cNvPr id="55317" name="Gerade Verbindung 54"/>
          <p:cNvCxnSpPr>
            <a:cxnSpLocks noChangeShapeType="1"/>
          </p:cNvCxnSpPr>
          <p:nvPr/>
        </p:nvCxnSpPr>
        <p:spPr bwMode="auto">
          <a:xfrm rot="5400000" flipH="1" flipV="1">
            <a:off x="1893888" y="4321175"/>
            <a:ext cx="214312" cy="1588"/>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55318" name="Gerade Verbindung 56"/>
          <p:cNvCxnSpPr>
            <a:cxnSpLocks noChangeShapeType="1"/>
          </p:cNvCxnSpPr>
          <p:nvPr/>
        </p:nvCxnSpPr>
        <p:spPr bwMode="auto">
          <a:xfrm rot="5400000" flipH="1" flipV="1">
            <a:off x="3822701" y="4321175"/>
            <a:ext cx="214312" cy="1587"/>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55319" name="Gerade Verbindung 57"/>
          <p:cNvCxnSpPr>
            <a:cxnSpLocks noChangeShapeType="1"/>
          </p:cNvCxnSpPr>
          <p:nvPr/>
        </p:nvCxnSpPr>
        <p:spPr bwMode="auto">
          <a:xfrm>
            <a:off x="2000250" y="4214813"/>
            <a:ext cx="4643438"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5320" name="Gerade Verbindung 64"/>
          <p:cNvCxnSpPr>
            <a:cxnSpLocks noChangeShapeType="1"/>
          </p:cNvCxnSpPr>
          <p:nvPr/>
        </p:nvCxnSpPr>
        <p:spPr bwMode="auto">
          <a:xfrm rot="5400000" flipH="1" flipV="1">
            <a:off x="2500312" y="4143376"/>
            <a:ext cx="1428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5321" name="Gerade Verbindung 82"/>
          <p:cNvCxnSpPr>
            <a:cxnSpLocks noChangeShapeType="1"/>
          </p:cNvCxnSpPr>
          <p:nvPr/>
        </p:nvCxnSpPr>
        <p:spPr bwMode="auto">
          <a:xfrm rot="5400000" flipH="1" flipV="1">
            <a:off x="1929606" y="4785519"/>
            <a:ext cx="142875" cy="1588"/>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55322" name="Gerade Verbindung 85"/>
          <p:cNvCxnSpPr>
            <a:cxnSpLocks noChangeShapeType="1"/>
          </p:cNvCxnSpPr>
          <p:nvPr/>
        </p:nvCxnSpPr>
        <p:spPr bwMode="auto">
          <a:xfrm rot="5400000" flipH="1" flipV="1">
            <a:off x="3858419" y="4785519"/>
            <a:ext cx="142875" cy="1587"/>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55323" name="Textfeld 15"/>
          <p:cNvSpPr txBox="1">
            <a:spLocks noChangeArrowheads="1"/>
          </p:cNvSpPr>
          <p:nvPr/>
        </p:nvSpPr>
        <p:spPr bwMode="auto">
          <a:xfrm>
            <a:off x="1214438" y="4429125"/>
            <a:ext cx="1571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de-AT" altLang="de-DE" sz="1400" b="1">
                <a:solidFill>
                  <a:srgbClr val="4F5151"/>
                </a:solidFill>
              </a:rPr>
              <a:t>48,17 Mrd</a:t>
            </a:r>
          </a:p>
        </p:txBody>
      </p:sp>
      <p:sp>
        <p:nvSpPr>
          <p:cNvPr id="55324" name="Textfeld 18"/>
          <p:cNvSpPr txBox="1">
            <a:spLocks noChangeArrowheads="1"/>
          </p:cNvSpPr>
          <p:nvPr/>
        </p:nvSpPr>
        <p:spPr bwMode="auto">
          <a:xfrm>
            <a:off x="5857875" y="4429125"/>
            <a:ext cx="1571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de-AT" altLang="de-DE" sz="1400" b="1">
                <a:solidFill>
                  <a:srgbClr val="4F5151"/>
                </a:solidFill>
              </a:rPr>
              <a:t>8,31 Mrd</a:t>
            </a:r>
          </a:p>
        </p:txBody>
      </p:sp>
      <p:cxnSp>
        <p:nvCxnSpPr>
          <p:cNvPr id="55325" name="Gerade Verbindung 52"/>
          <p:cNvCxnSpPr>
            <a:cxnSpLocks noChangeShapeType="1"/>
          </p:cNvCxnSpPr>
          <p:nvPr/>
        </p:nvCxnSpPr>
        <p:spPr bwMode="auto">
          <a:xfrm rot="5400000" flipH="1" flipV="1">
            <a:off x="5572919" y="3929856"/>
            <a:ext cx="285750" cy="1588"/>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55326" name="Gerade Verbindung 68"/>
          <p:cNvCxnSpPr>
            <a:cxnSpLocks noChangeShapeType="1"/>
          </p:cNvCxnSpPr>
          <p:nvPr/>
        </p:nvCxnSpPr>
        <p:spPr bwMode="auto">
          <a:xfrm rot="5400000" flipH="1" flipV="1">
            <a:off x="6537326" y="4321175"/>
            <a:ext cx="214312" cy="1587"/>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55327" name="Gerade Verbindung 72"/>
          <p:cNvCxnSpPr>
            <a:cxnSpLocks noChangeShapeType="1"/>
          </p:cNvCxnSpPr>
          <p:nvPr/>
        </p:nvCxnSpPr>
        <p:spPr bwMode="auto">
          <a:xfrm>
            <a:off x="4929188" y="4071938"/>
            <a:ext cx="2643187"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5328" name="Gerade Verbindung 74"/>
          <p:cNvCxnSpPr>
            <a:cxnSpLocks noChangeShapeType="1"/>
          </p:cNvCxnSpPr>
          <p:nvPr/>
        </p:nvCxnSpPr>
        <p:spPr bwMode="auto">
          <a:xfrm rot="5400000" flipH="1" flipV="1">
            <a:off x="4537076" y="4464050"/>
            <a:ext cx="785812" cy="1587"/>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55329" name="Gerade Verbindung 77"/>
          <p:cNvCxnSpPr>
            <a:cxnSpLocks noChangeShapeType="1"/>
          </p:cNvCxnSpPr>
          <p:nvPr/>
        </p:nvCxnSpPr>
        <p:spPr bwMode="auto">
          <a:xfrm rot="5400000" flipH="1" flipV="1">
            <a:off x="7181056" y="4464844"/>
            <a:ext cx="784225" cy="1588"/>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55330" name="Gerade Verbindung 87"/>
          <p:cNvCxnSpPr>
            <a:cxnSpLocks noChangeShapeType="1"/>
          </p:cNvCxnSpPr>
          <p:nvPr/>
        </p:nvCxnSpPr>
        <p:spPr bwMode="auto">
          <a:xfrm rot="5400000" flipH="1" flipV="1">
            <a:off x="6573044" y="4785519"/>
            <a:ext cx="142875" cy="1587"/>
          </a:xfrm>
          <a:prstGeom prst="line">
            <a:avLst/>
          </a:prstGeom>
          <a:noFill/>
          <a:ln w="9525"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55331" name="Textfeld 20"/>
          <p:cNvSpPr txBox="1">
            <a:spLocks noChangeArrowheads="1"/>
          </p:cNvSpPr>
          <p:nvPr/>
        </p:nvSpPr>
        <p:spPr bwMode="auto">
          <a:xfrm>
            <a:off x="4375150" y="5884863"/>
            <a:ext cx="3294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 typeface="Wingdings" panose="05000000000000000000" pitchFamily="2" charset="2"/>
              <a:buNone/>
            </a:pPr>
            <a:r>
              <a:rPr lang="de-AT" altLang="de-DE" sz="1400">
                <a:solidFill>
                  <a:srgbClr val="4F5151"/>
                </a:solidFill>
              </a:rPr>
              <a:t>Umlagen etc: </a:t>
            </a:r>
            <a:r>
              <a:rPr lang="de-AT" altLang="de-DE" sz="1400" b="1">
                <a:solidFill>
                  <a:srgbClr val="4F5151"/>
                </a:solidFill>
              </a:rPr>
              <a:t>2,32 Mrd*</a:t>
            </a:r>
          </a:p>
        </p:txBody>
      </p:sp>
      <p:sp>
        <p:nvSpPr>
          <p:cNvPr id="55332" name="Textfeld 21"/>
          <p:cNvSpPr txBox="1">
            <a:spLocks noChangeArrowheads="1"/>
          </p:cNvSpPr>
          <p:nvPr/>
        </p:nvSpPr>
        <p:spPr bwMode="auto">
          <a:xfrm>
            <a:off x="1714500" y="5715000"/>
            <a:ext cx="19288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de-AT" altLang="de-DE" sz="1400">
                <a:solidFill>
                  <a:srgbClr val="4F5151"/>
                </a:solidFill>
              </a:rPr>
              <a:t>Transfers: </a:t>
            </a:r>
            <a:r>
              <a:rPr lang="de-AT" altLang="de-DE" sz="1400" b="1">
                <a:solidFill>
                  <a:srgbClr val="4F5151"/>
                </a:solidFill>
              </a:rPr>
              <a:t>1,08 Mrd</a:t>
            </a:r>
          </a:p>
        </p:txBody>
      </p:sp>
      <p:cxnSp>
        <p:nvCxnSpPr>
          <p:cNvPr id="55333" name="Gerade Verbindung 101"/>
          <p:cNvCxnSpPr>
            <a:cxnSpLocks noChangeShapeType="1"/>
          </p:cNvCxnSpPr>
          <p:nvPr/>
        </p:nvCxnSpPr>
        <p:spPr bwMode="auto">
          <a:xfrm rot="5400000" flipH="1" flipV="1">
            <a:off x="1607344" y="5607844"/>
            <a:ext cx="214312"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5334" name="Gerade Verbindung 103"/>
          <p:cNvCxnSpPr>
            <a:cxnSpLocks noChangeShapeType="1"/>
          </p:cNvCxnSpPr>
          <p:nvPr/>
        </p:nvCxnSpPr>
        <p:spPr bwMode="auto">
          <a:xfrm>
            <a:off x="1714500" y="5715000"/>
            <a:ext cx="528637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5335" name="Gerade Verbindung 104"/>
          <p:cNvCxnSpPr>
            <a:cxnSpLocks noChangeShapeType="1"/>
          </p:cNvCxnSpPr>
          <p:nvPr/>
        </p:nvCxnSpPr>
        <p:spPr bwMode="auto">
          <a:xfrm rot="5400000" flipH="1" flipV="1">
            <a:off x="4072732" y="5571331"/>
            <a:ext cx="285750" cy="158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36" name="Gerade Verbindung 106"/>
          <p:cNvCxnSpPr>
            <a:cxnSpLocks noChangeShapeType="1"/>
          </p:cNvCxnSpPr>
          <p:nvPr/>
        </p:nvCxnSpPr>
        <p:spPr bwMode="auto">
          <a:xfrm rot="5400000" flipH="1" flipV="1">
            <a:off x="6858794" y="5571331"/>
            <a:ext cx="285750" cy="158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37" name="Gerade Verbindung 108"/>
          <p:cNvCxnSpPr>
            <a:cxnSpLocks noChangeShapeType="1"/>
          </p:cNvCxnSpPr>
          <p:nvPr/>
        </p:nvCxnSpPr>
        <p:spPr bwMode="auto">
          <a:xfrm rot="5400000" flipH="1" flipV="1">
            <a:off x="7073106" y="5642769"/>
            <a:ext cx="428625" cy="1588"/>
          </a:xfrm>
          <a:prstGeom prst="line">
            <a:avLst/>
          </a:prstGeom>
          <a:noFill/>
          <a:ln w="19050" algn="ctr">
            <a:solidFill>
              <a:srgbClr val="4F5151"/>
            </a:solidFill>
            <a:round/>
            <a:headEnd/>
            <a:tailEnd/>
          </a:ln>
          <a:extLst>
            <a:ext uri="{909E8E84-426E-40DD-AFC4-6F175D3DCCD1}">
              <a14:hiddenFill xmlns:a14="http://schemas.microsoft.com/office/drawing/2010/main">
                <a:noFill/>
              </a14:hiddenFill>
            </a:ext>
          </a:extLst>
        </p:spPr>
      </p:cxnSp>
      <p:cxnSp>
        <p:nvCxnSpPr>
          <p:cNvPr id="55338" name="Gerade Verbindung 111"/>
          <p:cNvCxnSpPr>
            <a:cxnSpLocks noChangeShapeType="1"/>
          </p:cNvCxnSpPr>
          <p:nvPr/>
        </p:nvCxnSpPr>
        <p:spPr bwMode="auto">
          <a:xfrm>
            <a:off x="4500563" y="5857875"/>
            <a:ext cx="2786062" cy="1588"/>
          </a:xfrm>
          <a:prstGeom prst="line">
            <a:avLst/>
          </a:prstGeom>
          <a:noFill/>
          <a:ln w="19050" algn="ctr">
            <a:solidFill>
              <a:srgbClr val="4F5151"/>
            </a:solidFill>
            <a:round/>
            <a:headEnd/>
            <a:tailEnd/>
          </a:ln>
          <a:extLst>
            <a:ext uri="{909E8E84-426E-40DD-AFC4-6F175D3DCCD1}">
              <a14:hiddenFill xmlns:a14="http://schemas.microsoft.com/office/drawing/2010/main">
                <a:noFill/>
              </a14:hiddenFill>
            </a:ext>
          </a:extLst>
        </p:spPr>
      </p:cxnSp>
      <p:cxnSp>
        <p:nvCxnSpPr>
          <p:cNvPr id="55339" name="Gerade Verbindung 113"/>
          <p:cNvCxnSpPr>
            <a:cxnSpLocks noChangeShapeType="1"/>
          </p:cNvCxnSpPr>
          <p:nvPr/>
        </p:nvCxnSpPr>
        <p:spPr bwMode="auto">
          <a:xfrm rot="5400000" flipH="1" flipV="1">
            <a:off x="4287044" y="5642769"/>
            <a:ext cx="428625" cy="1587"/>
          </a:xfrm>
          <a:prstGeom prst="line">
            <a:avLst/>
          </a:prstGeom>
          <a:noFill/>
          <a:ln w="19050" algn="ctr">
            <a:solidFill>
              <a:srgbClr val="4F5151"/>
            </a:solidFill>
            <a:round/>
            <a:headEnd/>
            <a:tailEnd type="triangle" w="med" len="med"/>
          </a:ln>
          <a:extLst>
            <a:ext uri="{909E8E84-426E-40DD-AFC4-6F175D3DCCD1}">
              <a14:hiddenFill xmlns:a14="http://schemas.microsoft.com/office/drawing/2010/main">
                <a:noFill/>
              </a14:hiddenFill>
            </a:ext>
          </a:extLst>
        </p:spPr>
      </p:cxnSp>
      <p:sp>
        <p:nvSpPr>
          <p:cNvPr id="55340" name="Textfeld 21"/>
          <p:cNvSpPr txBox="1">
            <a:spLocks noChangeArrowheads="1"/>
          </p:cNvSpPr>
          <p:nvPr/>
        </p:nvSpPr>
        <p:spPr bwMode="auto">
          <a:xfrm>
            <a:off x="250825" y="549275"/>
            <a:ext cx="27003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de-AT" altLang="de-DE" sz="1400" b="1">
                <a:solidFill>
                  <a:srgbClr val="4F5151"/>
                </a:solidFill>
              </a:rPr>
              <a:t>Finanzausgleich im Jahr 2014</a:t>
            </a:r>
          </a:p>
        </p:txBody>
      </p:sp>
      <p:sp>
        <p:nvSpPr>
          <p:cNvPr id="55341" name="Textfeld 22"/>
          <p:cNvSpPr txBox="1">
            <a:spLocks noChangeArrowheads="1"/>
          </p:cNvSpPr>
          <p:nvPr/>
        </p:nvSpPr>
        <p:spPr bwMode="auto">
          <a:xfrm>
            <a:off x="539750" y="1214438"/>
            <a:ext cx="8035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de-AT" altLang="de-DE" sz="1400">
                <a:solidFill>
                  <a:srgbClr val="4F5151"/>
                </a:solidFill>
              </a:rPr>
              <a:t>Kostenübernahmen und –überwälzungen (</a:t>
            </a:r>
            <a:r>
              <a:rPr lang="de-AT" altLang="de-DE" sz="1400">
                <a:solidFill>
                  <a:srgbClr val="4F515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de-AT" altLang="de-DE" sz="1400">
                <a:solidFill>
                  <a:srgbClr val="4F5151"/>
                </a:solidFill>
              </a:rPr>
              <a:t> 4 FAG), zB für Landes- und Religionslehrer: </a:t>
            </a:r>
            <a:r>
              <a:rPr lang="de-AT" altLang="de-DE" sz="1400" b="1">
                <a:solidFill>
                  <a:srgbClr val="FF0000"/>
                </a:solidFill>
              </a:rPr>
              <a:t>5,66 Mrd</a:t>
            </a:r>
          </a:p>
        </p:txBody>
      </p:sp>
      <p:cxnSp>
        <p:nvCxnSpPr>
          <p:cNvPr id="55342" name="Gerade Verbindung 24"/>
          <p:cNvCxnSpPr>
            <a:cxnSpLocks noChangeShapeType="1"/>
          </p:cNvCxnSpPr>
          <p:nvPr/>
        </p:nvCxnSpPr>
        <p:spPr bwMode="auto">
          <a:xfrm rot="5400000" flipH="1" flipV="1">
            <a:off x="1571625" y="1714500"/>
            <a:ext cx="285750"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55343" name="Gerade Verbindung 25"/>
          <p:cNvCxnSpPr>
            <a:cxnSpLocks noChangeShapeType="1"/>
          </p:cNvCxnSpPr>
          <p:nvPr/>
        </p:nvCxnSpPr>
        <p:spPr bwMode="auto">
          <a:xfrm>
            <a:off x="1714500" y="1571625"/>
            <a:ext cx="5072063" cy="1588"/>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55344" name="Gerade Verbindung 29"/>
          <p:cNvCxnSpPr>
            <a:cxnSpLocks noChangeShapeType="1"/>
          </p:cNvCxnSpPr>
          <p:nvPr/>
        </p:nvCxnSpPr>
        <p:spPr bwMode="auto">
          <a:xfrm rot="5400000" flipH="1" flipV="1">
            <a:off x="3929063" y="1714500"/>
            <a:ext cx="285750" cy="0"/>
          </a:xfrm>
          <a:prstGeom prst="line">
            <a:avLst/>
          </a:prstGeom>
          <a:noFill/>
          <a:ln w="28575" algn="ctr">
            <a:solidFill>
              <a:srgbClr val="FF0000"/>
            </a:solidFill>
            <a:round/>
            <a:headEnd type="triangle" w="med" len="med"/>
            <a:tailEnd/>
          </a:ln>
          <a:extLst>
            <a:ext uri="{909E8E84-426E-40DD-AFC4-6F175D3DCCD1}">
              <a14:hiddenFill xmlns:a14="http://schemas.microsoft.com/office/drawing/2010/main">
                <a:noFill/>
              </a14:hiddenFill>
            </a:ext>
          </a:extLst>
        </p:spPr>
      </p:cxnSp>
      <p:cxnSp>
        <p:nvCxnSpPr>
          <p:cNvPr id="55345" name="Gerade Verbindung 30"/>
          <p:cNvCxnSpPr>
            <a:cxnSpLocks noChangeShapeType="1"/>
          </p:cNvCxnSpPr>
          <p:nvPr/>
        </p:nvCxnSpPr>
        <p:spPr bwMode="auto">
          <a:xfrm rot="5400000" flipH="1" flipV="1">
            <a:off x="6644482" y="1713706"/>
            <a:ext cx="285750" cy="1587"/>
          </a:xfrm>
          <a:prstGeom prst="line">
            <a:avLst/>
          </a:prstGeom>
          <a:noFill/>
          <a:ln w="28575" algn="ctr">
            <a:solidFill>
              <a:srgbClr val="FF0000"/>
            </a:solidFill>
            <a:round/>
            <a:headEnd type="triangle" w="med" len="med"/>
            <a:tailEnd/>
          </a:ln>
          <a:extLst>
            <a:ext uri="{909E8E84-426E-40DD-AFC4-6F175D3DCCD1}">
              <a14:hiddenFill xmlns:a14="http://schemas.microsoft.com/office/drawing/2010/main">
                <a:noFill/>
              </a14:hiddenFill>
            </a:ext>
          </a:extLst>
        </p:spPr>
      </p:cxnSp>
      <p:cxnSp>
        <p:nvCxnSpPr>
          <p:cNvPr id="55346" name="Gerade Verbindung 34"/>
          <p:cNvCxnSpPr>
            <a:cxnSpLocks noChangeShapeType="1"/>
          </p:cNvCxnSpPr>
          <p:nvPr/>
        </p:nvCxnSpPr>
        <p:spPr bwMode="auto">
          <a:xfrm rot="5400000" flipH="1" flipV="1">
            <a:off x="7250907" y="1750219"/>
            <a:ext cx="214312" cy="0"/>
          </a:xfrm>
          <a:prstGeom prst="line">
            <a:avLst/>
          </a:prstGeom>
          <a:noFill/>
          <a:ln w="28575" algn="ctr">
            <a:solidFill>
              <a:srgbClr val="FF0000"/>
            </a:solidFill>
            <a:round/>
            <a:headEnd type="triangle" w="med" len="med"/>
            <a:tailEnd/>
          </a:ln>
          <a:extLst>
            <a:ext uri="{909E8E84-426E-40DD-AFC4-6F175D3DCCD1}">
              <a14:hiddenFill xmlns:a14="http://schemas.microsoft.com/office/drawing/2010/main">
                <a:noFill/>
              </a14:hiddenFill>
            </a:ext>
          </a:extLst>
        </p:spPr>
      </p:cxnSp>
      <p:cxnSp>
        <p:nvCxnSpPr>
          <p:cNvPr id="55347" name="Gerade Verbindung 36"/>
          <p:cNvCxnSpPr>
            <a:cxnSpLocks noChangeShapeType="1"/>
          </p:cNvCxnSpPr>
          <p:nvPr/>
        </p:nvCxnSpPr>
        <p:spPr bwMode="auto">
          <a:xfrm>
            <a:off x="4714875" y="1643063"/>
            <a:ext cx="2643188" cy="1587"/>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55348" name="Gerade Verbindung 39"/>
          <p:cNvCxnSpPr>
            <a:cxnSpLocks noChangeShapeType="1"/>
          </p:cNvCxnSpPr>
          <p:nvPr/>
        </p:nvCxnSpPr>
        <p:spPr bwMode="auto">
          <a:xfrm rot="5400000" flipH="1" flipV="1">
            <a:off x="4608513" y="1749425"/>
            <a:ext cx="214312" cy="1588"/>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75701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11/14/2017</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13</a:t>
            </a:fld>
            <a:endParaRPr lang="de-DE" dirty="0"/>
          </a:p>
        </p:txBody>
      </p:sp>
      <p:sp>
        <p:nvSpPr>
          <p:cNvPr id="4" name="Textplatzhalter 3"/>
          <p:cNvSpPr>
            <a:spLocks noGrp="1"/>
          </p:cNvSpPr>
          <p:nvPr>
            <p:ph type="body" sz="quarter" idx="14"/>
          </p:nvPr>
        </p:nvSpPr>
        <p:spPr/>
        <p:txBody>
          <a:bodyPr/>
          <a:lstStyle/>
          <a:p>
            <a:r>
              <a:rPr lang="de-DE" dirty="0" smtClean="0"/>
              <a:t>Finanzausgleich</a:t>
            </a:r>
            <a:endParaRPr lang="de-DE" dirty="0"/>
          </a:p>
        </p:txBody>
      </p:sp>
      <p:sp>
        <p:nvSpPr>
          <p:cNvPr id="5" name="Titel 4"/>
          <p:cNvSpPr>
            <a:spLocks noGrp="1"/>
          </p:cNvSpPr>
          <p:nvPr>
            <p:ph type="title"/>
          </p:nvPr>
        </p:nvSpPr>
        <p:spPr/>
        <p:txBody>
          <a:bodyPr/>
          <a:lstStyle/>
          <a:p>
            <a:r>
              <a:rPr lang="de-DE" dirty="0" smtClean="0"/>
              <a:t>Deutschland</a:t>
            </a:r>
            <a:endParaRPr lang="de-DE" dirty="0"/>
          </a:p>
        </p:txBody>
      </p:sp>
      <p:sp>
        <p:nvSpPr>
          <p:cNvPr id="6" name="Inhaltsplatzhalter 5"/>
          <p:cNvSpPr>
            <a:spLocks noGrp="1"/>
          </p:cNvSpPr>
          <p:nvPr>
            <p:ph sz="quarter" idx="15"/>
          </p:nvPr>
        </p:nvSpPr>
        <p:spPr/>
        <p:txBody>
          <a:bodyPr/>
          <a:lstStyle/>
          <a:p>
            <a:r>
              <a:rPr lang="de-DE" sz="2400" dirty="0" smtClean="0"/>
              <a:t>Regelungen in Art 104a – 115</a:t>
            </a:r>
          </a:p>
          <a:p>
            <a:pPr lvl="1"/>
            <a:r>
              <a:rPr lang="de-DE" sz="2400" dirty="0" smtClean="0"/>
              <a:t>Prinzipien</a:t>
            </a:r>
          </a:p>
          <a:p>
            <a:pPr lvl="2"/>
            <a:r>
              <a:rPr lang="de-DE" sz="2200" dirty="0" smtClean="0"/>
              <a:t>Die Einhebung erfolgt bis auf die Verbrauchsteuern durch die Länder</a:t>
            </a:r>
          </a:p>
          <a:p>
            <a:pPr lvl="3"/>
            <a:r>
              <a:rPr lang="de-DE" sz="2200" dirty="0" smtClean="0"/>
              <a:t>Verbrauchsteuern wie Energieabgabe, Tabak, Branntweinsteuern etc. betragen rd. 104 Mrd.</a:t>
            </a:r>
          </a:p>
          <a:p>
            <a:pPr lvl="2"/>
            <a:r>
              <a:rPr lang="de-DE" sz="2200" dirty="0" smtClean="0"/>
              <a:t>Aufteilung zwischen der zwischen Bund und Ländern gemeinschaftlichen Steuern betragen </a:t>
            </a:r>
          </a:p>
          <a:p>
            <a:pPr lvl="3"/>
            <a:r>
              <a:rPr lang="de-DE" sz="2200" dirty="0" smtClean="0"/>
              <a:t>für </a:t>
            </a:r>
            <a:r>
              <a:rPr lang="de-DE" sz="2200" dirty="0" err="1" smtClean="0"/>
              <a:t>KöSt</a:t>
            </a:r>
            <a:r>
              <a:rPr lang="de-DE" sz="2200" dirty="0" smtClean="0"/>
              <a:t> 50:50</a:t>
            </a:r>
          </a:p>
          <a:p>
            <a:pPr lvl="3"/>
            <a:r>
              <a:rPr lang="de-DE" dirty="0" smtClean="0"/>
              <a:t>Lohn- und Einkommensteuer 42,5%, Länder 42,5%, Gemeinden 15%</a:t>
            </a:r>
          </a:p>
          <a:p>
            <a:pPr lvl="3"/>
            <a:r>
              <a:rPr lang="de-DE" dirty="0" smtClean="0"/>
              <a:t>Ertragssteuern werden nach dem System „</a:t>
            </a:r>
            <a:r>
              <a:rPr lang="de-DE" dirty="0" err="1" smtClean="0"/>
              <a:t>you</a:t>
            </a:r>
            <a:r>
              <a:rPr lang="de-DE" dirty="0" smtClean="0"/>
              <a:t> </a:t>
            </a:r>
            <a:r>
              <a:rPr lang="de-DE" dirty="0" err="1" smtClean="0"/>
              <a:t>eat</a:t>
            </a:r>
            <a:r>
              <a:rPr lang="de-DE" dirty="0" smtClean="0"/>
              <a:t> </a:t>
            </a:r>
            <a:r>
              <a:rPr lang="de-DE" dirty="0" err="1" smtClean="0"/>
              <a:t>what</a:t>
            </a:r>
            <a:r>
              <a:rPr lang="de-DE" dirty="0" smtClean="0"/>
              <a:t> </a:t>
            </a:r>
            <a:r>
              <a:rPr lang="de-DE" dirty="0" err="1" smtClean="0"/>
              <a:t>you</a:t>
            </a:r>
            <a:r>
              <a:rPr lang="de-DE" dirty="0" smtClean="0"/>
              <a:t> kill“ erhoben</a:t>
            </a:r>
          </a:p>
          <a:p>
            <a:pPr lvl="3"/>
            <a:r>
              <a:rPr lang="de-DE" dirty="0" err="1" smtClean="0"/>
              <a:t>USt</a:t>
            </a:r>
            <a:r>
              <a:rPr lang="de-DE" dirty="0" smtClean="0"/>
              <a:t> Aufteilung nach Kopfzahl 53,9% Bund 44,1% Länder, 2% Gemeinden</a:t>
            </a:r>
          </a:p>
        </p:txBody>
      </p:sp>
    </p:spTree>
    <p:extLst>
      <p:ext uri="{BB962C8B-B14F-4D97-AF65-F5344CB8AC3E}">
        <p14:creationId xmlns:p14="http://schemas.microsoft.com/office/powerpoint/2010/main" val="677815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11/14/2017</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14</a:t>
            </a:fld>
            <a:endParaRPr lang="de-DE" dirty="0"/>
          </a:p>
        </p:txBody>
      </p:sp>
      <p:sp>
        <p:nvSpPr>
          <p:cNvPr id="4" name="Textplatzhalter 3"/>
          <p:cNvSpPr>
            <a:spLocks noGrp="1"/>
          </p:cNvSpPr>
          <p:nvPr>
            <p:ph type="body" sz="quarter" idx="14"/>
          </p:nvPr>
        </p:nvSpPr>
        <p:spPr/>
        <p:txBody>
          <a:bodyPr/>
          <a:lstStyle/>
          <a:p>
            <a:r>
              <a:rPr lang="de-DE" dirty="0" smtClean="0"/>
              <a:t>Finanzausgleich</a:t>
            </a:r>
            <a:endParaRPr lang="de-DE" dirty="0"/>
          </a:p>
        </p:txBody>
      </p:sp>
      <p:sp>
        <p:nvSpPr>
          <p:cNvPr id="5" name="Titel 4"/>
          <p:cNvSpPr>
            <a:spLocks noGrp="1"/>
          </p:cNvSpPr>
          <p:nvPr>
            <p:ph type="title"/>
          </p:nvPr>
        </p:nvSpPr>
        <p:spPr/>
        <p:txBody>
          <a:bodyPr/>
          <a:lstStyle/>
          <a:p>
            <a:r>
              <a:rPr lang="de-DE" dirty="0" smtClean="0"/>
              <a:t>Deutschland</a:t>
            </a:r>
            <a:endParaRPr lang="de-DE" dirty="0"/>
          </a:p>
        </p:txBody>
      </p:sp>
      <p:sp>
        <p:nvSpPr>
          <p:cNvPr id="6" name="Inhaltsplatzhalter 5"/>
          <p:cNvSpPr>
            <a:spLocks noGrp="1"/>
          </p:cNvSpPr>
          <p:nvPr>
            <p:ph sz="quarter" idx="15"/>
          </p:nvPr>
        </p:nvSpPr>
        <p:spPr/>
        <p:txBody>
          <a:bodyPr/>
          <a:lstStyle/>
          <a:p>
            <a:r>
              <a:rPr lang="de-DE" sz="2400" dirty="0" smtClean="0"/>
              <a:t>Einnahmen insgesamt</a:t>
            </a:r>
          </a:p>
          <a:p>
            <a:pPr lvl="1"/>
            <a:r>
              <a:rPr lang="de-DE" sz="2400" dirty="0" smtClean="0"/>
              <a:t>Ertragssteuern 280 Mrd. </a:t>
            </a:r>
          </a:p>
          <a:p>
            <a:pPr lvl="1"/>
            <a:r>
              <a:rPr lang="de-DE" sz="2400" dirty="0" smtClean="0"/>
              <a:t>Ländersteuern 20 Mrd. </a:t>
            </a:r>
          </a:p>
          <a:p>
            <a:pPr lvl="1"/>
            <a:r>
              <a:rPr lang="de-DE" sz="2400" dirty="0" smtClean="0"/>
              <a:t>Gewerbesteuer 40 Mrd.</a:t>
            </a:r>
          </a:p>
          <a:p>
            <a:pPr lvl="1"/>
            <a:r>
              <a:rPr lang="de-DE" sz="2400" dirty="0" smtClean="0"/>
              <a:t>Umsatzsteuern 210 Mrd.</a:t>
            </a:r>
          </a:p>
          <a:p>
            <a:pPr lvl="1"/>
            <a:r>
              <a:rPr lang="de-DE" sz="2400" dirty="0" smtClean="0"/>
              <a:t>SV Beiträge etwa 700 Mrd. </a:t>
            </a:r>
          </a:p>
          <a:p>
            <a:r>
              <a:rPr lang="de-DE" sz="2400" dirty="0" smtClean="0"/>
              <a:t>Problem Länder Finanzausgleich </a:t>
            </a:r>
          </a:p>
          <a:p>
            <a:pPr lvl="1"/>
            <a:r>
              <a:rPr lang="de-DE" sz="2400" dirty="0" smtClean="0"/>
              <a:t>Bund und starke Länder wie Bayern und Baden </a:t>
            </a:r>
            <a:r>
              <a:rPr lang="de-DE" sz="2400" dirty="0" err="1" smtClean="0"/>
              <a:t>Würtemberg</a:t>
            </a:r>
            <a:r>
              <a:rPr lang="de-DE" sz="2400" dirty="0" smtClean="0"/>
              <a:t> verteilen rd. 10 Mrd. </a:t>
            </a:r>
          </a:p>
          <a:p>
            <a:pPr marL="216000" lvl="1" indent="0">
              <a:buNone/>
            </a:pPr>
            <a:endParaRPr lang="de-DE" sz="2400" dirty="0" smtClean="0"/>
          </a:p>
          <a:p>
            <a:pPr lvl="1"/>
            <a:endParaRPr lang="de-DE" sz="2000" dirty="0" smtClean="0"/>
          </a:p>
        </p:txBody>
      </p:sp>
    </p:spTree>
    <p:extLst>
      <p:ext uri="{BB962C8B-B14F-4D97-AF65-F5344CB8AC3E}">
        <p14:creationId xmlns:p14="http://schemas.microsoft.com/office/powerpoint/2010/main" val="836512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11/14/2017</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15</a:t>
            </a:fld>
            <a:endParaRPr lang="de-DE" dirty="0"/>
          </a:p>
        </p:txBody>
      </p:sp>
      <p:sp>
        <p:nvSpPr>
          <p:cNvPr id="4" name="Textplatzhalter 3"/>
          <p:cNvSpPr>
            <a:spLocks noGrp="1"/>
          </p:cNvSpPr>
          <p:nvPr>
            <p:ph type="body" sz="quarter" idx="14"/>
          </p:nvPr>
        </p:nvSpPr>
        <p:spPr/>
        <p:txBody>
          <a:bodyPr/>
          <a:lstStyle/>
          <a:p>
            <a:r>
              <a:rPr lang="de-DE" dirty="0" smtClean="0"/>
              <a:t>Finanzausgleich</a:t>
            </a:r>
            <a:endParaRPr lang="de-DE" dirty="0"/>
          </a:p>
        </p:txBody>
      </p:sp>
      <p:sp>
        <p:nvSpPr>
          <p:cNvPr id="5" name="Titel 4"/>
          <p:cNvSpPr>
            <a:spLocks noGrp="1"/>
          </p:cNvSpPr>
          <p:nvPr>
            <p:ph type="title"/>
          </p:nvPr>
        </p:nvSpPr>
        <p:spPr/>
        <p:txBody>
          <a:bodyPr/>
          <a:lstStyle/>
          <a:p>
            <a:r>
              <a:rPr lang="de-DE" dirty="0" smtClean="0"/>
              <a:t>Schweiz</a:t>
            </a:r>
            <a:endParaRPr lang="de-DE" dirty="0"/>
          </a:p>
        </p:txBody>
      </p:sp>
      <p:sp>
        <p:nvSpPr>
          <p:cNvPr id="6" name="Inhaltsplatzhalter 5"/>
          <p:cNvSpPr>
            <a:spLocks noGrp="1"/>
          </p:cNvSpPr>
          <p:nvPr>
            <p:ph sz="quarter" idx="15"/>
          </p:nvPr>
        </p:nvSpPr>
        <p:spPr/>
        <p:txBody>
          <a:bodyPr/>
          <a:lstStyle/>
          <a:p>
            <a:r>
              <a:rPr lang="de-DE" sz="2400" dirty="0" smtClean="0"/>
              <a:t>Rechtsgrundlage </a:t>
            </a:r>
          </a:p>
          <a:p>
            <a:pPr lvl="1"/>
            <a:r>
              <a:rPr lang="de-DE" sz="2000" dirty="0"/>
              <a:t> </a:t>
            </a:r>
            <a:r>
              <a:rPr lang="de-DE" sz="2000" dirty="0" smtClean="0"/>
              <a:t>Art 126 – 135 Bundesverfassung der eidgenössischen Bundesverfassung</a:t>
            </a:r>
          </a:p>
          <a:p>
            <a:pPr lvl="2"/>
            <a:r>
              <a:rPr lang="de-DE" dirty="0" smtClean="0"/>
              <a:t>Bund hebt ein die Mehrwertsteuer, Verbrauchsteuern, Stempel und Verrechnungssteuer, Zölle</a:t>
            </a:r>
          </a:p>
          <a:p>
            <a:pPr lvl="2"/>
            <a:r>
              <a:rPr lang="de-DE" dirty="0" smtClean="0"/>
              <a:t>Kantone alle übrigen Steuern wie Ertragssteuern und Vermögenssteuern</a:t>
            </a:r>
          </a:p>
          <a:p>
            <a:pPr lvl="2"/>
            <a:r>
              <a:rPr lang="de-DE" dirty="0" smtClean="0"/>
              <a:t>Kantone heben auch die Ertragssteueranteile des Bundes ein</a:t>
            </a:r>
          </a:p>
          <a:p>
            <a:pPr lvl="1"/>
            <a:r>
              <a:rPr lang="de-DE" dirty="0" smtClean="0"/>
              <a:t>Einnahmen der Schweiz</a:t>
            </a:r>
          </a:p>
          <a:p>
            <a:pPr lvl="2"/>
            <a:r>
              <a:rPr lang="de-DE" dirty="0" smtClean="0"/>
              <a:t>Kantone 44.3 Mrd. Franken</a:t>
            </a:r>
          </a:p>
          <a:p>
            <a:pPr lvl="2"/>
            <a:r>
              <a:rPr lang="de-DE" dirty="0" smtClean="0"/>
              <a:t>Bund 74 Mrd. Franken</a:t>
            </a:r>
          </a:p>
          <a:p>
            <a:pPr lvl="2"/>
            <a:r>
              <a:rPr lang="de-DE" dirty="0" smtClean="0"/>
              <a:t>Gemeinden 27 Mrd. </a:t>
            </a:r>
          </a:p>
          <a:p>
            <a:pPr lvl="2"/>
            <a:r>
              <a:rPr lang="de-DE" dirty="0" smtClean="0"/>
              <a:t>SV Träger 45 Mrd. </a:t>
            </a:r>
          </a:p>
        </p:txBody>
      </p:sp>
    </p:spTree>
    <p:extLst>
      <p:ext uri="{BB962C8B-B14F-4D97-AF65-F5344CB8AC3E}">
        <p14:creationId xmlns:p14="http://schemas.microsoft.com/office/powerpoint/2010/main" val="2558106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11/14/2017</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16</a:t>
            </a:fld>
            <a:endParaRPr lang="de-DE" dirty="0"/>
          </a:p>
        </p:txBody>
      </p:sp>
      <p:sp>
        <p:nvSpPr>
          <p:cNvPr id="4" name="Textplatzhalter 3"/>
          <p:cNvSpPr>
            <a:spLocks noGrp="1"/>
          </p:cNvSpPr>
          <p:nvPr>
            <p:ph type="body" sz="quarter" idx="14"/>
          </p:nvPr>
        </p:nvSpPr>
        <p:spPr/>
        <p:txBody>
          <a:bodyPr/>
          <a:lstStyle/>
          <a:p>
            <a:r>
              <a:rPr lang="de-DE" dirty="0" smtClean="0"/>
              <a:t>Finanzausgleich</a:t>
            </a:r>
            <a:endParaRPr lang="de-DE" dirty="0"/>
          </a:p>
        </p:txBody>
      </p:sp>
      <p:sp>
        <p:nvSpPr>
          <p:cNvPr id="5" name="Titel 4"/>
          <p:cNvSpPr>
            <a:spLocks noGrp="1"/>
          </p:cNvSpPr>
          <p:nvPr>
            <p:ph type="title"/>
          </p:nvPr>
        </p:nvSpPr>
        <p:spPr/>
        <p:txBody>
          <a:bodyPr/>
          <a:lstStyle/>
          <a:p>
            <a:r>
              <a:rPr lang="de-DE" dirty="0" smtClean="0"/>
              <a:t>Schweiz</a:t>
            </a:r>
            <a:endParaRPr lang="de-DE" dirty="0"/>
          </a:p>
        </p:txBody>
      </p:sp>
      <p:sp>
        <p:nvSpPr>
          <p:cNvPr id="6" name="Inhaltsplatzhalter 5"/>
          <p:cNvSpPr>
            <a:spLocks noGrp="1"/>
          </p:cNvSpPr>
          <p:nvPr>
            <p:ph sz="quarter" idx="15"/>
          </p:nvPr>
        </p:nvSpPr>
        <p:spPr/>
        <p:txBody>
          <a:bodyPr/>
          <a:lstStyle/>
          <a:p>
            <a:r>
              <a:rPr lang="de-DE" sz="2400" dirty="0" smtClean="0"/>
              <a:t>Zur Stabilisierung der finanzschwachen Kantone gibt es einen Finanzausgleich</a:t>
            </a:r>
          </a:p>
          <a:p>
            <a:endParaRPr lang="de-DE" sz="2000" dirty="0" smtClean="0"/>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9456"/>
            <a:ext cx="9144000" cy="5739319"/>
          </a:xfrm>
          <a:prstGeom prst="rect">
            <a:avLst/>
          </a:prstGeom>
        </p:spPr>
      </p:pic>
    </p:spTree>
    <p:extLst>
      <p:ext uri="{BB962C8B-B14F-4D97-AF65-F5344CB8AC3E}">
        <p14:creationId xmlns:p14="http://schemas.microsoft.com/office/powerpoint/2010/main" val="1317391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11/14/2017</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17</a:t>
            </a:fld>
            <a:endParaRPr lang="de-DE" dirty="0"/>
          </a:p>
        </p:txBody>
      </p:sp>
      <p:sp>
        <p:nvSpPr>
          <p:cNvPr id="4" name="Textplatzhalter 3"/>
          <p:cNvSpPr>
            <a:spLocks noGrp="1"/>
          </p:cNvSpPr>
          <p:nvPr>
            <p:ph type="body" sz="quarter" idx="14"/>
          </p:nvPr>
        </p:nvSpPr>
        <p:spPr/>
        <p:txBody>
          <a:bodyPr/>
          <a:lstStyle/>
          <a:p>
            <a:r>
              <a:rPr lang="de-DE" dirty="0" smtClean="0"/>
              <a:t>Finanzausgleich</a:t>
            </a:r>
            <a:endParaRPr lang="de-DE" dirty="0"/>
          </a:p>
        </p:txBody>
      </p:sp>
      <p:sp>
        <p:nvSpPr>
          <p:cNvPr id="5" name="Titel 4"/>
          <p:cNvSpPr>
            <a:spLocks noGrp="1"/>
          </p:cNvSpPr>
          <p:nvPr>
            <p:ph type="title"/>
          </p:nvPr>
        </p:nvSpPr>
        <p:spPr/>
        <p:txBody>
          <a:bodyPr/>
          <a:lstStyle/>
          <a:p>
            <a:r>
              <a:rPr lang="de-DE" dirty="0" smtClean="0"/>
              <a:t>Andere Systeme</a:t>
            </a:r>
            <a:endParaRPr lang="de-DE" dirty="0"/>
          </a:p>
        </p:txBody>
      </p:sp>
      <p:sp>
        <p:nvSpPr>
          <p:cNvPr id="6" name="Inhaltsplatzhalter 5"/>
          <p:cNvSpPr>
            <a:spLocks noGrp="1"/>
          </p:cNvSpPr>
          <p:nvPr>
            <p:ph sz="quarter" idx="15"/>
          </p:nvPr>
        </p:nvSpPr>
        <p:spPr/>
        <p:txBody>
          <a:bodyPr/>
          <a:lstStyle/>
          <a:p>
            <a:r>
              <a:rPr lang="de-DE" sz="2400" dirty="0" smtClean="0"/>
              <a:t>Skandinavien</a:t>
            </a:r>
          </a:p>
          <a:p>
            <a:pPr lvl="1"/>
            <a:r>
              <a:rPr lang="de-DE" sz="2000" dirty="0" smtClean="0"/>
              <a:t>Gemeinden legen die Einkommensteuer fest, die der Einheitsstaat einhebt</a:t>
            </a:r>
          </a:p>
          <a:p>
            <a:pPr lvl="2"/>
            <a:r>
              <a:rPr lang="de-DE" dirty="0" smtClean="0"/>
              <a:t>Sonst Programme durch den Einheitsstaat</a:t>
            </a:r>
          </a:p>
          <a:p>
            <a:r>
              <a:rPr lang="de-DE" dirty="0" smtClean="0"/>
              <a:t>USA</a:t>
            </a:r>
          </a:p>
          <a:p>
            <a:pPr lvl="1"/>
            <a:r>
              <a:rPr lang="de-DE" dirty="0" smtClean="0"/>
              <a:t>Staaten heben selbständig Abgaben ein</a:t>
            </a:r>
          </a:p>
          <a:p>
            <a:pPr lvl="1"/>
            <a:r>
              <a:rPr lang="de-DE" dirty="0" err="1" smtClean="0"/>
              <a:t>Counties</a:t>
            </a:r>
            <a:r>
              <a:rPr lang="de-DE" dirty="0" smtClean="0"/>
              <a:t> heben die </a:t>
            </a:r>
            <a:r>
              <a:rPr lang="de-DE" dirty="0" err="1" smtClean="0"/>
              <a:t>property</a:t>
            </a:r>
            <a:r>
              <a:rPr lang="de-DE" dirty="0" smtClean="0"/>
              <a:t> </a:t>
            </a:r>
            <a:r>
              <a:rPr lang="de-DE" dirty="0" err="1" smtClean="0"/>
              <a:t>tax</a:t>
            </a:r>
            <a:r>
              <a:rPr lang="de-DE" dirty="0" smtClean="0"/>
              <a:t> ein ist eine Grundsteuer</a:t>
            </a:r>
          </a:p>
          <a:p>
            <a:r>
              <a:rPr lang="de-DE" dirty="0" smtClean="0"/>
              <a:t>UK</a:t>
            </a:r>
          </a:p>
          <a:p>
            <a:pPr lvl="1"/>
            <a:r>
              <a:rPr lang="de-DE" dirty="0" smtClean="0"/>
              <a:t>Selbstständige Einhebung der Gemeinden der Council </a:t>
            </a:r>
            <a:r>
              <a:rPr lang="de-DE" dirty="0" err="1" smtClean="0"/>
              <a:t>tax</a:t>
            </a:r>
            <a:endParaRPr lang="de-DE" dirty="0" smtClean="0"/>
          </a:p>
        </p:txBody>
      </p:sp>
    </p:spTree>
    <p:extLst>
      <p:ext uri="{BB962C8B-B14F-4D97-AF65-F5344CB8AC3E}">
        <p14:creationId xmlns:p14="http://schemas.microsoft.com/office/powerpoint/2010/main" val="1754302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691515" y="1529333"/>
            <a:ext cx="3819525" cy="2126615"/>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de-DE" sz="1200" dirty="0">
              <a:solidFill>
                <a:schemeClr val="tx1"/>
              </a:solidFill>
            </a:endParaRPr>
          </a:p>
          <a:p>
            <a:pPr>
              <a:defRPr/>
            </a:pPr>
            <a:endParaRPr lang="de-DE" sz="1200" dirty="0">
              <a:solidFill>
                <a:schemeClr val="tx1"/>
              </a:solidFill>
            </a:endParaRPr>
          </a:p>
          <a:p>
            <a:pPr>
              <a:defRPr/>
            </a:pPr>
            <a:endParaRPr lang="de-DE" sz="1200" dirty="0">
              <a:solidFill>
                <a:schemeClr val="tx1"/>
              </a:solidFill>
            </a:endParaRPr>
          </a:p>
          <a:p>
            <a:pPr>
              <a:defRPr/>
            </a:pPr>
            <a:endParaRPr lang="de-DE" sz="1200" dirty="0">
              <a:solidFill>
                <a:schemeClr val="tx1"/>
              </a:solidFill>
            </a:endParaRPr>
          </a:p>
          <a:p>
            <a:pPr>
              <a:defRPr/>
            </a:pPr>
            <a:r>
              <a:rPr lang="de-DE" sz="1300" b="1" dirty="0" smtClean="0">
                <a:solidFill>
                  <a:srgbClr val="515D69"/>
                </a:solidFill>
              </a:rPr>
              <a:t>Mag. Gottfried Schellmann</a:t>
            </a:r>
            <a:endParaRPr lang="de-DE" sz="1300" b="1" dirty="0">
              <a:solidFill>
                <a:srgbClr val="515D69"/>
              </a:solidFill>
            </a:endParaRPr>
          </a:p>
          <a:p>
            <a:pPr>
              <a:defRPr/>
            </a:pPr>
            <a:endParaRPr lang="de-DE" sz="1400" dirty="0">
              <a:solidFill>
                <a:srgbClr val="515D69"/>
              </a:solidFill>
            </a:endParaRPr>
          </a:p>
          <a:p>
            <a:pPr>
              <a:defRPr/>
            </a:pPr>
            <a:r>
              <a:rPr lang="de-DE" sz="1200" dirty="0">
                <a:solidFill>
                  <a:srgbClr val="515D69"/>
                </a:solidFill>
              </a:rPr>
              <a:t>WTS </a:t>
            </a:r>
            <a:r>
              <a:rPr lang="de-DE" sz="1200" dirty="0" err="1">
                <a:solidFill>
                  <a:srgbClr val="515D69"/>
                </a:solidFill>
              </a:rPr>
              <a:t>Tax</a:t>
            </a:r>
            <a:r>
              <a:rPr lang="de-DE" sz="1200" dirty="0">
                <a:solidFill>
                  <a:srgbClr val="515D69"/>
                </a:solidFill>
              </a:rPr>
              <a:t> Service Steuerberatungsgesellschaft mbH</a:t>
            </a:r>
          </a:p>
          <a:p>
            <a:pPr>
              <a:defRPr/>
            </a:pPr>
            <a:r>
              <a:rPr lang="de-DE" sz="1200" dirty="0">
                <a:solidFill>
                  <a:srgbClr val="515D69"/>
                </a:solidFill>
              </a:rPr>
              <a:t>Am </a:t>
            </a:r>
            <a:r>
              <a:rPr lang="de-DE" sz="1200" dirty="0" err="1">
                <a:solidFill>
                  <a:srgbClr val="515D69"/>
                </a:solidFill>
              </a:rPr>
              <a:t>Modenapark</a:t>
            </a:r>
            <a:r>
              <a:rPr lang="de-DE" sz="1200" dirty="0">
                <a:solidFill>
                  <a:srgbClr val="515D69"/>
                </a:solidFill>
              </a:rPr>
              <a:t> 10, 1030 Wien</a:t>
            </a:r>
          </a:p>
          <a:p>
            <a:pPr>
              <a:defRPr/>
            </a:pPr>
            <a:r>
              <a:rPr lang="de-DE" sz="1200" dirty="0">
                <a:solidFill>
                  <a:srgbClr val="515D69"/>
                </a:solidFill>
              </a:rPr>
              <a:t>T: +43 1 24 </a:t>
            </a:r>
            <a:r>
              <a:rPr lang="de-DE" sz="1200" dirty="0" smtClean="0">
                <a:solidFill>
                  <a:srgbClr val="515D69"/>
                </a:solidFill>
              </a:rPr>
              <a:t>266</a:t>
            </a:r>
            <a:endParaRPr lang="de-DE" sz="1200" dirty="0">
              <a:solidFill>
                <a:srgbClr val="515D69"/>
              </a:solidFill>
            </a:endParaRPr>
          </a:p>
          <a:p>
            <a:pPr>
              <a:defRPr/>
            </a:pPr>
            <a:r>
              <a:rPr lang="de-DE" sz="1200" dirty="0">
                <a:solidFill>
                  <a:srgbClr val="515D69"/>
                </a:solidFill>
              </a:rPr>
              <a:t>E:  </a:t>
            </a:r>
            <a:r>
              <a:rPr lang="de-DE" sz="1200" dirty="0" smtClean="0">
                <a:solidFill>
                  <a:srgbClr val="515D69"/>
                </a:solidFill>
              </a:rPr>
              <a:t>gottfried.schellmann@wts.at</a:t>
            </a:r>
            <a:endParaRPr lang="de-DE" sz="1200" dirty="0">
              <a:solidFill>
                <a:srgbClr val="515D69"/>
              </a:solidFill>
            </a:endParaRP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4819" y="1677256"/>
            <a:ext cx="720000" cy="348197"/>
          </a:xfrm>
          <a:prstGeom prst="rect">
            <a:avLst/>
          </a:prstGeom>
        </p:spPr>
      </p:pic>
    </p:spTree>
    <p:extLst>
      <p:ext uri="{BB962C8B-B14F-4D97-AF65-F5344CB8AC3E}">
        <p14:creationId xmlns:p14="http://schemas.microsoft.com/office/powerpoint/2010/main" val="2338394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11/14/2017</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2</a:t>
            </a:fld>
            <a:endParaRPr lang="de-DE" dirty="0"/>
          </a:p>
        </p:txBody>
      </p:sp>
      <p:sp>
        <p:nvSpPr>
          <p:cNvPr id="4" name="Textplatzhalter 3"/>
          <p:cNvSpPr>
            <a:spLocks noGrp="1"/>
          </p:cNvSpPr>
          <p:nvPr>
            <p:ph type="body" sz="quarter" idx="14"/>
          </p:nvPr>
        </p:nvSpPr>
        <p:spPr/>
        <p:txBody>
          <a:bodyPr/>
          <a:lstStyle/>
          <a:p>
            <a:r>
              <a:rPr lang="de-DE" dirty="0" smtClean="0"/>
              <a:t>Finanzausgleich</a:t>
            </a:r>
            <a:endParaRPr lang="de-DE" dirty="0"/>
          </a:p>
        </p:txBody>
      </p:sp>
      <p:sp>
        <p:nvSpPr>
          <p:cNvPr id="5" name="Titel 4"/>
          <p:cNvSpPr>
            <a:spLocks noGrp="1"/>
          </p:cNvSpPr>
          <p:nvPr>
            <p:ph type="title"/>
          </p:nvPr>
        </p:nvSpPr>
        <p:spPr/>
        <p:txBody>
          <a:bodyPr/>
          <a:lstStyle/>
          <a:p>
            <a:r>
              <a:rPr lang="de-DE" dirty="0" smtClean="0"/>
              <a:t>Grundsatz</a:t>
            </a:r>
            <a:endParaRPr lang="de-DE" dirty="0"/>
          </a:p>
        </p:txBody>
      </p:sp>
      <p:sp>
        <p:nvSpPr>
          <p:cNvPr id="6" name="Inhaltsplatzhalter 5"/>
          <p:cNvSpPr>
            <a:spLocks noGrp="1"/>
          </p:cNvSpPr>
          <p:nvPr>
            <p:ph sz="quarter" idx="15"/>
          </p:nvPr>
        </p:nvSpPr>
        <p:spPr/>
        <p:txBody>
          <a:bodyPr/>
          <a:lstStyle/>
          <a:p>
            <a:r>
              <a:rPr lang="de-DE" sz="2400" dirty="0" smtClean="0"/>
              <a:t>Die Finanzausgleichssysteme föderal organisierter Staaten hängen von ihrem innerstaatlichem Organisationskonzept ab</a:t>
            </a:r>
          </a:p>
          <a:p>
            <a:pPr lvl="1"/>
            <a:r>
              <a:rPr lang="de-DE" sz="2400" dirty="0" smtClean="0"/>
              <a:t>Man unterscheidet Verbundföderalismus, heißt keine Konkurrenzierung, Abgabeneinhebung durch den Zentralstaat</a:t>
            </a:r>
          </a:p>
          <a:p>
            <a:pPr lvl="1"/>
            <a:r>
              <a:rPr lang="de-DE" sz="2400" dirty="0" smtClean="0"/>
              <a:t>Vom Trennungsföderalismus, hohe Deckung der eigenen Einnahmen zur Aufgabenfinanzierung</a:t>
            </a:r>
          </a:p>
          <a:p>
            <a:pPr lvl="2"/>
            <a:r>
              <a:rPr lang="de-DE" dirty="0" smtClean="0"/>
              <a:t>System Österreichs ist als Verbundföderalismus, oder auch „</a:t>
            </a:r>
            <a:r>
              <a:rPr lang="de-DE" dirty="0" err="1" smtClean="0"/>
              <a:t>cooperative</a:t>
            </a:r>
            <a:r>
              <a:rPr lang="de-DE" dirty="0" smtClean="0"/>
              <a:t> </a:t>
            </a:r>
            <a:r>
              <a:rPr lang="de-DE" dirty="0" err="1" smtClean="0"/>
              <a:t>federalism</a:t>
            </a:r>
            <a:r>
              <a:rPr lang="de-DE" dirty="0" smtClean="0"/>
              <a:t>“ zu bezeichnen.</a:t>
            </a:r>
          </a:p>
          <a:p>
            <a:pPr lvl="2"/>
            <a:r>
              <a:rPr lang="de-DE" dirty="0" smtClean="0"/>
              <a:t>Das deutsche System entspricht auch diesem Typ, aber Ausgleichssysteme</a:t>
            </a:r>
          </a:p>
          <a:p>
            <a:pPr lvl="2"/>
            <a:r>
              <a:rPr lang="de-DE" dirty="0" smtClean="0"/>
              <a:t>Das Schweizer System ist eher ein Trennungsföderalismus, dennoch Ausgleichsysteme</a:t>
            </a:r>
          </a:p>
          <a:p>
            <a:pPr lvl="1"/>
            <a:endParaRPr lang="de-DE" sz="2000" dirty="0" smtClean="0"/>
          </a:p>
        </p:txBody>
      </p:sp>
    </p:spTree>
    <p:extLst>
      <p:ext uri="{BB962C8B-B14F-4D97-AF65-F5344CB8AC3E}">
        <p14:creationId xmlns:p14="http://schemas.microsoft.com/office/powerpoint/2010/main" val="127143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11/14/2017</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3</a:t>
            </a:fld>
            <a:endParaRPr lang="de-DE" dirty="0"/>
          </a:p>
        </p:txBody>
      </p:sp>
      <p:sp>
        <p:nvSpPr>
          <p:cNvPr id="4" name="Textplatzhalter 3"/>
          <p:cNvSpPr>
            <a:spLocks noGrp="1"/>
          </p:cNvSpPr>
          <p:nvPr>
            <p:ph type="body" sz="quarter" idx="14"/>
          </p:nvPr>
        </p:nvSpPr>
        <p:spPr/>
        <p:txBody>
          <a:bodyPr/>
          <a:lstStyle/>
          <a:p>
            <a:r>
              <a:rPr lang="de-DE" dirty="0" smtClean="0"/>
              <a:t>Finanzausgleich</a:t>
            </a:r>
            <a:endParaRPr lang="de-DE" dirty="0"/>
          </a:p>
        </p:txBody>
      </p:sp>
      <p:sp>
        <p:nvSpPr>
          <p:cNvPr id="5" name="Titel 4"/>
          <p:cNvSpPr>
            <a:spLocks noGrp="1"/>
          </p:cNvSpPr>
          <p:nvPr>
            <p:ph type="title"/>
          </p:nvPr>
        </p:nvSpPr>
        <p:spPr/>
        <p:txBody>
          <a:bodyPr/>
          <a:lstStyle/>
          <a:p>
            <a:r>
              <a:rPr lang="de-DE" dirty="0" smtClean="0"/>
              <a:t>Grundsatz</a:t>
            </a:r>
            <a:endParaRPr lang="de-DE" dirty="0"/>
          </a:p>
        </p:txBody>
      </p:sp>
      <p:sp>
        <p:nvSpPr>
          <p:cNvPr id="6" name="Inhaltsplatzhalter 5"/>
          <p:cNvSpPr>
            <a:spLocks noGrp="1"/>
          </p:cNvSpPr>
          <p:nvPr>
            <p:ph sz="quarter" idx="15"/>
          </p:nvPr>
        </p:nvSpPr>
        <p:spPr/>
        <p:txBody>
          <a:bodyPr/>
          <a:lstStyle/>
          <a:p>
            <a:r>
              <a:rPr lang="de-DE" sz="2400" dirty="0" smtClean="0"/>
              <a:t>Österreich überträgt die Aufgabeneinhebung im Wesentlichem de, Bund alleine. Neben dem Bund heben nur die Gemeinden Abgaben ein, wie Kommunalsteuer und Grundsteuer.</a:t>
            </a:r>
          </a:p>
          <a:p>
            <a:r>
              <a:rPr lang="de-DE" sz="2400" dirty="0" smtClean="0"/>
              <a:t>Unternehmer im Wesentlichen Einhebungsagent mit allen Risiken – mehr als 95% der Abgaben</a:t>
            </a:r>
          </a:p>
          <a:p>
            <a:r>
              <a:rPr lang="de-DE" sz="2400" dirty="0" smtClean="0"/>
              <a:t>Neben den dem Finanzausgleich unterworfenen Abgaben, sind aber noch die übrigen öffentlichen Abgaben von Bedeutung, wie SV Beiträge und Kammerumlagen als öffentliche Abgaben zu benennen. Österreich wird im Jahr 2017 ungefähr 180 Mrd. an Staatseinnahmen aufweisen. 2012 waren es noch 132 Mrd. Einnahmen steigen mehr als BIP.</a:t>
            </a:r>
          </a:p>
        </p:txBody>
      </p:sp>
    </p:spTree>
    <p:extLst>
      <p:ext uri="{BB962C8B-B14F-4D97-AF65-F5344CB8AC3E}">
        <p14:creationId xmlns:p14="http://schemas.microsoft.com/office/powerpoint/2010/main" val="3540600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11/14/2017</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4</a:t>
            </a:fld>
            <a:endParaRPr lang="de-DE" dirty="0"/>
          </a:p>
        </p:txBody>
      </p:sp>
      <p:sp>
        <p:nvSpPr>
          <p:cNvPr id="4" name="Textplatzhalter 3"/>
          <p:cNvSpPr>
            <a:spLocks noGrp="1"/>
          </p:cNvSpPr>
          <p:nvPr>
            <p:ph type="body" sz="quarter" idx="14"/>
          </p:nvPr>
        </p:nvSpPr>
        <p:spPr/>
        <p:txBody>
          <a:bodyPr/>
          <a:lstStyle/>
          <a:p>
            <a:r>
              <a:rPr lang="de-DE" dirty="0" smtClean="0"/>
              <a:t>Finanzausgleich</a:t>
            </a:r>
            <a:endParaRPr lang="de-DE" dirty="0"/>
          </a:p>
        </p:txBody>
      </p:sp>
      <p:sp>
        <p:nvSpPr>
          <p:cNvPr id="5" name="Titel 4"/>
          <p:cNvSpPr>
            <a:spLocks noGrp="1"/>
          </p:cNvSpPr>
          <p:nvPr>
            <p:ph type="title"/>
          </p:nvPr>
        </p:nvSpPr>
        <p:spPr/>
        <p:txBody>
          <a:bodyPr/>
          <a:lstStyle/>
          <a:p>
            <a:r>
              <a:rPr lang="de-DE" dirty="0" smtClean="0"/>
              <a:t>Vorschriften</a:t>
            </a:r>
            <a:endParaRPr lang="de-DE" dirty="0"/>
          </a:p>
        </p:txBody>
      </p:sp>
      <p:sp>
        <p:nvSpPr>
          <p:cNvPr id="6" name="Inhaltsplatzhalter 5"/>
          <p:cNvSpPr>
            <a:spLocks noGrp="1"/>
          </p:cNvSpPr>
          <p:nvPr>
            <p:ph sz="quarter" idx="15"/>
          </p:nvPr>
        </p:nvSpPr>
        <p:spPr/>
        <p:txBody>
          <a:bodyPr/>
          <a:lstStyle/>
          <a:p>
            <a:r>
              <a:rPr lang="de-DE" sz="2400" dirty="0" smtClean="0"/>
              <a:t>Finanzverfassungsgesetz regelt </a:t>
            </a:r>
          </a:p>
          <a:p>
            <a:pPr lvl="1"/>
            <a:r>
              <a:rPr lang="de-DE" sz="2200" dirty="0" err="1" smtClean="0"/>
              <a:t>Aufwandstragungsgrundsatz</a:t>
            </a:r>
            <a:r>
              <a:rPr lang="de-DE" sz="2200" dirty="0" smtClean="0"/>
              <a:t>, § 2</a:t>
            </a:r>
          </a:p>
          <a:p>
            <a:pPr lvl="1"/>
            <a:r>
              <a:rPr lang="de-DE" sz="2200" dirty="0" smtClean="0"/>
              <a:t>Verteilung der Besteuerungsrechte, § 3/1</a:t>
            </a:r>
          </a:p>
          <a:p>
            <a:pPr lvl="1"/>
            <a:r>
              <a:rPr lang="de-DE" sz="2200" dirty="0" err="1" smtClean="0"/>
              <a:t>Umlagenerhebung</a:t>
            </a:r>
            <a:r>
              <a:rPr lang="de-DE" sz="2200" dirty="0" smtClean="0"/>
              <a:t> der Länder, § 3/2</a:t>
            </a:r>
          </a:p>
          <a:p>
            <a:pPr lvl="1"/>
            <a:r>
              <a:rPr lang="de-DE" sz="2200" dirty="0" smtClean="0"/>
              <a:t>Lastenverteilung nach Leistungsfähigkeit, § 4</a:t>
            </a:r>
          </a:p>
          <a:p>
            <a:pPr lvl="1"/>
            <a:r>
              <a:rPr lang="de-DE" sz="2200" dirty="0" smtClean="0"/>
              <a:t>Gliederung der Abgaben</a:t>
            </a:r>
          </a:p>
          <a:p>
            <a:pPr lvl="2"/>
            <a:r>
              <a:rPr lang="de-DE" sz="2000" dirty="0"/>
              <a:t> </a:t>
            </a:r>
            <a:r>
              <a:rPr lang="de-DE" sz="2000" dirty="0" smtClean="0"/>
              <a:t>Ausschließliche Bundesabgaben</a:t>
            </a:r>
          </a:p>
          <a:p>
            <a:pPr lvl="2"/>
            <a:r>
              <a:rPr lang="de-DE" sz="2000" dirty="0" smtClean="0"/>
              <a:t>Zwischen dem Bund und Ländern geteilte Abgaben</a:t>
            </a:r>
          </a:p>
          <a:p>
            <a:pPr lvl="3"/>
            <a:r>
              <a:rPr lang="de-DE" sz="2000" dirty="0" smtClean="0"/>
              <a:t>Gemeinschaftliche</a:t>
            </a:r>
          </a:p>
          <a:p>
            <a:pPr lvl="3"/>
            <a:r>
              <a:rPr lang="de-DE" sz="2000" dirty="0" smtClean="0"/>
              <a:t>Zuschlagsabgaben</a:t>
            </a:r>
          </a:p>
          <a:p>
            <a:pPr lvl="3"/>
            <a:r>
              <a:rPr lang="de-DE" sz="2000" dirty="0" smtClean="0"/>
              <a:t>Abgaben vom selben Besteuerungsgegenstand</a:t>
            </a:r>
          </a:p>
          <a:p>
            <a:pPr lvl="2"/>
            <a:r>
              <a:rPr lang="de-DE" sz="2000" dirty="0" smtClean="0"/>
              <a:t>Ausschließliche Gemeindeabgaben</a:t>
            </a:r>
          </a:p>
          <a:p>
            <a:pPr lvl="2"/>
            <a:endParaRPr lang="de-DE" sz="2000" dirty="0" smtClean="0"/>
          </a:p>
          <a:p>
            <a:pPr lvl="1"/>
            <a:endParaRPr lang="de-DE" sz="2200" dirty="0" smtClean="0"/>
          </a:p>
        </p:txBody>
      </p:sp>
    </p:spTree>
    <p:extLst>
      <p:ext uri="{BB962C8B-B14F-4D97-AF65-F5344CB8AC3E}">
        <p14:creationId xmlns:p14="http://schemas.microsoft.com/office/powerpoint/2010/main" val="336694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11/14/2017</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5</a:t>
            </a:fld>
            <a:endParaRPr lang="de-DE" dirty="0"/>
          </a:p>
        </p:txBody>
      </p:sp>
      <p:sp>
        <p:nvSpPr>
          <p:cNvPr id="4" name="Textplatzhalter 3"/>
          <p:cNvSpPr>
            <a:spLocks noGrp="1"/>
          </p:cNvSpPr>
          <p:nvPr>
            <p:ph type="body" sz="quarter" idx="14"/>
          </p:nvPr>
        </p:nvSpPr>
        <p:spPr/>
        <p:txBody>
          <a:bodyPr/>
          <a:lstStyle/>
          <a:p>
            <a:r>
              <a:rPr lang="de-DE" dirty="0" smtClean="0"/>
              <a:t>Finanzausgleich</a:t>
            </a:r>
            <a:endParaRPr lang="de-DE" dirty="0"/>
          </a:p>
        </p:txBody>
      </p:sp>
      <p:sp>
        <p:nvSpPr>
          <p:cNvPr id="5" name="Titel 4"/>
          <p:cNvSpPr>
            <a:spLocks noGrp="1"/>
          </p:cNvSpPr>
          <p:nvPr>
            <p:ph type="title"/>
          </p:nvPr>
        </p:nvSpPr>
        <p:spPr/>
        <p:txBody>
          <a:bodyPr/>
          <a:lstStyle/>
          <a:p>
            <a:r>
              <a:rPr lang="de-DE" dirty="0" smtClean="0"/>
              <a:t>Gesetzliche Regelungen</a:t>
            </a:r>
            <a:endParaRPr lang="de-DE" dirty="0"/>
          </a:p>
        </p:txBody>
      </p:sp>
      <p:sp>
        <p:nvSpPr>
          <p:cNvPr id="6" name="Inhaltsplatzhalter 5"/>
          <p:cNvSpPr>
            <a:spLocks noGrp="1"/>
          </p:cNvSpPr>
          <p:nvPr>
            <p:ph sz="quarter" idx="15"/>
          </p:nvPr>
        </p:nvSpPr>
        <p:spPr/>
        <p:txBody>
          <a:bodyPr/>
          <a:lstStyle/>
          <a:p>
            <a:r>
              <a:rPr lang="de-DE" sz="2400" dirty="0" smtClean="0"/>
              <a:t>Finanzausgleichsgesetz 2017</a:t>
            </a:r>
            <a:endParaRPr lang="de-DE" sz="2200" dirty="0" smtClean="0"/>
          </a:p>
          <a:p>
            <a:pPr lvl="1"/>
            <a:r>
              <a:rPr lang="de-DE" sz="2400" dirty="0" smtClean="0"/>
              <a:t>Kostentragung</a:t>
            </a:r>
          </a:p>
          <a:p>
            <a:pPr lvl="2"/>
            <a:r>
              <a:rPr lang="de-DE" sz="2000" dirty="0" smtClean="0"/>
              <a:t>Personal –Sachaufwand, Ausgleichszulagen</a:t>
            </a:r>
          </a:p>
          <a:p>
            <a:pPr lvl="2"/>
            <a:r>
              <a:rPr lang="de-DE" sz="2000" dirty="0" smtClean="0"/>
              <a:t>Verfahren vor dem EuGH</a:t>
            </a:r>
          </a:p>
          <a:p>
            <a:pPr lvl="2"/>
            <a:r>
              <a:rPr lang="de-DE" sz="2000" dirty="0" smtClean="0"/>
              <a:t>Ersatz der Besoldung für Landes- und Religionslehrer</a:t>
            </a:r>
          </a:p>
          <a:p>
            <a:pPr lvl="2"/>
            <a:r>
              <a:rPr lang="de-DE" sz="2000" dirty="0" smtClean="0"/>
              <a:t>Kosten der Migration, Bund leistet 125 Mio. </a:t>
            </a:r>
          </a:p>
          <a:p>
            <a:pPr lvl="1"/>
            <a:r>
              <a:rPr lang="de-DE" sz="2200" dirty="0" smtClean="0"/>
              <a:t>Landesumlage – darf 7.66% der Ertragsanteile der Gemeinde nicht übersteigen</a:t>
            </a:r>
          </a:p>
          <a:p>
            <a:pPr lvl="1"/>
            <a:r>
              <a:rPr lang="de-DE" sz="2200" dirty="0" smtClean="0"/>
              <a:t>Ausgleichs – Schutzklausel</a:t>
            </a:r>
          </a:p>
          <a:p>
            <a:pPr lvl="1"/>
            <a:r>
              <a:rPr lang="de-DE" sz="2200" dirty="0" smtClean="0"/>
              <a:t>Abgabenwesen</a:t>
            </a:r>
          </a:p>
          <a:p>
            <a:pPr lvl="2"/>
            <a:r>
              <a:rPr lang="de-DE" sz="2000" dirty="0" smtClean="0"/>
              <a:t>Ausschließliche Bundesabgaben 750 Mio. </a:t>
            </a:r>
          </a:p>
          <a:p>
            <a:pPr lvl="2"/>
            <a:endParaRPr lang="de-DE" sz="2000" dirty="0" smtClean="0"/>
          </a:p>
        </p:txBody>
      </p:sp>
    </p:spTree>
    <p:extLst>
      <p:ext uri="{BB962C8B-B14F-4D97-AF65-F5344CB8AC3E}">
        <p14:creationId xmlns:p14="http://schemas.microsoft.com/office/powerpoint/2010/main" val="266100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11/14/2017</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6</a:t>
            </a:fld>
            <a:endParaRPr lang="de-DE" dirty="0"/>
          </a:p>
        </p:txBody>
      </p:sp>
      <p:sp>
        <p:nvSpPr>
          <p:cNvPr id="4" name="Textplatzhalter 3"/>
          <p:cNvSpPr>
            <a:spLocks noGrp="1"/>
          </p:cNvSpPr>
          <p:nvPr>
            <p:ph type="body" sz="quarter" idx="14"/>
          </p:nvPr>
        </p:nvSpPr>
        <p:spPr/>
        <p:txBody>
          <a:bodyPr/>
          <a:lstStyle/>
          <a:p>
            <a:r>
              <a:rPr lang="de-DE" dirty="0" smtClean="0"/>
              <a:t>Finanzausgleich</a:t>
            </a:r>
            <a:endParaRPr lang="de-DE" dirty="0"/>
          </a:p>
        </p:txBody>
      </p:sp>
      <p:sp>
        <p:nvSpPr>
          <p:cNvPr id="5" name="Titel 4"/>
          <p:cNvSpPr>
            <a:spLocks noGrp="1"/>
          </p:cNvSpPr>
          <p:nvPr>
            <p:ph type="title"/>
          </p:nvPr>
        </p:nvSpPr>
        <p:spPr/>
        <p:txBody>
          <a:bodyPr/>
          <a:lstStyle/>
          <a:p>
            <a:r>
              <a:rPr lang="de-DE" dirty="0" smtClean="0"/>
              <a:t>Gesetzliche Regeln</a:t>
            </a:r>
            <a:endParaRPr lang="de-DE" dirty="0"/>
          </a:p>
        </p:txBody>
      </p:sp>
      <p:sp>
        <p:nvSpPr>
          <p:cNvPr id="6" name="Inhaltsplatzhalter 5"/>
          <p:cNvSpPr>
            <a:spLocks noGrp="1"/>
          </p:cNvSpPr>
          <p:nvPr>
            <p:ph sz="quarter" idx="15"/>
          </p:nvPr>
        </p:nvSpPr>
        <p:spPr/>
        <p:txBody>
          <a:bodyPr/>
          <a:lstStyle/>
          <a:p>
            <a:r>
              <a:rPr lang="de-DE" sz="2400" dirty="0" smtClean="0"/>
              <a:t>Finanzausgleichsgesetz</a:t>
            </a:r>
          </a:p>
          <a:p>
            <a:pPr lvl="1"/>
            <a:r>
              <a:rPr lang="de-DE" sz="2000" dirty="0" smtClean="0"/>
              <a:t>Zwischen Bund und Ländern geteilte Abgaben</a:t>
            </a:r>
          </a:p>
          <a:p>
            <a:pPr lvl="2"/>
            <a:r>
              <a:rPr lang="de-DE" dirty="0"/>
              <a:t> </a:t>
            </a:r>
            <a:r>
              <a:rPr lang="de-DE" dirty="0" err="1" smtClean="0"/>
              <a:t>USt</a:t>
            </a:r>
            <a:r>
              <a:rPr lang="de-DE" dirty="0" smtClean="0"/>
              <a:t>, ESt, </a:t>
            </a:r>
            <a:r>
              <a:rPr lang="de-DE" dirty="0" err="1" smtClean="0"/>
              <a:t>MöSt</a:t>
            </a:r>
            <a:r>
              <a:rPr lang="de-DE" dirty="0" smtClean="0"/>
              <a:t>, </a:t>
            </a:r>
            <a:r>
              <a:rPr lang="de-DE" dirty="0" err="1" smtClean="0"/>
              <a:t>KöSt</a:t>
            </a:r>
            <a:r>
              <a:rPr lang="de-DE" dirty="0" smtClean="0"/>
              <a:t>, alle übrigen</a:t>
            </a:r>
          </a:p>
          <a:p>
            <a:pPr lvl="1"/>
            <a:r>
              <a:rPr lang="de-DE" dirty="0" smtClean="0"/>
              <a:t>Vor Verteilung abzuziehen</a:t>
            </a:r>
          </a:p>
          <a:p>
            <a:pPr lvl="2"/>
            <a:r>
              <a:rPr lang="de-DE" dirty="0" smtClean="0"/>
              <a:t>GSBG, Gesundheitsförderung, Pflegefondgesetz, Siedlungswassergesetz</a:t>
            </a:r>
          </a:p>
          <a:p>
            <a:pPr lvl="1"/>
            <a:r>
              <a:rPr lang="de-DE" dirty="0" smtClean="0"/>
              <a:t>Aufteilung der Erträge</a:t>
            </a:r>
          </a:p>
          <a:p>
            <a:pPr lvl="2"/>
            <a:r>
              <a:rPr lang="de-DE" dirty="0" smtClean="0"/>
              <a:t>Abgaben mit einheitlichem Schlüssel (</a:t>
            </a:r>
            <a:r>
              <a:rPr lang="de-DE" dirty="0" err="1" smtClean="0"/>
              <a:t>KöSt</a:t>
            </a:r>
            <a:r>
              <a:rPr lang="de-DE" dirty="0" smtClean="0"/>
              <a:t>, </a:t>
            </a:r>
            <a:r>
              <a:rPr lang="de-DE" dirty="0" err="1" smtClean="0"/>
              <a:t>Ust</a:t>
            </a:r>
            <a:r>
              <a:rPr lang="de-DE" dirty="0" smtClean="0"/>
              <a:t> etc.)</a:t>
            </a:r>
          </a:p>
          <a:p>
            <a:pPr lvl="2"/>
            <a:r>
              <a:rPr lang="de-DE" dirty="0" smtClean="0"/>
              <a:t>Bund 67,665%, Länder 20,487% Gemeinden 11,848</a:t>
            </a:r>
          </a:p>
          <a:p>
            <a:pPr lvl="1"/>
            <a:r>
              <a:rPr lang="de-DE" dirty="0" smtClean="0"/>
              <a:t>Aufteilungsanordnung nach der Volkszahl und nach abgestuftem Bevölkerungsschlüssel Fixschlüssel.</a:t>
            </a:r>
          </a:p>
        </p:txBody>
      </p:sp>
    </p:spTree>
    <p:extLst>
      <p:ext uri="{BB962C8B-B14F-4D97-AF65-F5344CB8AC3E}">
        <p14:creationId xmlns:p14="http://schemas.microsoft.com/office/powerpoint/2010/main" val="74082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en-US" altLang="de-DE" smtClean="0"/>
              <a:t>Orientierung</a:t>
            </a:r>
            <a:endParaRPr lang="de-AT" altLang="de-DE" smtClean="0"/>
          </a:p>
        </p:txBody>
      </p:sp>
      <p:sp>
        <p:nvSpPr>
          <p:cNvPr id="10243" name="Inhaltsplatzhalter 2"/>
          <p:cNvSpPr>
            <a:spLocks noGrp="1"/>
          </p:cNvSpPr>
          <p:nvPr>
            <p:ph idx="1"/>
          </p:nvPr>
        </p:nvSpPr>
        <p:spPr>
          <a:xfrm>
            <a:off x="534988" y="2133600"/>
            <a:ext cx="8164512" cy="4071938"/>
          </a:xfrm>
        </p:spPr>
        <p:txBody>
          <a:bodyPr/>
          <a:lstStyle/>
          <a:p>
            <a:pPr>
              <a:spcBef>
                <a:spcPts val="400"/>
              </a:spcBef>
            </a:pPr>
            <a:r>
              <a:rPr lang="de-AT" altLang="de-DE" sz="1800" smtClean="0"/>
              <a:t>„Große“ Abgaben in der Ergebnisrechnung des Bundes 2016 (in Mio €)</a:t>
            </a:r>
          </a:p>
        </p:txBody>
      </p:sp>
      <p:sp>
        <p:nvSpPr>
          <p:cNvPr id="7" name="Textfeld 21"/>
          <p:cNvSpPr txBox="1">
            <a:spLocks noChangeArrowheads="1"/>
          </p:cNvSpPr>
          <p:nvPr/>
        </p:nvSpPr>
        <p:spPr bwMode="auto">
          <a:xfrm>
            <a:off x="539750" y="6276975"/>
            <a:ext cx="76819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lnSpc>
                <a:spcPct val="160000"/>
              </a:lnSpc>
              <a:spcBef>
                <a:spcPct val="20000"/>
              </a:spcBef>
              <a:buClr>
                <a:srgbClr val="A20D30"/>
              </a:buClr>
              <a:buFont typeface="Wingdings" pitchFamily="2" charset="2"/>
              <a:buChar char="§"/>
              <a:defRPr sz="3200">
                <a:solidFill>
                  <a:schemeClr val="tx1"/>
                </a:solidFill>
                <a:latin typeface="Arial" charset="0"/>
              </a:defRPr>
            </a:lvl1pPr>
            <a:lvl2pPr marL="742950" indent="-285750" algn="l">
              <a:lnSpc>
                <a:spcPct val="160000"/>
              </a:lnSpc>
              <a:spcBef>
                <a:spcPct val="20000"/>
              </a:spcBef>
              <a:buClr>
                <a:srgbClr val="A20D30"/>
              </a:buClr>
              <a:buChar char="—"/>
              <a:defRPr sz="1600">
                <a:solidFill>
                  <a:schemeClr val="tx1"/>
                </a:solidFill>
                <a:latin typeface="Arial" charset="0"/>
              </a:defRPr>
            </a:lvl2pPr>
            <a:lvl3pPr marL="1143000" indent="-228600" algn="l">
              <a:lnSpc>
                <a:spcPct val="160000"/>
              </a:lnSpc>
              <a:spcBef>
                <a:spcPct val="20000"/>
              </a:spcBef>
              <a:buChar char="•"/>
              <a:defRPr sz="1600">
                <a:solidFill>
                  <a:schemeClr val="tx1"/>
                </a:solidFill>
                <a:latin typeface="Arial" charset="0"/>
              </a:defRPr>
            </a:lvl3pPr>
            <a:lvl4pPr marL="1600200" indent="-228600" algn="l">
              <a:lnSpc>
                <a:spcPct val="160000"/>
              </a:lnSpc>
              <a:spcBef>
                <a:spcPct val="20000"/>
              </a:spcBef>
              <a:buChar char="•"/>
              <a:defRPr sz="1600">
                <a:solidFill>
                  <a:schemeClr val="tx1"/>
                </a:solidFill>
                <a:latin typeface="Arial" charset="0"/>
              </a:defRPr>
            </a:lvl4pPr>
            <a:lvl5pPr marL="2057400" indent="-228600" algn="l">
              <a:lnSpc>
                <a:spcPct val="160000"/>
              </a:lnSpc>
              <a:spcBef>
                <a:spcPct val="20000"/>
              </a:spcBef>
              <a:buChar char="•"/>
              <a:defRPr sz="1600">
                <a:solidFill>
                  <a:schemeClr val="tx1"/>
                </a:solidFill>
                <a:latin typeface="Arial"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charset="0"/>
              </a:defRPr>
            </a:lvl9pPr>
          </a:lstStyle>
          <a:p>
            <a:pPr>
              <a:lnSpc>
                <a:spcPct val="100000"/>
              </a:lnSpc>
              <a:spcBef>
                <a:spcPct val="50000"/>
              </a:spcBef>
              <a:buClrTx/>
              <a:buFontTx/>
              <a:buNone/>
              <a:defRPr/>
            </a:pPr>
            <a:r>
              <a:rPr lang="de-AT" altLang="de-DE" sz="1100" dirty="0" smtClean="0">
                <a:solidFill>
                  <a:schemeClr val="bg1">
                    <a:lumMod val="50000"/>
                  </a:schemeClr>
                </a:solidFill>
              </a:rPr>
              <a:t>Quelle</a:t>
            </a:r>
            <a:r>
              <a:rPr lang="de-AT" altLang="de-DE" sz="1100" dirty="0">
                <a:solidFill>
                  <a:schemeClr val="bg1">
                    <a:lumMod val="50000"/>
                  </a:schemeClr>
                </a:solidFill>
              </a:rPr>
              <a:t>: </a:t>
            </a:r>
            <a:r>
              <a:rPr lang="de-AT" altLang="de-DE" sz="1100" i="1" dirty="0" smtClean="0">
                <a:solidFill>
                  <a:schemeClr val="bg1">
                    <a:lumMod val="50000"/>
                  </a:schemeClr>
                </a:solidFill>
              </a:rPr>
              <a:t>Rechnungshof </a:t>
            </a:r>
            <a:r>
              <a:rPr lang="de-AT" altLang="de-DE" sz="1100" dirty="0">
                <a:solidFill>
                  <a:schemeClr val="bg1">
                    <a:lumMod val="50000"/>
                  </a:schemeClr>
                </a:solidFill>
              </a:rPr>
              <a:t>(Hrsg), Bundesrechnungsabschluss </a:t>
            </a:r>
            <a:r>
              <a:rPr lang="de-AT" altLang="de-DE" sz="1100" dirty="0" smtClean="0">
                <a:solidFill>
                  <a:schemeClr val="bg1">
                    <a:lumMod val="50000"/>
                  </a:schemeClr>
                </a:solidFill>
              </a:rPr>
              <a:t>2016 (2017) – Ergebnisrechnung </a:t>
            </a:r>
            <a:r>
              <a:rPr lang="de-AT" altLang="de-DE" sz="1100" dirty="0">
                <a:solidFill>
                  <a:schemeClr val="bg1">
                    <a:lumMod val="50000"/>
                  </a:schemeClr>
                </a:solidFill>
              </a:rPr>
              <a:t>(= „Gewinn- und Verlustrechnung</a:t>
            </a:r>
            <a:r>
              <a:rPr lang="de-AT" altLang="de-DE" sz="1100" dirty="0" smtClean="0">
                <a:solidFill>
                  <a:schemeClr val="bg1">
                    <a:lumMod val="50000"/>
                  </a:schemeClr>
                </a:solidFill>
              </a:rPr>
              <a:t>“)</a:t>
            </a:r>
            <a:endParaRPr lang="de-AT" altLang="de-DE" sz="1100" dirty="0">
              <a:solidFill>
                <a:schemeClr val="bg1">
                  <a:lumMod val="50000"/>
                </a:schemeClr>
              </a:solidFill>
            </a:endParaRPr>
          </a:p>
        </p:txBody>
      </p:sp>
      <p:graphicFrame>
        <p:nvGraphicFramePr>
          <p:cNvPr id="6" name="Tabelle 5"/>
          <p:cNvGraphicFramePr>
            <a:graphicFrameLocks noGrp="1"/>
          </p:cNvGraphicFramePr>
          <p:nvPr/>
        </p:nvGraphicFramePr>
        <p:xfrm>
          <a:off x="1042988" y="2636838"/>
          <a:ext cx="7453312" cy="3487733"/>
        </p:xfrm>
        <a:graphic>
          <a:graphicData uri="http://schemas.openxmlformats.org/drawingml/2006/table">
            <a:tbl>
              <a:tblPr firstRow="1" bandRow="1">
                <a:tableStyleId>{5C22544A-7EE6-4342-B048-85BDC9FD1C3A}</a:tableStyleId>
              </a:tblPr>
              <a:tblGrid>
                <a:gridCol w="3030965">
                  <a:extLst>
                    <a:ext uri="{9D8B030D-6E8A-4147-A177-3AD203B41FA5}"/>
                  </a:extLst>
                </a:gridCol>
                <a:gridCol w="1487765">
                  <a:extLst>
                    <a:ext uri="{9D8B030D-6E8A-4147-A177-3AD203B41FA5}"/>
                  </a:extLst>
                </a:gridCol>
                <a:gridCol w="1474115">
                  <a:extLst>
                    <a:ext uri="{9D8B030D-6E8A-4147-A177-3AD203B41FA5}"/>
                  </a:extLst>
                </a:gridCol>
                <a:gridCol w="1460467">
                  <a:extLst>
                    <a:ext uri="{9D8B030D-6E8A-4147-A177-3AD203B41FA5}"/>
                  </a:extLst>
                </a:gridCol>
              </a:tblGrid>
              <a:tr h="335300">
                <a:tc>
                  <a:txBody>
                    <a:bodyPr/>
                    <a:lstStyle/>
                    <a:p>
                      <a:endParaRPr lang="de-AT" sz="1600" dirty="0"/>
                    </a:p>
                  </a:txBody>
                  <a:tcPr marL="91450" marR="91450" marT="45723" marB="45723" anchor="ctr">
                    <a:lnB w="12700" cap="flat" cmpd="sng" algn="ctr">
                      <a:solidFill>
                        <a:schemeClr val="bg1"/>
                      </a:solidFill>
                      <a:prstDash val="solid"/>
                      <a:round/>
                      <a:headEnd type="none" w="med" len="med"/>
                      <a:tailEnd type="none" w="med" len="med"/>
                    </a:lnB>
                    <a:noFill/>
                  </a:tcPr>
                </a:tc>
                <a:tc>
                  <a:txBody>
                    <a:bodyPr/>
                    <a:lstStyle/>
                    <a:p>
                      <a:pPr algn="ctr"/>
                      <a:r>
                        <a:rPr lang="de-AT" sz="1600" dirty="0" smtClean="0"/>
                        <a:t>2014</a:t>
                      </a:r>
                      <a:endParaRPr lang="de-AT" sz="1600" dirty="0"/>
                    </a:p>
                  </a:txBody>
                  <a:tcPr marL="91450" marR="91450" marT="45723" marB="45723" anchor="ctr">
                    <a:lnB w="12700" cap="flat" cmpd="sng" algn="ctr">
                      <a:solidFill>
                        <a:schemeClr val="bg1"/>
                      </a:solidFill>
                      <a:prstDash val="solid"/>
                      <a:round/>
                      <a:headEnd type="none" w="med" len="med"/>
                      <a:tailEnd type="none" w="med" len="med"/>
                    </a:lnB>
                  </a:tcPr>
                </a:tc>
                <a:tc>
                  <a:txBody>
                    <a:bodyPr/>
                    <a:lstStyle/>
                    <a:p>
                      <a:pPr algn="ctr"/>
                      <a:r>
                        <a:rPr lang="de-AT" sz="1600" dirty="0" smtClean="0"/>
                        <a:t>2015</a:t>
                      </a:r>
                      <a:endParaRPr lang="de-AT" sz="1600" dirty="0"/>
                    </a:p>
                  </a:txBody>
                  <a:tcPr marL="91450" marR="91450" marT="45723" marB="45723" anchor="ctr">
                    <a:lnB w="12700" cap="flat" cmpd="sng" algn="ctr">
                      <a:solidFill>
                        <a:schemeClr val="bg1"/>
                      </a:solidFill>
                      <a:prstDash val="solid"/>
                      <a:round/>
                      <a:headEnd type="none" w="med" len="med"/>
                      <a:tailEnd type="none" w="med" len="med"/>
                    </a:lnB>
                  </a:tcPr>
                </a:tc>
                <a:tc>
                  <a:txBody>
                    <a:bodyPr/>
                    <a:lstStyle/>
                    <a:p>
                      <a:pPr algn="ctr"/>
                      <a:r>
                        <a:rPr lang="de-AT" sz="1600" dirty="0" smtClean="0"/>
                        <a:t>2016</a:t>
                      </a:r>
                      <a:endParaRPr lang="de-AT" sz="1600" dirty="0"/>
                    </a:p>
                  </a:txBody>
                  <a:tcPr marL="91450" marR="91450" marT="45723" marB="45723" anchor="ctr">
                    <a:lnB w="12700" cap="flat" cmpd="sng" algn="ctr">
                      <a:solidFill>
                        <a:schemeClr val="bg1"/>
                      </a:solidFill>
                      <a:prstDash val="solid"/>
                      <a:round/>
                      <a:headEnd type="none" w="med" len="med"/>
                      <a:tailEnd type="none" w="med" len="med"/>
                    </a:lnB>
                  </a:tcPr>
                </a:tc>
                <a:extLst>
                  <a:ext uri="{0D108BD9-81ED-4DB2-BD59-A6C34878D82A}"/>
                </a:extLst>
              </a:tr>
              <a:tr h="335300">
                <a:tc>
                  <a:txBody>
                    <a:bodyPr/>
                    <a:lstStyle/>
                    <a:p>
                      <a:r>
                        <a:rPr lang="de-AT" sz="1600" dirty="0" smtClean="0"/>
                        <a:t>Einkommensteuer</a:t>
                      </a:r>
                      <a:endParaRPr lang="de-AT" sz="1600" dirty="0"/>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dirty="0" smtClean="0"/>
                        <a:t>32.464,42</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1600" dirty="0" smtClean="0"/>
                        <a:t>35.131,86</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1600" dirty="0" smtClean="0"/>
                        <a:t>30.760,14</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98926">
                <a:tc>
                  <a:txBody>
                    <a:bodyPr/>
                    <a:lstStyle/>
                    <a:p>
                      <a:pPr marL="182563" indent="0"/>
                      <a:r>
                        <a:rPr lang="de-AT" sz="1200" i="1" dirty="0" smtClean="0"/>
                        <a:t>Davon veranlagte</a:t>
                      </a:r>
                      <a:r>
                        <a:rPr lang="de-AT" sz="1200" i="1" baseline="0" dirty="0" smtClean="0"/>
                        <a:t> Einkommensteuer</a:t>
                      </a:r>
                      <a:endParaRPr lang="de-AT" sz="1200" i="1" dirty="0"/>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200" i="1" dirty="0" smtClean="0"/>
                        <a:t>3.552,50 (10,9%)</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200" i="1" dirty="0" smtClean="0"/>
                        <a:t>3.665,52 (10,4%)</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200" i="1" dirty="0" smtClean="0"/>
                        <a:t>4.043,18 (13,1%)</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98926">
                <a:tc>
                  <a:txBody>
                    <a:bodyPr/>
                    <a:lstStyle/>
                    <a:p>
                      <a:pPr marL="182563" indent="0"/>
                      <a:r>
                        <a:rPr lang="de-AT" sz="1200" i="1" dirty="0" smtClean="0"/>
                        <a:t>Davon Lohnsteuer</a:t>
                      </a:r>
                      <a:endParaRPr lang="de-AT" sz="1200" i="1" dirty="0"/>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200" i="1" dirty="0" smtClean="0"/>
                        <a:t>26.085,18 (80,4%)</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200" i="1" dirty="0" smtClean="0"/>
                        <a:t>27.459,60 (78,2%)</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200" i="1" dirty="0" smtClean="0"/>
                        <a:t>24.392,56 (79,3%)</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98926">
                <a:tc>
                  <a:txBody>
                    <a:bodyPr/>
                    <a:lstStyle/>
                    <a:p>
                      <a:pPr marL="182563" indent="0">
                        <a:tabLst/>
                      </a:pPr>
                      <a:r>
                        <a:rPr lang="de-AT" sz="1200" i="1" dirty="0" smtClean="0"/>
                        <a:t>Davon Kapitalertragsteuer</a:t>
                      </a:r>
                      <a:endParaRPr lang="de-AT" sz="1200" i="1" dirty="0"/>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200" i="1" dirty="0" smtClean="0"/>
                        <a:t>2.826,74 (8,7%)</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200" i="1" dirty="0" smtClean="0"/>
                        <a:t>4.006,74 (11,4%)</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200" i="1" dirty="0" smtClean="0"/>
                        <a:t>2.324,40 (7,6%)</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335300">
                <a:tc>
                  <a:txBody>
                    <a:bodyPr/>
                    <a:lstStyle/>
                    <a:p>
                      <a:r>
                        <a:rPr lang="de-AT" sz="1600" i="0" dirty="0" smtClean="0"/>
                        <a:t>Körperschaftsteuer</a:t>
                      </a:r>
                      <a:endParaRPr lang="de-AT" sz="1600" i="0" dirty="0"/>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6.070,82</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6.482,45</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7.576,77</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335300">
                <a:tc>
                  <a:txBody>
                    <a:bodyPr/>
                    <a:lstStyle/>
                    <a:p>
                      <a:r>
                        <a:rPr lang="de-AT" sz="1600" i="0" dirty="0" smtClean="0"/>
                        <a:t>Umsatzsteuer</a:t>
                      </a:r>
                      <a:endParaRPr lang="de-AT" sz="1600" i="0" dirty="0"/>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25.516,22</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26.609,81</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27.616,89</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335300">
                <a:tc>
                  <a:txBody>
                    <a:bodyPr/>
                    <a:lstStyle/>
                    <a:p>
                      <a:r>
                        <a:rPr lang="de-AT" sz="1600" i="0" dirty="0" smtClean="0"/>
                        <a:t>Mineralölsteuer</a:t>
                      </a:r>
                      <a:endParaRPr lang="de-AT" sz="1600" i="0" dirty="0"/>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4.247,98</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4.218,61</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4.343,28</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579155">
                <a:tc>
                  <a:txBody>
                    <a:bodyPr/>
                    <a:lstStyle/>
                    <a:p>
                      <a:r>
                        <a:rPr lang="de-AT" sz="1600" i="0" dirty="0" smtClean="0"/>
                        <a:t>Motorbezogene</a:t>
                      </a:r>
                      <a:r>
                        <a:rPr lang="de-AT" sz="1600" i="0" baseline="0" dirty="0" smtClean="0"/>
                        <a:t> Versicherungssteuer</a:t>
                      </a:r>
                      <a:endParaRPr lang="de-AT" sz="1600" i="0" dirty="0"/>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2.129,03</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2.182,54</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2.250,24</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335300">
                <a:tc>
                  <a:txBody>
                    <a:bodyPr/>
                    <a:lstStyle/>
                    <a:p>
                      <a:r>
                        <a:rPr lang="de-AT" sz="1600" i="0" dirty="0" smtClean="0"/>
                        <a:t>Grunderwerbsteuer</a:t>
                      </a:r>
                      <a:endParaRPr lang="de-AT" sz="1600" i="0" dirty="0"/>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868,59</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1.019,38</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AT" sz="1600" i="0" dirty="0" smtClean="0"/>
                        <a:t>1.117,64</a:t>
                      </a:r>
                    </a:p>
                  </a:txBody>
                  <a:tcPr marL="91450" marR="91450" marT="45723" marB="4572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bl>
          </a:graphicData>
        </a:graphic>
      </p:graphicFrame>
    </p:spTree>
    <p:extLst>
      <p:ext uri="{BB962C8B-B14F-4D97-AF65-F5344CB8AC3E}">
        <p14:creationId xmlns:p14="http://schemas.microsoft.com/office/powerpoint/2010/main" val="1392746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304800" y="1219200"/>
            <a:ext cx="8588375" cy="1143000"/>
          </a:xfrm>
          <a:solidFill>
            <a:schemeClr val="bg1"/>
          </a:solidFill>
        </p:spPr>
        <p:txBody>
          <a:bodyPr/>
          <a:lstStyle/>
          <a:p>
            <a:endParaRPr lang="de-AT" altLang="de-DE" smtClean="0"/>
          </a:p>
        </p:txBody>
      </p:sp>
      <p:pic>
        <p:nvPicPr>
          <p:cNvPr id="12291" name="Grafik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243013"/>
            <a:ext cx="7129463"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4362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1219200"/>
            <a:ext cx="8267700" cy="1143000"/>
          </a:xfrm>
        </p:spPr>
        <p:txBody>
          <a:bodyPr/>
          <a:lstStyle/>
          <a:p>
            <a:pPr eaLnBrk="1" hangingPunct="1">
              <a:defRPr/>
            </a:pPr>
            <a:r>
              <a:rPr lang="de-AT" sz="3200" dirty="0" smtClean="0"/>
              <a:t>Föderale Struktur</a:t>
            </a:r>
            <a:endParaRPr lang="de-DE" sz="3200" i="1" dirty="0" smtClean="0">
              <a:solidFill>
                <a:schemeClr val="bg1">
                  <a:lumMod val="50000"/>
                </a:schemeClr>
              </a:solidFill>
            </a:endParaRPr>
          </a:p>
        </p:txBody>
      </p:sp>
      <p:sp>
        <p:nvSpPr>
          <p:cNvPr id="17411" name="Rectangle 4"/>
          <p:cNvSpPr>
            <a:spLocks noChangeArrowheads="1"/>
          </p:cNvSpPr>
          <p:nvPr/>
        </p:nvSpPr>
        <p:spPr bwMode="auto">
          <a:xfrm>
            <a:off x="8391525" y="6357938"/>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lnSpc>
                <a:spcPct val="160000"/>
              </a:lnSpc>
              <a:spcBef>
                <a:spcPct val="20000"/>
              </a:spcBef>
              <a:buClr>
                <a:srgbClr val="A20D30"/>
              </a:buClr>
              <a:buFont typeface="Wingdings" panose="05000000000000000000" pitchFamily="2" charset="2"/>
              <a:buChar char="§"/>
              <a:defRPr sz="3200">
                <a:solidFill>
                  <a:schemeClr val="tx1"/>
                </a:solidFill>
                <a:latin typeface="Arial" panose="020B0604020202020204" pitchFamily="34" charset="0"/>
              </a:defRPr>
            </a:lvl1pPr>
            <a:lvl2pPr marL="742950" indent="-285750" algn="l">
              <a:lnSpc>
                <a:spcPct val="160000"/>
              </a:lnSpc>
              <a:spcBef>
                <a:spcPct val="20000"/>
              </a:spcBef>
              <a:buClr>
                <a:srgbClr val="A20D30"/>
              </a:buClr>
              <a:buChar char="—"/>
              <a:defRPr sz="1600">
                <a:solidFill>
                  <a:schemeClr val="tx1"/>
                </a:solidFill>
                <a:latin typeface="Arial" panose="020B0604020202020204" pitchFamily="34" charset="0"/>
              </a:defRPr>
            </a:lvl2pPr>
            <a:lvl3pPr marL="1143000" indent="-228600" algn="l">
              <a:lnSpc>
                <a:spcPct val="160000"/>
              </a:lnSpc>
              <a:spcBef>
                <a:spcPct val="20000"/>
              </a:spcBef>
              <a:buChar char="•"/>
              <a:defRPr sz="1600">
                <a:solidFill>
                  <a:schemeClr val="tx1"/>
                </a:solidFill>
                <a:latin typeface="Arial" panose="020B0604020202020204" pitchFamily="34" charset="0"/>
              </a:defRPr>
            </a:lvl3pPr>
            <a:lvl4pPr marL="1600200" indent="-228600" algn="l">
              <a:lnSpc>
                <a:spcPct val="160000"/>
              </a:lnSpc>
              <a:spcBef>
                <a:spcPct val="20000"/>
              </a:spcBef>
              <a:buChar char="•"/>
              <a:defRPr sz="1600">
                <a:solidFill>
                  <a:schemeClr val="tx1"/>
                </a:solidFill>
                <a:latin typeface="Arial" panose="020B0604020202020204" pitchFamily="34" charset="0"/>
              </a:defRPr>
            </a:lvl4pPr>
            <a:lvl5pPr marL="2057400" indent="-228600" algn="l">
              <a:lnSpc>
                <a:spcPct val="160000"/>
              </a:lnSpc>
              <a:spcBef>
                <a:spcPct val="20000"/>
              </a:spcBef>
              <a:buChar char="•"/>
              <a:defRPr sz="1600">
                <a:solidFill>
                  <a:schemeClr val="tx1"/>
                </a:solidFill>
                <a:latin typeface="Arial" panose="020B0604020202020204" pitchFamily="34" charset="0"/>
              </a:defRPr>
            </a:lvl5pPr>
            <a:lvl6pPr marL="25146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lnSpc>
                <a:spcPct val="160000"/>
              </a:lnSpc>
              <a:spcBef>
                <a:spcPct val="20000"/>
              </a:spcBef>
              <a:spcAft>
                <a:spcPct val="0"/>
              </a:spcAft>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endParaRPr lang="de-AT" altLang="de-DE" sz="1400">
              <a:solidFill>
                <a:srgbClr val="4F5151"/>
              </a:solidFill>
            </a:endParaRPr>
          </a:p>
        </p:txBody>
      </p:sp>
      <p:pic>
        <p:nvPicPr>
          <p:cNvPr id="17412" name="Grafik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420938"/>
            <a:ext cx="8154987"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336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45. WT Praxisdialog">
  <a:themeElements>
    <a:clrScheme name="WTS">
      <a:dk1>
        <a:srgbClr val="000000"/>
      </a:dk1>
      <a:lt1>
        <a:srgbClr val="FFFFFF"/>
      </a:lt1>
      <a:dk2>
        <a:srgbClr val="515D69"/>
      </a:dk2>
      <a:lt2>
        <a:srgbClr val="DCDEE0"/>
      </a:lt2>
      <a:accent1>
        <a:srgbClr val="CC0033"/>
      </a:accent1>
      <a:accent2>
        <a:srgbClr val="515D69"/>
      </a:accent2>
      <a:accent3>
        <a:srgbClr val="A8ADB4"/>
      </a:accent3>
      <a:accent4>
        <a:srgbClr val="DCDEE0"/>
      </a:accent4>
      <a:accent5>
        <a:srgbClr val="00698E"/>
      </a:accent5>
      <a:accent6>
        <a:srgbClr val="96D7F0"/>
      </a:accent6>
      <a:hlink>
        <a:srgbClr val="00698E"/>
      </a:hlink>
      <a:folHlink>
        <a:srgbClr val="515D69"/>
      </a:folHlink>
    </a:clrScheme>
    <a:fontScheme name="W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lIns="108000" tIns="72000" rIns="108000" bIns="72000" rtlCol="0" anchor="ctr"/>
      <a:lstStyle>
        <a:defPPr algn="ctr">
          <a:spcBef>
            <a:spcPts val="600"/>
          </a:spcBef>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216000" indent="-216000">
          <a:spcBef>
            <a:spcPts val="600"/>
          </a:spcBef>
          <a:buClr>
            <a:schemeClr val="accent1"/>
          </a:buClr>
          <a:buFont typeface="Arial" panose="020B0604020202020204" pitchFamily="34" charset="0"/>
          <a:buChar char="»"/>
          <a:defRPr dirty="0" smtClean="0"/>
        </a:defPPr>
      </a:lstStyle>
    </a:txDef>
  </a:objectDefaults>
  <a:extraClrSchemeLst/>
  <a:custClrLst>
    <a:custClr>
      <a:srgbClr val="728006"/>
    </a:custClr>
    <a:custClr>
      <a:srgbClr val="F6A400"/>
    </a:custClr>
  </a:custClrLst>
  <a:extLst>
    <a:ext uri="{05A4C25C-085E-4340-85A3-A5531E510DB2}">
      <thm15:themeFamily xmlns:thm15="http://schemas.microsoft.com/office/thememl/2012/main" name="WTS_EN.potx" id="{478FA94C-286C-4197-9574-511FCE111B98}" vid="{A5209850-3D90-4A48-9477-B7481E293BC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45. WT Praxisdialog</Template>
  <TotalTime>0</TotalTime>
  <Words>842</Words>
  <Application>Microsoft Office PowerPoint</Application>
  <PresentationFormat>Bildschirmpräsentation (4:3)</PresentationFormat>
  <Paragraphs>195</Paragraphs>
  <Slides>18</Slides>
  <Notes>4</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18</vt:i4>
      </vt:variant>
    </vt:vector>
  </HeadingPairs>
  <TitlesOfParts>
    <vt:vector size="25" baseType="lpstr">
      <vt:lpstr>Arial Unicode MS</vt:lpstr>
      <vt:lpstr>ＭＳ Ｐゴシック</vt:lpstr>
      <vt:lpstr>Arial</vt:lpstr>
      <vt:lpstr>Calibri</vt:lpstr>
      <vt:lpstr>Symbol</vt:lpstr>
      <vt:lpstr>Wingdings</vt:lpstr>
      <vt:lpstr>45. WT Praxisdialog</vt:lpstr>
      <vt:lpstr>Finanzausgleich</vt:lpstr>
      <vt:lpstr>Grundsatz</vt:lpstr>
      <vt:lpstr>Grundsatz</vt:lpstr>
      <vt:lpstr>Vorschriften</vt:lpstr>
      <vt:lpstr>Gesetzliche Regelungen</vt:lpstr>
      <vt:lpstr>Gesetzliche Regeln</vt:lpstr>
      <vt:lpstr>Orientierung</vt:lpstr>
      <vt:lpstr>PowerPoint-Präsentation</vt:lpstr>
      <vt:lpstr>Föderale Struktur</vt:lpstr>
      <vt:lpstr>Grundstruktur</vt:lpstr>
      <vt:lpstr>PowerPoint-Präsentation</vt:lpstr>
      <vt:lpstr>PowerPoint-Präsentation</vt:lpstr>
      <vt:lpstr>Deutschland</vt:lpstr>
      <vt:lpstr>Deutschland</vt:lpstr>
      <vt:lpstr>Schweiz</vt:lpstr>
      <vt:lpstr>Schweiz</vt:lpstr>
      <vt:lpstr>Andere Systeme</vt:lpstr>
      <vt:lpstr>PowerPoint-Präsentation</vt:lpstr>
    </vt:vector>
  </TitlesOfParts>
  <Company>DATEV 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Immobilien und Umgründungen</dc:title>
  <dc:creator>Reinold, Juergen</dc:creator>
  <cp:lastModifiedBy>Gottfried Schellmann</cp:lastModifiedBy>
  <cp:revision>26</cp:revision>
  <dcterms:created xsi:type="dcterms:W3CDTF">2017-09-22T13:13:57Z</dcterms:created>
  <dcterms:modified xsi:type="dcterms:W3CDTF">2017-11-14T16:04:36Z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V-DMS_DOKU_NR">
    <vt:lpwstr>85946</vt:lpwstr>
  </property>
  <property fmtid="{D5CDD505-2E9C-101B-9397-08002B2CF9AE}" pid="3" name="DATEV-DMS_BETREFF">
    <vt:lpwstr>Sonstiges Vortrag Immobilien und Umgründungen</vt:lpwstr>
  </property>
  <property fmtid="{D5CDD505-2E9C-101B-9397-08002B2CF9AE}" pid="4" name="DATEV-DMS_MANDANT_NR">
    <vt:lpwstr>22226</vt:lpwstr>
  </property>
  <property fmtid="{D5CDD505-2E9C-101B-9397-08002B2CF9AE}" pid="5" name="DATEV-DMS_MANDANT_BEZ">
    <vt:lpwstr>WTS Tax Service Steuerberatung</vt:lpwstr>
  </property>
</Properties>
</file>